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4.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5.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69" r:id="rId4"/>
    <p:sldMasterId id="2147484629" r:id="rId5"/>
    <p:sldMasterId id="2147484825" r:id="rId6"/>
    <p:sldMasterId id="2147485663" r:id="rId7"/>
    <p:sldMasterId id="2147485694" r:id="rId8"/>
    <p:sldMasterId id="2147485710" r:id="rId9"/>
  </p:sldMasterIdLst>
  <p:notesMasterIdLst>
    <p:notesMasterId r:id="rId60"/>
  </p:notesMasterIdLst>
  <p:sldIdLst>
    <p:sldId id="261" r:id="rId10"/>
    <p:sldId id="262" r:id="rId11"/>
    <p:sldId id="2143188116" r:id="rId12"/>
    <p:sldId id="2147480735" r:id="rId13"/>
    <p:sldId id="2147483572" r:id="rId14"/>
    <p:sldId id="2147483569" r:id="rId15"/>
    <p:sldId id="301" r:id="rId16"/>
    <p:sldId id="279" r:id="rId17"/>
    <p:sldId id="280" r:id="rId18"/>
    <p:sldId id="287" r:id="rId19"/>
    <p:sldId id="288" r:id="rId20"/>
    <p:sldId id="2147483273" r:id="rId21"/>
    <p:sldId id="289" r:id="rId22"/>
    <p:sldId id="328" r:id="rId23"/>
    <p:sldId id="331" r:id="rId24"/>
    <p:sldId id="268" r:id="rId25"/>
    <p:sldId id="2147483573" r:id="rId26"/>
    <p:sldId id="336" r:id="rId27"/>
    <p:sldId id="263" r:id="rId28"/>
    <p:sldId id="2147483567" r:id="rId29"/>
    <p:sldId id="256" r:id="rId30"/>
    <p:sldId id="295" r:id="rId31"/>
    <p:sldId id="297" r:id="rId32"/>
    <p:sldId id="298" r:id="rId33"/>
    <p:sldId id="299" r:id="rId34"/>
    <p:sldId id="300" r:id="rId35"/>
    <p:sldId id="2147483570" r:id="rId36"/>
    <p:sldId id="2147483568" r:id="rId37"/>
    <p:sldId id="257" r:id="rId38"/>
    <p:sldId id="2076137357" r:id="rId39"/>
    <p:sldId id="2147483508" r:id="rId40"/>
    <p:sldId id="259" r:id="rId41"/>
    <p:sldId id="2147483558" r:id="rId42"/>
    <p:sldId id="2147483515" r:id="rId43"/>
    <p:sldId id="2147483509" r:id="rId44"/>
    <p:sldId id="260" r:id="rId45"/>
    <p:sldId id="258" r:id="rId46"/>
    <p:sldId id="282" r:id="rId47"/>
    <p:sldId id="283" r:id="rId48"/>
    <p:sldId id="284" r:id="rId49"/>
    <p:sldId id="274" r:id="rId50"/>
    <p:sldId id="275" r:id="rId51"/>
    <p:sldId id="276" r:id="rId52"/>
    <p:sldId id="273" r:id="rId53"/>
    <p:sldId id="265" r:id="rId54"/>
    <p:sldId id="2147483571" r:id="rId55"/>
    <p:sldId id="281" r:id="rId56"/>
    <p:sldId id="2147480737" r:id="rId57"/>
    <p:sldId id="285" r:id="rId58"/>
    <p:sldId id="264"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C04031B-E3F9-42AA-90AF-B39F9F9530B3}">
          <p14:sldIdLst>
            <p14:sldId id="261"/>
            <p14:sldId id="262"/>
            <p14:sldId id="2143188116"/>
            <p14:sldId id="2147480735"/>
            <p14:sldId id="2147483572"/>
            <p14:sldId id="2147483569"/>
          </p14:sldIdLst>
        </p14:section>
        <p14:section name="Johan" id="{5E3C2034-7062-4C29-8358-D958378F39E9}">
          <p14:sldIdLst>
            <p14:sldId id="301"/>
            <p14:sldId id="279"/>
            <p14:sldId id="280"/>
            <p14:sldId id="287"/>
            <p14:sldId id="288"/>
            <p14:sldId id="2147483273"/>
            <p14:sldId id="289"/>
            <p14:sldId id="328"/>
            <p14:sldId id="331"/>
            <p14:sldId id="268"/>
            <p14:sldId id="2147483573"/>
            <p14:sldId id="336"/>
            <p14:sldId id="263"/>
            <p14:sldId id="2147483567"/>
            <p14:sldId id="256"/>
            <p14:sldId id="295"/>
            <p14:sldId id="297"/>
            <p14:sldId id="298"/>
            <p14:sldId id="299"/>
            <p14:sldId id="300"/>
            <p14:sldId id="2147483570"/>
          </p14:sldIdLst>
        </p14:section>
        <p14:section name="Markus" id="{3400110A-37D9-4D35-B0E7-A612D39B4A9A}">
          <p14:sldIdLst>
            <p14:sldId id="2147483568"/>
            <p14:sldId id="257"/>
            <p14:sldId id="2076137357"/>
            <p14:sldId id="2147483508"/>
            <p14:sldId id="259"/>
            <p14:sldId id="2147483558"/>
            <p14:sldId id="2147483515"/>
            <p14:sldId id="2147483509"/>
          </p14:sldIdLst>
        </p14:section>
        <p14:section name="Johan" id="{FE273E8C-D27F-4AFD-ABD1-3D8DA55025BE}">
          <p14:sldIdLst>
            <p14:sldId id="260"/>
            <p14:sldId id="258"/>
            <p14:sldId id="282"/>
            <p14:sldId id="283"/>
            <p14:sldId id="284"/>
            <p14:sldId id="274"/>
            <p14:sldId id="275"/>
            <p14:sldId id="276"/>
            <p14:sldId id="273"/>
            <p14:sldId id="265"/>
            <p14:sldId id="2147483571"/>
            <p14:sldId id="281"/>
            <p14:sldId id="2147480737"/>
            <p14:sldId id="285"/>
            <p14:sldId id="264"/>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A82104-2079-3348-E76B-15E890A569F1}" name="Aditi Kothari" initials="A" userId="S::aditi.kothari@acuvate.com::218a836a-2c9e-4b7f-bd94-9e544b08220a" providerId="AD"/>
  <p188:author id="{581C9114-04C0-EDB4-22DD-C89DC374E510}" name="Johan Krebbers" initials="JK" userId="284cc19761a2d595" providerId="Windows Live"/>
  <p188:author id="{B509F34A-7F0D-DC6E-F386-4C9E8AA331E2}" name="Siddharth Agarwal" initials="SA" userId="S::siddharth.agarwal@acuvate.com::8c282cae-91eb-4fc1-82ea-94f0eb828715" providerId="AD"/>
  <p188:author id="{DD57045F-0639-2C8D-86B5-6A11990681E4}" name="Dependra Asuri" initials="DA" userId="S::dependra.asuri@acuvate.com::54d93ea8-1b59-4e52-a2e0-83358f2d4389" providerId="AD"/>
  <p188:author id="{59C47682-74D1-965B-3948-D71724C83E1B}" name="Srinu Tamada" initials="ST" userId="S::srinu.tamada@acuvate.com::86d16753-abc7-4631-b8d9-6a3a956ded1d" providerId="AD"/>
  <p188:author id="{5FC4C3B1-C80A-153E-C9E7-118E511D7A45}" name="Poonam Chug" initials="PC" userId="S::poonam.chug@acuvate.com::eeac0823-1ad4-480d-8d17-002d28580bb6" providerId="AD"/>
  <p188:author id="{839052E9-22A6-5698-E871-E398552D25B2}" name="Valli Sheik" initials="VS" userId="S::valli.sheik@acuvate.com::31b8aa3d-91b8-41f3-b341-8c6f1e22295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kesh Reddy" initials="RR" lastIdx="1" clrIdx="0">
    <p:extLst>
      <p:ext uri="{19B8F6BF-5375-455C-9EA6-DF929625EA0E}">
        <p15:presenceInfo xmlns:p15="http://schemas.microsoft.com/office/powerpoint/2012/main" userId="S::Rakesh@acuvate.com::e0b49249-6a6c-4873-94f3-82279b923308" providerId="AD"/>
      </p:ext>
    </p:extLst>
  </p:cmAuthor>
  <p:cmAuthor id="2" name="Valli Sheik" initials="VS" lastIdx="1" clrIdx="1">
    <p:extLst>
      <p:ext uri="{19B8F6BF-5375-455C-9EA6-DF929625EA0E}">
        <p15:presenceInfo xmlns:p15="http://schemas.microsoft.com/office/powerpoint/2012/main" userId="S::valli.sheik@acuvate.com::31b8aa3d-91b8-41f3-b341-8c6f1e22295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E00"/>
    <a:srgbClr val="E58527"/>
    <a:srgbClr val="002060"/>
    <a:srgbClr val="182C61"/>
    <a:srgbClr val="FFFFFF"/>
    <a:srgbClr val="182B61"/>
    <a:srgbClr val="8BBAE6"/>
    <a:srgbClr val="292929"/>
    <a:srgbClr val="F2960E"/>
    <a:srgbClr val="0B1E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D0126E-5C8B-FBC0-88D4-A606836F73DB}" v="38" dt="2026-09-16T11:02:00.473"/>
    <p1510:client id="{CFC72094-3DE6-4498-9B72-8BE459119B60}" v="125" dt="2026-09-16T13:59:48.2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commentAuthors" Target="commentAuthors.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microsoft.com/office/2018/10/relationships/authors" Target="author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069DE0-0A10-48AB-B1E0-77AE6AD02F9D}" type="datetimeFigureOut">
              <a:rPr lang="en-IN" smtClean="0"/>
              <a:t>17-09-2026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04D08A-C4BE-40AC-8FB9-6644152AC4AF}" type="slidenum">
              <a:rPr lang="en-IN" smtClean="0"/>
              <a:t>‹#›</a:t>
            </a:fld>
            <a:endParaRPr lang="en-IN"/>
          </a:p>
        </p:txBody>
      </p:sp>
    </p:spTree>
    <p:extLst>
      <p:ext uri="{BB962C8B-B14F-4D97-AF65-F5344CB8AC3E}">
        <p14:creationId xmlns:p14="http://schemas.microsoft.com/office/powerpoint/2010/main" val="497118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COVER SLIDE. Replace the session title, date, time, partner names and the two speaker blocks. Drop headshots into the grey photo squares (right-click &gt; Change Picture). Keep the CORESHIFT 2026 lockup untouched.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CCC2E68C-8F50-4182-8239-8BF76EF2CD01}" type="slidenum">
              <a:rPr lang="en-IN" smtClean="0"/>
              <a:t>5</a:t>
            </a:fld>
            <a:endParaRPr lang="en-IN"/>
          </a:p>
        </p:txBody>
      </p:sp>
    </p:spTree>
    <p:extLst>
      <p:ext uri="{BB962C8B-B14F-4D97-AF65-F5344CB8AC3E}">
        <p14:creationId xmlns:p14="http://schemas.microsoft.com/office/powerpoint/2010/main" val="1083119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35990-BE64-C65F-391B-F11684396A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644F5-832A-D52D-AF5D-66EE126B6B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4DCCB3-BAC7-B4E1-D252-CB1C6BCD58C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97940D-0512-49C6-5B6A-52E4CA36400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1417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CA974-2F88-85A2-B81B-93CD0D83EE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2ECF7E-96EC-4DD7-9B26-1AAF102C0B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FB5DB2-8DF5-E4B4-6DB2-0B980D29C0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C06EF8-86B8-4B7C-7E46-C4DB5830B88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3623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41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652CD-1C10-BB6D-DFF9-4187FECA5A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B25DB0-09E2-4BE2-91DA-FD29181C799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E525286-E421-FD7A-9EC8-E2BC2EC20F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062B35-F98D-A091-A9B8-F06F0667DD1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220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523DE-2131-7757-71B0-7ACCFE5400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AB1F01-4EF1-26F4-9CB4-1B23AD18AD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0DDC19-242F-F60D-6396-AEBCEFA656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20A756-EDB7-836C-5273-B6728E3068B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5988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523DE-2131-7757-71B0-7ACCFE5400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AB1F01-4EF1-26F4-9CB4-1B23AD18AD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0DDC19-242F-F60D-6396-AEBCEFA656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20A756-EDB7-836C-5273-B6728E3068B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5988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A2476-94A3-68F5-C308-C5982DCC01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094F83-063A-7337-C3DE-E1D58620CA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2A6AA1-CCD2-BF0F-401E-7F2F56D827E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127F86F-9187-C4F2-BA86-95DE014296B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2642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75EA6-AB98-0E21-9A1A-3B47F365DE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D29717-AC75-088C-5524-151AB93F08E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FA7F7E4-B219-18A9-4DAC-DBC92D1413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A3890B-17AE-8B3D-5CBC-F6689BC8FEB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5092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B8715-660D-60EE-FB66-DFD01D7301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953240-DA96-9BD4-8242-4CAF5AEE49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778E9D4-66AC-C80C-0E13-CB57AC3A18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137120D-C564-5E76-ECA0-AC1921F647D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0327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9B702-91A9-E2B0-D2A7-B0081CE93D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B0FC35-A75B-FCE1-DC8A-9BAAEF66EF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86D7A4-CC98-E90E-4C12-9E8839AE90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E77060C-45AF-5915-88EC-64179DAEA0D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4634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4035F-02AA-D152-033A-DC2243DF6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EBF356-8FE1-4CB6-CDB5-C26155F7E2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7982D2-8CCA-AF6A-619A-A7EAE6086A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FBA5A2-2CE7-B3D0-09FD-BC8491DD116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6625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FB5E7-436A-E77A-14BB-3E952A5908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3EA313-A2C0-2B5F-5887-5D0477361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1E2E40-2880-3CE0-85D0-363D1783E1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6CEA7D-DEF2-B26D-F177-464FB6B3805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7060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73A44-4735-B351-EE88-859F620CDA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4BF029-73DD-6F67-CAFE-481434245E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3F3BEF-5A64-FCA2-D45D-4D704459F16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130C63-B669-4970-AD65-F20546A0E4F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01950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CF64F-5224-2528-A828-C280405E99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B98A7-75EA-F4BD-6A33-E854ABB8B7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F9F290-F0BD-3DD1-419E-F1180A319B6D}"/>
              </a:ext>
            </a:extLst>
          </p:cNvPr>
          <p:cNvSpPr>
            <a:spLocks noGrp="1"/>
          </p:cNvSpPr>
          <p:nvPr>
            <p:ph type="body" idx="1"/>
          </p:nvPr>
        </p:nvSpPr>
        <p:spPr/>
        <p:txBody>
          <a:bodyPr/>
          <a:lstStyle/>
          <a:p>
            <a:endParaRPr lang="en-US" b="1"/>
          </a:p>
          <a:p>
            <a:r>
              <a:rPr lang="en-US" b="1"/>
              <a:t>Talk track</a:t>
            </a:r>
            <a:r>
              <a:rPr lang="en-US"/>
              <a:t>: </a:t>
            </a:r>
            <a:r>
              <a:rPr lang="en-US" err="1"/>
              <a:t>Cadmatic</a:t>
            </a:r>
            <a:r>
              <a:rPr lang="en-US"/>
              <a:t> founded in Finland and born globally. With an international team of more than 300 experts, in </a:t>
            </a:r>
            <a:r>
              <a:rPr lang="en-FI"/>
              <a:t>17</a:t>
            </a:r>
            <a:r>
              <a:rPr lang="en-US"/>
              <a:t> local offices and trusted by customers globally is a trusted software provider from Vancouver/Canada to Osaka/Japan.</a:t>
            </a:r>
          </a:p>
          <a:p>
            <a:pPr marL="171450" indent="-171450">
              <a:buFontTx/>
              <a:buChar char="-"/>
            </a:pPr>
            <a:r>
              <a:rPr lang="en-US"/>
              <a:t>Software for engineers by engineers, we understand your workflow</a:t>
            </a:r>
          </a:p>
          <a:p>
            <a:pPr marL="171450" indent="-171450">
              <a:buFontTx/>
              <a:buChar char="-"/>
            </a:pPr>
            <a:r>
              <a:rPr lang="en-FI"/>
              <a:t>Industrial leaders </a:t>
            </a:r>
            <a:r>
              <a:rPr lang="en-US"/>
              <a:t>use </a:t>
            </a:r>
            <a:r>
              <a:rPr lang="en-US" err="1"/>
              <a:t>Cadmatic</a:t>
            </a:r>
            <a:r>
              <a:rPr lang="en-US"/>
              <a:t> </a:t>
            </a:r>
            <a:r>
              <a:rPr lang="en-FI"/>
              <a:t>software </a:t>
            </a:r>
            <a:r>
              <a:rPr lang="en-US"/>
              <a:t>to achieve better outcomes</a:t>
            </a:r>
            <a:endParaRPr lang="en-FI"/>
          </a:p>
        </p:txBody>
      </p:sp>
      <p:sp>
        <p:nvSpPr>
          <p:cNvPr id="4" name="Slide Number Placeholder 3">
            <a:extLst>
              <a:ext uri="{FF2B5EF4-FFF2-40B4-BE49-F238E27FC236}">
                <a16:creationId xmlns:a16="http://schemas.microsoft.com/office/drawing/2014/main" id="{17D4C884-4C43-2390-AF9F-93AFFC0B10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313783-FD53-4CF6-BB48-A58BD4164012}"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32414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313783-FD53-4CF6-BB48-A58BD4164012}"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13874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r>
              <a:rPr lang="fi-FI" sz="1200" b="1" u="none" strike="noStrike" kern="1200">
                <a:solidFill>
                  <a:schemeClr val="tx1"/>
                </a:solidFill>
                <a:effectLst/>
                <a:latin typeface="+mn-lt"/>
                <a:ea typeface="+mn-ea"/>
                <a:cs typeface="+mn-cs"/>
              </a:rPr>
              <a:t>TAR</a:t>
            </a:r>
            <a:r>
              <a:rPr lang="fi-FI"/>
              <a:t> </a:t>
            </a:r>
            <a:r>
              <a:rPr lang="fi-FI" err="1"/>
              <a:t>stands</a:t>
            </a:r>
            <a:r>
              <a:rPr lang="fi-FI"/>
              <a:t> for </a:t>
            </a:r>
            <a:r>
              <a:rPr lang="fi-FI" sz="1200" b="1" u="none" strike="noStrike" kern="1200" err="1">
                <a:solidFill>
                  <a:schemeClr val="tx1"/>
                </a:solidFill>
                <a:effectLst/>
                <a:latin typeface="+mn-lt"/>
                <a:ea typeface="+mn-ea"/>
                <a:cs typeface="+mn-cs"/>
              </a:rPr>
              <a:t>Turnaround</a:t>
            </a:r>
            <a:r>
              <a:rPr lang="fi-FI"/>
              <a:t>. It </a:t>
            </a:r>
            <a:r>
              <a:rPr lang="fi-FI" err="1"/>
              <a:t>refers</a:t>
            </a:r>
            <a:r>
              <a:rPr lang="fi-FI"/>
              <a:t> to a </a:t>
            </a:r>
            <a:r>
              <a:rPr lang="fi-FI" err="1"/>
              <a:t>scheduled</a:t>
            </a:r>
            <a:r>
              <a:rPr lang="fi-FI"/>
              <a:t>, </a:t>
            </a:r>
            <a:r>
              <a:rPr lang="fi-FI" err="1"/>
              <a:t>large-scale</a:t>
            </a:r>
            <a:r>
              <a:rPr lang="fi-FI"/>
              <a:t> </a:t>
            </a:r>
            <a:r>
              <a:rPr lang="fi-FI" err="1"/>
              <a:t>event</a:t>
            </a:r>
            <a:r>
              <a:rPr lang="fi-FI"/>
              <a:t> </a:t>
            </a:r>
            <a:r>
              <a:rPr lang="fi-FI" err="1"/>
              <a:t>where</a:t>
            </a:r>
            <a:r>
              <a:rPr lang="fi-FI"/>
              <a:t> an </a:t>
            </a:r>
            <a:r>
              <a:rPr lang="fi-FI" err="1"/>
              <a:t>entire</a:t>
            </a:r>
            <a:r>
              <a:rPr lang="fi-FI"/>
              <a:t> </a:t>
            </a:r>
            <a:r>
              <a:rPr lang="fi-FI" err="1"/>
              <a:t>industrial</a:t>
            </a:r>
            <a:r>
              <a:rPr lang="fi-FI"/>
              <a:t> </a:t>
            </a:r>
            <a:r>
              <a:rPr lang="fi-FI" err="1"/>
              <a:t>plant</a:t>
            </a:r>
            <a:r>
              <a:rPr lang="fi-FI"/>
              <a:t>, </a:t>
            </a:r>
            <a:r>
              <a:rPr lang="fi-FI" err="1"/>
              <a:t>or</a:t>
            </a:r>
            <a:r>
              <a:rPr lang="fi-FI"/>
              <a:t> a </a:t>
            </a:r>
            <a:r>
              <a:rPr lang="fi-FI" err="1"/>
              <a:t>major</a:t>
            </a:r>
            <a:r>
              <a:rPr lang="fi-FI"/>
              <a:t> </a:t>
            </a:r>
            <a:r>
              <a:rPr lang="fi-FI" err="1"/>
              <a:t>process</a:t>
            </a:r>
            <a:r>
              <a:rPr lang="fi-FI"/>
              <a:t> </a:t>
            </a:r>
            <a:r>
              <a:rPr lang="fi-FI" err="1"/>
              <a:t>unit</a:t>
            </a:r>
            <a:r>
              <a:rPr lang="fi-FI"/>
              <a:t>, is </a:t>
            </a:r>
            <a:r>
              <a:rPr lang="fi-FI" err="1"/>
              <a:t>taken</a:t>
            </a:r>
            <a:r>
              <a:rPr lang="fi-FI"/>
              <a:t> </a:t>
            </a:r>
            <a:r>
              <a:rPr lang="fi-FI" err="1"/>
              <a:t>offline</a:t>
            </a:r>
            <a:r>
              <a:rPr lang="fi-FI"/>
              <a:t> for an </a:t>
            </a:r>
            <a:r>
              <a:rPr lang="fi-FI" err="1"/>
              <a:t>extended</a:t>
            </a:r>
            <a:r>
              <a:rPr lang="fi-FI"/>
              <a:t> </a:t>
            </a:r>
            <a:r>
              <a:rPr lang="fi-FI" err="1"/>
              <a:t>period</a:t>
            </a:r>
            <a:r>
              <a:rPr lang="fi-FI"/>
              <a:t> to </a:t>
            </a:r>
            <a:r>
              <a:rPr lang="fi-FI" err="1"/>
              <a:t>perform</a:t>
            </a:r>
            <a:r>
              <a:rPr lang="fi-FI"/>
              <a:t> </a:t>
            </a:r>
            <a:r>
              <a:rPr lang="fi-FI" err="1"/>
              <a:t>essential</a:t>
            </a:r>
            <a:r>
              <a:rPr lang="fi-FI"/>
              <a:t> </a:t>
            </a:r>
            <a:r>
              <a:rPr lang="fi-FI" err="1"/>
              <a:t>servicing</a:t>
            </a:r>
            <a:r>
              <a:rPr lang="fi-FI"/>
              <a:t>, </a:t>
            </a:r>
            <a:r>
              <a:rPr lang="fi-FI" err="1"/>
              <a:t>major</a:t>
            </a:r>
            <a:r>
              <a:rPr lang="fi-FI"/>
              <a:t> </a:t>
            </a:r>
            <a:r>
              <a:rPr lang="fi-FI" err="1"/>
              <a:t>repairs</a:t>
            </a:r>
            <a:r>
              <a:rPr lang="fi-FI"/>
              <a:t>, </a:t>
            </a:r>
            <a:r>
              <a:rPr lang="fi-FI" err="1"/>
              <a:t>inspections</a:t>
            </a:r>
            <a:r>
              <a:rPr lang="fi-FI"/>
              <a:t>, and </a:t>
            </a:r>
            <a:r>
              <a:rPr lang="fi-FI" err="1"/>
              <a:t>equipment</a:t>
            </a:r>
            <a:r>
              <a:rPr lang="fi-FI"/>
              <a:t> </a:t>
            </a:r>
            <a:r>
              <a:rPr lang="fi-FI" err="1"/>
              <a:t>upgrades</a:t>
            </a:r>
            <a:endParaRPr lang="fi-FI"/>
          </a:p>
          <a:p>
            <a:endParaRPr lang="fi-FI"/>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i="0" kern="1200" err="1">
                <a:solidFill>
                  <a:schemeClr val="tx1"/>
                </a:solidFill>
                <a:effectLst/>
                <a:latin typeface="+mn-lt"/>
                <a:ea typeface="+mn-ea"/>
                <a:cs typeface="+mn-cs"/>
              </a:rPr>
              <a:t>Risk-Based</a:t>
            </a:r>
            <a:r>
              <a:rPr lang="fi-FI" sz="1200" b="1" i="0" kern="1200">
                <a:solidFill>
                  <a:schemeClr val="tx1"/>
                </a:solidFill>
                <a:effectLst/>
                <a:latin typeface="+mn-lt"/>
                <a:ea typeface="+mn-ea"/>
                <a:cs typeface="+mn-cs"/>
              </a:rPr>
              <a:t> </a:t>
            </a:r>
            <a:r>
              <a:rPr lang="fi-FI" sz="1200" b="1" i="0" kern="1200" err="1">
                <a:solidFill>
                  <a:schemeClr val="tx1"/>
                </a:solidFill>
                <a:effectLst/>
                <a:latin typeface="+mn-lt"/>
                <a:ea typeface="+mn-ea"/>
                <a:cs typeface="+mn-cs"/>
              </a:rPr>
              <a:t>Inspection</a:t>
            </a:r>
            <a:r>
              <a:rPr lang="fi-FI" sz="1200" b="1" i="0" kern="1200">
                <a:solidFill>
                  <a:schemeClr val="tx1"/>
                </a:solidFill>
                <a:effectLst/>
                <a:latin typeface="+mn-lt"/>
                <a:ea typeface="+mn-ea"/>
                <a:cs typeface="+mn-cs"/>
              </a:rPr>
              <a:t> (RBI)</a:t>
            </a:r>
            <a:r>
              <a:rPr lang="fi-FI" sz="1200" b="0" i="0" kern="1200">
                <a:solidFill>
                  <a:schemeClr val="tx1"/>
                </a:solidFill>
                <a:effectLst/>
                <a:latin typeface="+mn-lt"/>
                <a:ea typeface="+mn-ea"/>
                <a:cs typeface="+mn-cs"/>
              </a:rPr>
              <a:t> is a </a:t>
            </a:r>
            <a:r>
              <a:rPr lang="fi-FI" sz="1200" b="0" i="0" kern="1200" err="1">
                <a:solidFill>
                  <a:schemeClr val="tx1"/>
                </a:solidFill>
                <a:effectLst/>
                <a:latin typeface="+mn-lt"/>
                <a:ea typeface="+mn-ea"/>
                <a:cs typeface="+mn-cs"/>
              </a:rPr>
              <a:t>methodology</a:t>
            </a:r>
            <a:r>
              <a:rPr lang="fi-FI" sz="1200" b="0" i="0" kern="1200">
                <a:solidFill>
                  <a:schemeClr val="tx1"/>
                </a:solidFill>
                <a:effectLst/>
                <a:latin typeface="+mn-lt"/>
                <a:ea typeface="+mn-ea"/>
                <a:cs typeface="+mn-cs"/>
              </a:rPr>
              <a:t> </a:t>
            </a:r>
            <a:r>
              <a:rPr lang="fi-FI" sz="1200" b="0" i="0" kern="1200" err="1">
                <a:solidFill>
                  <a:schemeClr val="tx1"/>
                </a:solidFill>
                <a:effectLst/>
                <a:latin typeface="+mn-lt"/>
                <a:ea typeface="+mn-ea"/>
                <a:cs typeface="+mn-cs"/>
              </a:rPr>
              <a:t>used</a:t>
            </a:r>
            <a:r>
              <a:rPr lang="fi-FI" sz="1200" b="0" i="0" kern="1200">
                <a:solidFill>
                  <a:schemeClr val="tx1"/>
                </a:solidFill>
                <a:effectLst/>
                <a:latin typeface="+mn-lt"/>
                <a:ea typeface="+mn-ea"/>
                <a:cs typeface="+mn-cs"/>
              </a:rPr>
              <a:t> to </a:t>
            </a:r>
            <a:r>
              <a:rPr lang="fi-FI" sz="1200" b="0" i="0" kern="1200" err="1">
                <a:solidFill>
                  <a:schemeClr val="tx1"/>
                </a:solidFill>
                <a:effectLst/>
                <a:latin typeface="+mn-lt"/>
                <a:ea typeface="+mn-ea"/>
                <a:cs typeface="+mn-cs"/>
              </a:rPr>
              <a:t>prioritize</a:t>
            </a:r>
            <a:r>
              <a:rPr lang="fi-FI" sz="1200" b="0" i="0" kern="1200">
                <a:solidFill>
                  <a:schemeClr val="tx1"/>
                </a:solidFill>
                <a:effectLst/>
                <a:latin typeface="+mn-lt"/>
                <a:ea typeface="+mn-ea"/>
                <a:cs typeface="+mn-cs"/>
              </a:rPr>
              <a:t> </a:t>
            </a:r>
            <a:r>
              <a:rPr lang="fi-FI" sz="1200" b="0" i="0" kern="1200" err="1">
                <a:solidFill>
                  <a:schemeClr val="tx1"/>
                </a:solidFill>
                <a:effectLst/>
                <a:latin typeface="+mn-lt"/>
                <a:ea typeface="+mn-ea"/>
                <a:cs typeface="+mn-cs"/>
              </a:rPr>
              <a:t>inspection</a:t>
            </a:r>
            <a:r>
              <a:rPr lang="fi-FI" sz="1200" b="0" i="0" kern="1200">
                <a:solidFill>
                  <a:schemeClr val="tx1"/>
                </a:solidFill>
                <a:effectLst/>
                <a:latin typeface="+mn-lt"/>
                <a:ea typeface="+mn-ea"/>
                <a:cs typeface="+mn-cs"/>
              </a:rPr>
              <a:t> and </a:t>
            </a:r>
            <a:r>
              <a:rPr lang="fi-FI" sz="1200" b="0" i="0" kern="1200" err="1">
                <a:solidFill>
                  <a:schemeClr val="tx1"/>
                </a:solidFill>
                <a:effectLst/>
                <a:latin typeface="+mn-lt"/>
                <a:ea typeface="+mn-ea"/>
                <a:cs typeface="+mn-cs"/>
              </a:rPr>
              <a:t>maintenance</a:t>
            </a:r>
            <a:r>
              <a:rPr lang="fi-FI" sz="1200" b="0" i="0" kern="1200">
                <a:solidFill>
                  <a:schemeClr val="tx1"/>
                </a:solidFill>
                <a:effectLst/>
                <a:latin typeface="+mn-lt"/>
                <a:ea typeface="+mn-ea"/>
                <a:cs typeface="+mn-cs"/>
              </a:rPr>
              <a:t> </a:t>
            </a:r>
            <a:r>
              <a:rPr lang="fi-FI" sz="1200" b="0" i="0" kern="1200" err="1">
                <a:solidFill>
                  <a:schemeClr val="tx1"/>
                </a:solidFill>
                <a:effectLst/>
                <a:latin typeface="+mn-lt"/>
                <a:ea typeface="+mn-ea"/>
                <a:cs typeface="+mn-cs"/>
              </a:rPr>
              <a:t>activities</a:t>
            </a:r>
            <a:r>
              <a:rPr lang="fi-FI" sz="1200" b="0" i="0" kern="1200">
                <a:solidFill>
                  <a:schemeClr val="tx1"/>
                </a:solidFill>
                <a:effectLst/>
                <a:latin typeface="+mn-lt"/>
                <a:ea typeface="+mn-ea"/>
                <a:cs typeface="+mn-cs"/>
              </a:rPr>
              <a:t> </a:t>
            </a:r>
            <a:r>
              <a:rPr lang="fi-FI" sz="1200" b="0" i="0" kern="1200" err="1">
                <a:solidFill>
                  <a:schemeClr val="tx1"/>
                </a:solidFill>
                <a:effectLst/>
                <a:latin typeface="+mn-lt"/>
                <a:ea typeface="+mn-ea"/>
                <a:cs typeface="+mn-cs"/>
              </a:rPr>
              <a:t>based</a:t>
            </a:r>
            <a:r>
              <a:rPr lang="fi-FI" sz="1200" b="0" i="0" kern="1200">
                <a:solidFill>
                  <a:schemeClr val="tx1"/>
                </a:solidFill>
                <a:effectLst/>
                <a:latin typeface="+mn-lt"/>
                <a:ea typeface="+mn-ea"/>
                <a:cs typeface="+mn-cs"/>
              </a:rPr>
              <a:t> on </a:t>
            </a:r>
            <a:r>
              <a:rPr lang="fi-FI" sz="1200" b="0" i="0" kern="1200" err="1">
                <a:solidFill>
                  <a:schemeClr val="tx1"/>
                </a:solidFill>
                <a:effectLst/>
                <a:latin typeface="+mn-lt"/>
                <a:ea typeface="+mn-ea"/>
                <a:cs typeface="+mn-cs"/>
              </a:rPr>
              <a:t>risk</a:t>
            </a:r>
            <a:r>
              <a:rPr lang="fi-FI" sz="1200" b="0" i="0" kern="1200">
                <a:solidFill>
                  <a:schemeClr val="tx1"/>
                </a:solidFill>
                <a:effectLst/>
                <a:latin typeface="+mn-lt"/>
                <a:ea typeface="+mn-ea"/>
                <a:cs typeface="+mn-cs"/>
              </a:rPr>
              <a:t> </a:t>
            </a:r>
            <a:r>
              <a:rPr lang="fi-FI" sz="1200" b="0" i="0" kern="1200" err="1">
                <a:solidFill>
                  <a:schemeClr val="tx1"/>
                </a:solidFill>
                <a:effectLst/>
                <a:latin typeface="+mn-lt"/>
                <a:ea typeface="+mn-ea"/>
                <a:cs typeface="+mn-cs"/>
              </a:rPr>
              <a:t>rather</a:t>
            </a:r>
            <a:r>
              <a:rPr lang="fi-FI" sz="1200" b="0" i="0" kern="1200">
                <a:solidFill>
                  <a:schemeClr val="tx1"/>
                </a:solidFill>
                <a:effectLst/>
                <a:latin typeface="+mn-lt"/>
                <a:ea typeface="+mn-ea"/>
                <a:cs typeface="+mn-cs"/>
              </a:rPr>
              <a:t> </a:t>
            </a:r>
            <a:r>
              <a:rPr lang="fi-FI" sz="1200" b="0" i="0" kern="1200" err="1">
                <a:solidFill>
                  <a:schemeClr val="tx1"/>
                </a:solidFill>
                <a:effectLst/>
                <a:latin typeface="+mn-lt"/>
                <a:ea typeface="+mn-ea"/>
                <a:cs typeface="+mn-cs"/>
              </a:rPr>
              <a:t>than</a:t>
            </a:r>
            <a:r>
              <a:rPr lang="fi-FI" sz="1200" b="0" i="0" kern="1200">
                <a:solidFill>
                  <a:schemeClr val="tx1"/>
                </a:solidFill>
                <a:effectLst/>
                <a:latin typeface="+mn-lt"/>
                <a:ea typeface="+mn-ea"/>
                <a:cs typeface="+mn-cs"/>
              </a:rPr>
              <a:t> </a:t>
            </a:r>
            <a:r>
              <a:rPr lang="fi-FI" sz="1200" b="0" i="0" kern="1200" err="1">
                <a:solidFill>
                  <a:schemeClr val="tx1"/>
                </a:solidFill>
                <a:effectLst/>
                <a:latin typeface="+mn-lt"/>
                <a:ea typeface="+mn-ea"/>
                <a:cs typeface="+mn-cs"/>
              </a:rPr>
              <a:t>fixed</a:t>
            </a:r>
            <a:r>
              <a:rPr lang="fi-FI" sz="1200" b="0" i="0" kern="1200">
                <a:solidFill>
                  <a:schemeClr val="tx1"/>
                </a:solidFill>
                <a:effectLst/>
                <a:latin typeface="+mn-lt"/>
                <a:ea typeface="+mn-ea"/>
                <a:cs typeface="+mn-cs"/>
              </a:rPr>
              <a:t> </a:t>
            </a:r>
            <a:r>
              <a:rPr lang="fi-FI" sz="1200" b="0" i="0" kern="1200" err="1">
                <a:solidFill>
                  <a:schemeClr val="tx1"/>
                </a:solidFill>
                <a:effectLst/>
                <a:latin typeface="+mn-lt"/>
                <a:ea typeface="+mn-ea"/>
                <a:cs typeface="+mn-cs"/>
              </a:rPr>
              <a:t>time</a:t>
            </a:r>
            <a:r>
              <a:rPr lang="fi-FI" sz="1200" b="0" i="0" kern="1200">
                <a:solidFill>
                  <a:schemeClr val="tx1"/>
                </a:solidFill>
                <a:effectLst/>
                <a:latin typeface="+mn-lt"/>
                <a:ea typeface="+mn-ea"/>
                <a:cs typeface="+mn-cs"/>
              </a:rPr>
              <a:t> </a:t>
            </a:r>
            <a:r>
              <a:rPr lang="fi-FI" sz="1200" b="0" i="0" kern="1200" err="1">
                <a:solidFill>
                  <a:schemeClr val="tx1"/>
                </a:solidFill>
                <a:effectLst/>
                <a:latin typeface="+mn-lt"/>
                <a:ea typeface="+mn-ea"/>
                <a:cs typeface="+mn-cs"/>
              </a:rPr>
              <a:t>intervals</a:t>
            </a:r>
            <a:r>
              <a:rPr lang="fi-FI" sz="1200" b="0" i="0" kern="1200">
                <a:solidFill>
                  <a:schemeClr val="tx1"/>
                </a:solidFill>
                <a:effectLst/>
                <a:latin typeface="+mn-lt"/>
                <a:ea typeface="+mn-ea"/>
                <a:cs typeface="+mn-cs"/>
              </a:rPr>
              <a:t>. </a:t>
            </a:r>
            <a:r>
              <a:rPr lang="fi-FI" sz="1200" b="0" i="0" kern="1200" err="1">
                <a:solidFill>
                  <a:schemeClr val="tx1"/>
                </a:solidFill>
                <a:effectLst/>
                <a:latin typeface="+mn-lt"/>
                <a:ea typeface="+mn-ea"/>
                <a:cs typeface="+mn-cs"/>
              </a:rPr>
              <a:t>Risk</a:t>
            </a:r>
            <a:r>
              <a:rPr lang="fi-FI" sz="1200" b="0" i="0" kern="1200">
                <a:solidFill>
                  <a:schemeClr val="tx1"/>
                </a:solidFill>
                <a:effectLst/>
                <a:latin typeface="+mn-lt"/>
                <a:ea typeface="+mn-ea"/>
                <a:cs typeface="+mn-cs"/>
              </a:rPr>
              <a:t> is </a:t>
            </a:r>
            <a:r>
              <a:rPr lang="fi-FI" sz="1200" b="0" i="0" kern="1200" err="1">
                <a:solidFill>
                  <a:schemeClr val="tx1"/>
                </a:solidFill>
                <a:effectLst/>
                <a:latin typeface="+mn-lt"/>
                <a:ea typeface="+mn-ea"/>
                <a:cs typeface="+mn-cs"/>
              </a:rPr>
              <a:t>typically</a:t>
            </a:r>
            <a:r>
              <a:rPr lang="fi-FI" sz="1200" b="0" i="0" kern="1200">
                <a:solidFill>
                  <a:schemeClr val="tx1"/>
                </a:solidFill>
                <a:effectLst/>
                <a:latin typeface="+mn-lt"/>
                <a:ea typeface="+mn-ea"/>
                <a:cs typeface="+mn-cs"/>
              </a:rPr>
              <a:t> </a:t>
            </a:r>
            <a:r>
              <a:rPr lang="fi-FI" sz="1200" b="0" i="0" kern="1200" err="1">
                <a:solidFill>
                  <a:schemeClr val="tx1"/>
                </a:solidFill>
                <a:effectLst/>
                <a:latin typeface="+mn-lt"/>
                <a:ea typeface="+mn-ea"/>
                <a:cs typeface="+mn-cs"/>
              </a:rPr>
              <a:t>calculated</a:t>
            </a:r>
            <a:r>
              <a:rPr lang="fi-FI" sz="1200" b="0" i="0" kern="1200">
                <a:solidFill>
                  <a:schemeClr val="tx1"/>
                </a:solidFill>
                <a:effectLst/>
                <a:latin typeface="+mn-lt"/>
                <a:ea typeface="+mn-ea"/>
                <a:cs typeface="+mn-cs"/>
              </a:rPr>
              <a:t> as:</a:t>
            </a:r>
          </a:p>
          <a:p>
            <a:endParaRPr lang="fi-FI" b="1"/>
          </a:p>
        </p:txBody>
      </p:sp>
      <p:sp>
        <p:nvSpPr>
          <p:cNvPr id="4" name="Slide Number Placeholder 3"/>
          <p:cNvSpPr>
            <a:spLocks noGrp="1"/>
          </p:cNvSpPr>
          <p:nvPr>
            <p:ph type="sldNum" sz="quarter" idx="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D834DAD-DF98-44E2-A25C-0E8DEB5DEE33}"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224608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ADB13-CD73-FE94-1851-608301DDCD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C9C45A-D04E-9F64-21DA-1BCD796A4E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8DEEA8-C04E-3E1B-C3E3-7849BDF74AC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Talk track</a:t>
            </a:r>
            <a:r>
              <a:rPr lang="en-US"/>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We want to change the way capital projects are executed, and the way information is used to support plant operations and maintenance.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OR </a:t>
            </a:r>
          </a:p>
          <a:p>
            <a:pPr marL="0" marR="0" lvl="0" indent="0" algn="l" defTabSz="914400" rtl="0" eaLnBrk="1" fontAlgn="auto" latinLnBrk="0" hangingPunct="1">
              <a:lnSpc>
                <a:spcPct val="100000"/>
              </a:lnSpc>
              <a:spcBef>
                <a:spcPts val="0"/>
              </a:spcBef>
              <a:spcAft>
                <a:spcPts val="0"/>
              </a:spcAft>
              <a:buClrTx/>
              <a:buSzTx/>
              <a:buFontTx/>
              <a:buNone/>
              <a:tabLst/>
              <a:defRPr/>
            </a:pPr>
            <a:r>
              <a:rPr lang="en-FI"/>
              <a:t>With Cadmatic, owner-operators keep control of the engineering data and create one connected environment from design to operations.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b="0"/>
              <a:t>We offer an environment, where all the engineering is happening in shared design environment - owned by you. 100 % of project data is usable to support plant operations and maintenance.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FI"/>
              <a:t>Operations and Digitalization leaders keep engineering data usable long after project handover, creating the foundation for digital twins, AI initiatives, and future investments.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r>
              <a:rPr lang="en-US" b="1"/>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b="0"/>
              <a:t>Owning the shared design environment means that you can freely choose which ever engineering or EPC company, or multiple companies to you project. Based on what makes the most sense. Not based on vendor lock-in.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r>
              <a:rPr lang="en-US" b="1"/>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b="0"/>
              <a:t>And when the project is up and running, you constantly see how the design is evolving and able to do constant reviewing to find out  trigger the needed changes as soon as possible, avoiding costly rework and schedule overruns.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r>
              <a:rPr lang="en-US" b="1"/>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r>
              <a:rPr lang="en-US"/>
              <a:t>From Design → Procurement </a:t>
            </a:r>
            <a:r>
              <a:rPr lang="en-US">
                <a:sym typeface="Wingdings" panose="05000000000000000000" pitchFamily="2" charset="2"/>
              </a:rPr>
              <a:t> </a:t>
            </a:r>
            <a:r>
              <a:rPr lang="en-US"/>
              <a:t>construction →  Commissioning: All stakeholders working on the same, up-to-date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t>M</a:t>
            </a:r>
            <a:r>
              <a:rPr lang="en-FI" err="1"/>
              <a:t>aintenance</a:t>
            </a:r>
            <a:r>
              <a:rPr lang="en-FI"/>
              <a:t> teams access the right information in context, helping them plan </a:t>
            </a:r>
            <a:r>
              <a:rPr lang="en-US"/>
              <a:t>and execute maintenance activities better and efficiently.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b="1"/>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b="0"/>
              <a:t>From an operational perspective the outcome is that the plant keeps running with fewer disruptions.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r>
              <a:rPr lang="en-US" b="0"/>
              <a:t>To Summarize, We want to </a:t>
            </a:r>
            <a:r>
              <a:rPr lang="en-US"/>
              <a:t>unleash the power of unified information so that it benefits everyone across the organization—not just one team or role.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And in the next slide we explain how.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r>
              <a:rPr lang="en-US" b="0"/>
              <a:t>Optional content: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A plant where every manager, technician, engineer, and contractor can instantly access the right, up-to-date information and act faster, safer, and with confidence.</a:t>
            </a:r>
            <a:endParaRPr lang="fi-FI" sz="1200"/>
          </a:p>
          <a:p>
            <a:pPr marL="0" marR="0" lvl="0" indent="0" algn="l" defTabSz="914400">
              <a:lnSpc>
                <a:spcPct val="100000"/>
              </a:lnSpc>
              <a:spcBef>
                <a:spcPts val="0"/>
              </a:spcBef>
              <a:spcAft>
                <a:spcPts val="0"/>
              </a:spcAft>
              <a:buClrTx/>
              <a:buSzTx/>
              <a:buFontTx/>
              <a:buNone/>
              <a:tabLst/>
              <a:defRPr/>
            </a:pPr>
            <a:endParaRPr lang="en-US">
              <a:ea typeface="Calibri"/>
              <a:cs typeface="Calibri"/>
            </a:endParaRPr>
          </a:p>
          <a:p>
            <a:endParaRPr lang="en-US"/>
          </a:p>
          <a:p>
            <a:r>
              <a:rPr lang="en-FI"/>
              <a:t>Every stakeholder works from the same up-to-date information.</a:t>
            </a:r>
          </a:p>
          <a:p>
            <a:r>
              <a:rPr lang="en-FI"/>
              <a:t>Project teams gain visibility into changes early, helping reduce rework and keep capital projects on track.</a:t>
            </a:r>
          </a:p>
          <a:p>
            <a:r>
              <a:rPr lang="en-FI"/>
              <a:t>The result is better control across the full lifecycle:</a:t>
            </a:r>
            <a:br>
              <a:rPr lang="en-FI"/>
            </a:br>
            <a:r>
              <a:rPr lang="en-FI"/>
              <a:t>projects move faster, teams stay aligned, and operations run more efficiently.</a:t>
            </a:r>
          </a:p>
          <a:p>
            <a:endParaRPr lang="en-FI">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2DCC4683-B2FE-A053-A753-2F5DEB6D78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313783-FD53-4CF6-BB48-A58BD4164012}" type="slidenum">
              <a:rPr kumimoji="0" lang="fi-FI"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814720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4FC33-CFBE-B7E8-A0CB-0A4AD28B5C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25A27E-7246-8106-CB94-E9453E4990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A85D7-D9EC-1283-5E78-7623F66F4D0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9C2E940-2D43-EEF4-84BA-81284511CBF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49842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FD0CE-FD84-421C-5E01-4C82934453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320CF1-47DB-5733-6A61-46E9FE7937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A1192A-F542-9975-2D6F-2531D921795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BA7CED-3105-95A6-5C29-4935EAC8C2C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97593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6CEDE-3B7E-053E-E251-9E4ACA0E7D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32787E-E651-A3C3-A456-9759866C0A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47CCC6-6483-254A-4633-9A750C80F96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B81DF2-D92B-E8DE-FFB6-B1751E2FF97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05831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201A4-A8D2-FBD4-034C-CAC32EDC5A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7982A7-0DAB-8238-8112-2BDDE42418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5ECF29-B194-E2FA-F060-87B156929458}"/>
              </a:ext>
            </a:extLst>
          </p:cNvPr>
          <p:cNvSpPr>
            <a:spLocks noGrp="1"/>
          </p:cNvSpPr>
          <p:nvPr>
            <p:ph type="body" idx="1"/>
          </p:nvPr>
        </p:nvSpPr>
        <p:spPr/>
        <p:txBody>
          <a:bodyPr/>
          <a:lstStyle/>
          <a:p>
            <a:r>
              <a:rPr lang="nl-NL"/>
              <a:t>Here we show </a:t>
            </a:r>
            <a:r>
              <a:rPr lang="nl-NL" err="1"/>
              <a:t>the</a:t>
            </a:r>
            <a:r>
              <a:rPr lang="nl-NL"/>
              <a:t> </a:t>
            </a:r>
            <a:r>
              <a:rPr lang="nl-NL" err="1"/>
              <a:t>integrated</a:t>
            </a:r>
            <a:r>
              <a:rPr lang="nl-NL"/>
              <a:t> end </a:t>
            </a:r>
            <a:r>
              <a:rPr lang="nl-NL" err="1"/>
              <a:t>to</a:t>
            </a:r>
            <a:r>
              <a:rPr lang="nl-NL"/>
              <a:t> end story from data </a:t>
            </a:r>
            <a:r>
              <a:rPr lang="nl-NL" err="1"/>
              <a:t>collection</a:t>
            </a:r>
            <a:r>
              <a:rPr lang="nl-NL"/>
              <a:t> + data </a:t>
            </a:r>
            <a:r>
              <a:rPr lang="nl-NL" err="1"/>
              <a:t>manipulation</a:t>
            </a:r>
            <a:r>
              <a:rPr lang="nl-NL"/>
              <a:t> + data storage + data (AI) analytics + Digital </a:t>
            </a:r>
            <a:r>
              <a:rPr lang="nl-NL" err="1"/>
              <a:t>Twin</a:t>
            </a:r>
            <a:r>
              <a:rPr lang="nl-NL"/>
              <a:t> </a:t>
            </a:r>
            <a:r>
              <a:rPr lang="nl-NL" err="1"/>
              <a:t>using</a:t>
            </a:r>
            <a:r>
              <a:rPr lang="nl-NL"/>
              <a:t> KDI </a:t>
            </a:r>
            <a:r>
              <a:rPr lang="nl-NL" err="1"/>
              <a:t>Kognitwin</a:t>
            </a:r>
            <a:r>
              <a:rPr lang="nl-NL"/>
              <a:t>. </a:t>
            </a:r>
            <a:r>
              <a:rPr lang="nl-NL" err="1"/>
              <a:t>So</a:t>
            </a:r>
            <a:r>
              <a:rPr lang="nl-NL"/>
              <a:t> we show </a:t>
            </a:r>
            <a:r>
              <a:rPr lang="nl-NL" err="1"/>
              <a:t>and</a:t>
            </a:r>
            <a:r>
              <a:rPr lang="nl-NL"/>
              <a:t> have </a:t>
            </a:r>
            <a:r>
              <a:rPr lang="nl-NL" err="1"/>
              <a:t>an</a:t>
            </a:r>
            <a:r>
              <a:rPr lang="nl-NL"/>
              <a:t> complete end </a:t>
            </a:r>
            <a:r>
              <a:rPr lang="nl-NL" err="1"/>
              <a:t>to</a:t>
            </a:r>
            <a:r>
              <a:rPr lang="nl-NL"/>
              <a:t> end story where we </a:t>
            </a:r>
            <a:r>
              <a:rPr lang="nl-NL" err="1"/>
              <a:t>now</a:t>
            </a:r>
            <a:r>
              <a:rPr lang="nl-NL"/>
              <a:t> can </a:t>
            </a:r>
            <a:r>
              <a:rPr lang="nl-NL" err="1"/>
              <a:t>compete</a:t>
            </a:r>
            <a:r>
              <a:rPr lang="nl-NL"/>
              <a:t> with Cognite.</a:t>
            </a:r>
            <a:endParaRPr lang="en-US"/>
          </a:p>
        </p:txBody>
      </p:sp>
      <p:sp>
        <p:nvSpPr>
          <p:cNvPr id="4" name="Slide Number Placeholder 3">
            <a:extLst>
              <a:ext uri="{FF2B5EF4-FFF2-40B4-BE49-F238E27FC236}">
                <a16:creationId xmlns:a16="http://schemas.microsoft.com/office/drawing/2014/main" id="{05368A69-A3B3-1BAF-9CC3-540579BC241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3246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jpeg"/><Relationship Id="rId1" Type="http://schemas.openxmlformats.org/officeDocument/2006/relationships/slideMaster" Target="../slideMasters/slideMaster3.xml"/><Relationship Id="rId4" Type="http://schemas.openxmlformats.org/officeDocument/2006/relationships/image" Target="../media/image10.svg"/></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sv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Master" Target="../slideMasters/slideMaster3.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svg"/></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5.sv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6.sv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6.sv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7.sv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7.sv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7.sv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7.sv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7.sv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7.svg"/><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7.svg"/><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6.xml"/><Relationship Id="rId4" Type="http://schemas.openxmlformats.org/officeDocument/2006/relationships/image" Target="../media/image30.sv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5.sv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6.sv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6.sv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7.sv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7.svg"/><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7.sv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7.svg"/><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7.svg"/><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7.svg"/><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7.svg"/><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6.xml"/><Relationship Id="rId4" Type="http://schemas.openxmlformats.org/officeDocument/2006/relationships/image" Target="../media/image32.sv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05753-EBD7-1AC5-55ED-4CA30113A4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5851F54-52AF-9B96-B122-FB5A483739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04BE8EA-4FE5-F73F-248D-8B5658FAB5D8}"/>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5" name="Footer Placeholder 4">
            <a:extLst>
              <a:ext uri="{FF2B5EF4-FFF2-40B4-BE49-F238E27FC236}">
                <a16:creationId xmlns:a16="http://schemas.microsoft.com/office/drawing/2014/main" id="{038B4927-B2A4-E448-971D-18C90119E7D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B4C925B-A7A7-A4F9-15FE-FDDF251BBAA2}"/>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146623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6C61-BCF2-496B-9982-40EBC27D7D1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420EF12-5B4F-A95C-CCE3-CFF4806850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E40294D-A370-C06E-D620-E7B82573F489}"/>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5" name="Footer Placeholder 4">
            <a:extLst>
              <a:ext uri="{FF2B5EF4-FFF2-40B4-BE49-F238E27FC236}">
                <a16:creationId xmlns:a16="http://schemas.microsoft.com/office/drawing/2014/main" id="{A965FB1E-9023-AF1C-374D-791166F0F3C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CE8A0D8-1746-8E6A-EA48-077E9D877373}"/>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1166085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B8F22-363A-8A29-8F8E-D1BEDBEBD0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FDC76AD-2605-76CD-A194-F4D5BC77401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DF72BE-7B51-5847-A18E-8B601EFB54EB}"/>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5" name="Footer Placeholder 4">
            <a:extLst>
              <a:ext uri="{FF2B5EF4-FFF2-40B4-BE49-F238E27FC236}">
                <a16:creationId xmlns:a16="http://schemas.microsoft.com/office/drawing/2014/main" id="{655A27A1-0C2F-54FE-746E-4443148AFC7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7548B4E-1E15-033E-0C0A-F2F7654821F3}"/>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3976153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41F21-FAD8-CEF6-2415-462C6282806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C382CEE-34C6-4183-CD4F-5AD46E210E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CDF5C51-D918-3DC2-9FD7-1D8CD993B3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5C5DD64-BE09-0F64-9AEC-9C6C76FDEEF5}"/>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6" name="Footer Placeholder 5">
            <a:extLst>
              <a:ext uri="{FF2B5EF4-FFF2-40B4-BE49-F238E27FC236}">
                <a16:creationId xmlns:a16="http://schemas.microsoft.com/office/drawing/2014/main" id="{2518929E-6521-FC76-5A36-7F0F0763004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7508EF4-B9D8-1BBE-12AF-43DE7A275DAB}"/>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2947477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B7BC2-CFED-4CFF-ED45-E9628503647D}"/>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285F889-73F1-E7C9-FBBE-161023D3E0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B0DC5A-B176-43AD-B0F7-FFAE7750E1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35AEF8A-6341-0120-245B-79E25A9E82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51C12AD-1C56-7849-8187-445505348A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9A4CB96-F992-8D76-9054-41B78C4AC225}"/>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8" name="Footer Placeholder 7">
            <a:extLst>
              <a:ext uri="{FF2B5EF4-FFF2-40B4-BE49-F238E27FC236}">
                <a16:creationId xmlns:a16="http://schemas.microsoft.com/office/drawing/2014/main" id="{B8BB3EEA-F22F-3082-1281-A2614FE492B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85CDB905-85C7-52EE-1706-DF8E34BB04B6}"/>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1459491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C6F1D-277E-91C7-FDCF-2CCBF66009C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124EE92-F514-05D7-54F7-69CD2C924F81}"/>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4" name="Footer Placeholder 3">
            <a:extLst>
              <a:ext uri="{FF2B5EF4-FFF2-40B4-BE49-F238E27FC236}">
                <a16:creationId xmlns:a16="http://schemas.microsoft.com/office/drawing/2014/main" id="{0229B438-E565-F225-ECC1-4CE62AD5AFA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F0857717-D2EE-9D34-4A9F-D31D191CFC4A}"/>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1217875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054532-1FD2-695C-2E35-618640DFB4A5}"/>
              </a:ext>
            </a:extLst>
          </p:cNvPr>
          <p:cNvSpPr txBox="1"/>
          <p:nvPr userDrawn="1"/>
        </p:nvSpPr>
        <p:spPr>
          <a:xfrm>
            <a:off x="216724" y="214409"/>
            <a:ext cx="6965954" cy="523220"/>
          </a:xfrm>
          <a:prstGeom prst="rect">
            <a:avLst/>
          </a:prstGeom>
          <a:noFill/>
        </p:spPr>
        <p:txBody>
          <a:bodyPr wrap="square" rtlCol="0">
            <a:spAutoFit/>
          </a:bodyPr>
          <a:lstStyle/>
          <a:p>
            <a:pPr defTabSz="914377"/>
            <a:endParaRPr lang="en-IN" sz="2800" b="1">
              <a:ln w="38100">
                <a:noFill/>
              </a:ln>
              <a:latin typeface="Montserrat" panose="00000500000000000000" pitchFamily="50" charset="0"/>
              <a:ea typeface="Roboto Black" panose="02000000000000000000" pitchFamily="2" charset="0"/>
            </a:endParaRPr>
          </a:p>
        </p:txBody>
      </p:sp>
      <p:pic>
        <p:nvPicPr>
          <p:cNvPr id="7" name="Picture 6" descr="Logo&#10;&#10;Description automatically generated">
            <a:extLst>
              <a:ext uri="{FF2B5EF4-FFF2-40B4-BE49-F238E27FC236}">
                <a16:creationId xmlns:a16="http://schemas.microsoft.com/office/drawing/2014/main" id="{8236CEB9-8FD8-DD69-766A-D0BF721040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8926" y="8729"/>
            <a:ext cx="1362250" cy="549668"/>
          </a:xfrm>
          <a:prstGeom prst="rect">
            <a:avLst/>
          </a:prstGeom>
        </p:spPr>
      </p:pic>
    </p:spTree>
    <p:extLst>
      <p:ext uri="{BB962C8B-B14F-4D97-AF65-F5344CB8AC3E}">
        <p14:creationId xmlns:p14="http://schemas.microsoft.com/office/powerpoint/2010/main" val="2268373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0DFAD-9C79-D287-1481-14E413F1B2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4CDA14-E22C-0DD8-2D10-7963C2F352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4187185-81FF-C5C5-3096-51B681CE7B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478CEC-04D1-6DF2-F0E7-1ACF509D50FE}"/>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6" name="Footer Placeholder 5">
            <a:extLst>
              <a:ext uri="{FF2B5EF4-FFF2-40B4-BE49-F238E27FC236}">
                <a16:creationId xmlns:a16="http://schemas.microsoft.com/office/drawing/2014/main" id="{42609B13-D7E2-F233-CDC7-47BF20BEC15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CA7DD5F-4E4F-72E0-03FC-1CAD6FDEC8B6}"/>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4148453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B8CD0-B70C-0F76-6663-3DDC5D1993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81A016E-95C9-0B86-2785-94AC7383B3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C7E88DBF-4AE9-4A4F-9DD0-486376DEAC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CC2889-03E0-EB5C-B317-CF8CE9E70F26}"/>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6" name="Footer Placeholder 5">
            <a:extLst>
              <a:ext uri="{FF2B5EF4-FFF2-40B4-BE49-F238E27FC236}">
                <a16:creationId xmlns:a16="http://schemas.microsoft.com/office/drawing/2014/main" id="{B57FCB44-01B2-A3AB-546F-CD148726561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4765239-C523-E89B-8569-BA4E7F0361D3}"/>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2124291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6B7AE-25D3-E4AA-C463-8DDB99C7323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7922F3C-43E9-67AC-C1F4-640BBA0A469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04167C5-7AF9-EC41-ADA5-79EBA39FDDE6}"/>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5" name="Footer Placeholder 4">
            <a:extLst>
              <a:ext uri="{FF2B5EF4-FFF2-40B4-BE49-F238E27FC236}">
                <a16:creationId xmlns:a16="http://schemas.microsoft.com/office/drawing/2014/main" id="{C588D20F-6ED8-B599-38B9-3AA94E0CA0F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BB07126-4178-4CC0-CB06-87F96FB24FEB}"/>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1355685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1413A8-EAFA-6BD2-C841-F80C4A1E847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09ED2C6-F75D-E6F1-C32C-0687B135EC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F675FB4-FD85-598E-0A62-F0A9D98137B3}"/>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5" name="Footer Placeholder 4">
            <a:extLst>
              <a:ext uri="{FF2B5EF4-FFF2-40B4-BE49-F238E27FC236}">
                <a16:creationId xmlns:a16="http://schemas.microsoft.com/office/drawing/2014/main" id="{DD223A98-72F1-CF84-8239-E4B2E867E5A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4CEB9BF-CF4A-7F2D-AFCF-A4A248801F41}"/>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4271911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p:spPr>
        <p:txBody>
          <a:bodyPr/>
          <a:lstStyle/>
          <a:p>
            <a:endParaRPr lang="en-US"/>
          </a:p>
        </p:txBody>
      </p:sp>
      <p:pic>
        <p:nvPicPr>
          <p:cNvPr id="3" name="Picture 2">
            <a:extLst>
              <a:ext uri="{FF2B5EF4-FFF2-40B4-BE49-F238E27FC236}">
                <a16:creationId xmlns:a16="http://schemas.microsoft.com/office/drawing/2014/main" id="{463EB17E-0EA8-43BF-B417-F619839A225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323572" y="156084"/>
            <a:ext cx="1574910" cy="477591"/>
          </a:xfrm>
          <a:prstGeom prst="rect">
            <a:avLst/>
          </a:prstGeom>
        </p:spPr>
      </p:pic>
    </p:spTree>
    <p:extLst>
      <p:ext uri="{BB962C8B-B14F-4D97-AF65-F5344CB8AC3E}">
        <p14:creationId xmlns:p14="http://schemas.microsoft.com/office/powerpoint/2010/main" val="552973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ostum Layout">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694703" y="615600"/>
            <a:ext cx="10802595" cy="665285"/>
          </a:xfrm>
          <a:prstGeom prst="rect">
            <a:avLst/>
          </a:prstGeom>
        </p:spPr>
        <p:txBody>
          <a:bodyPr wrap="square" anchor="t" anchorCtr="0">
            <a:noAutofit/>
          </a:bodyPr>
          <a:lstStyle>
            <a:lvl1pPr algn="ctr">
              <a:lnSpc>
                <a:spcPct val="90000"/>
              </a:lnSpc>
              <a:defRPr sz="5000" b="0" i="0">
                <a:solidFill>
                  <a:schemeClr val="bg1">
                    <a:lumMod val="85000"/>
                  </a:schemeClr>
                </a:solidFill>
                <a:latin typeface="Bebas Neue" pitchFamily="34" charset="0"/>
                <a:ea typeface="Gulim" pitchFamily="34" charset="-127"/>
              </a:defRPr>
            </a:lvl1pPr>
          </a:lstStyle>
          <a:p>
            <a:r>
              <a:rPr lang="en-US"/>
              <a:t>Title</a:t>
            </a:r>
          </a:p>
        </p:txBody>
      </p:sp>
      <p:sp>
        <p:nvSpPr>
          <p:cNvPr id="19" name="Text Placeholder 8"/>
          <p:cNvSpPr>
            <a:spLocks noGrp="1"/>
          </p:cNvSpPr>
          <p:nvPr>
            <p:ph type="body" sz="quarter" idx="32" hasCustomPrompt="1"/>
          </p:nvPr>
        </p:nvSpPr>
        <p:spPr>
          <a:xfrm>
            <a:off x="1703163" y="1295399"/>
            <a:ext cx="8785674" cy="240851"/>
          </a:xfrm>
          <a:prstGeom prst="rect">
            <a:avLst/>
          </a:prstGeom>
          <a:noFill/>
          <a:ln>
            <a:noFill/>
          </a:ln>
        </p:spPr>
        <p:txBody>
          <a:bodyPr anchor="ctr">
            <a:noAutofit/>
          </a:bodyPr>
          <a:lstStyle>
            <a:lvl1pPr marL="0" indent="0" algn="ctr">
              <a:lnSpc>
                <a:spcPct val="90000"/>
              </a:lnSpc>
              <a:spcBef>
                <a:spcPts val="1200"/>
              </a:spcBef>
              <a:buNone/>
              <a:defRPr sz="1600" b="0" baseline="0">
                <a:solidFill>
                  <a:schemeClr val="bg1">
                    <a:lumMod val="85000"/>
                  </a:schemeClr>
                </a:solidFill>
                <a:latin typeface="+mn-lt"/>
              </a:defRPr>
            </a:lvl1pPr>
          </a:lstStyle>
          <a:p>
            <a:pPr lvl="0"/>
            <a:r>
              <a:rPr lang="id-ID"/>
              <a:t>Lorem Ipsum Dolor sit Amet</a:t>
            </a:r>
            <a:endParaRPr lang="en-US"/>
          </a:p>
        </p:txBody>
      </p:sp>
      <p:sp>
        <p:nvSpPr>
          <p:cNvPr id="7" name="Picture Placeholder 7"/>
          <p:cNvSpPr>
            <a:spLocks noGrp="1"/>
          </p:cNvSpPr>
          <p:nvPr>
            <p:ph type="pic" sz="quarter" idx="10"/>
          </p:nvPr>
        </p:nvSpPr>
        <p:spPr>
          <a:xfrm>
            <a:off x="1" y="2015473"/>
            <a:ext cx="3036093" cy="2918564"/>
          </a:xfrm>
          <a:prstGeom prst="rect">
            <a:avLst/>
          </a:prstGeom>
        </p:spPr>
        <p:txBody>
          <a:bodyPr/>
          <a:lstStyle>
            <a:lvl1pPr>
              <a:defRPr sz="1800">
                <a:solidFill>
                  <a:schemeClr val="bg1">
                    <a:lumMod val="85000"/>
                  </a:schemeClr>
                </a:solidFill>
              </a:defRPr>
            </a:lvl1pPr>
          </a:lstStyle>
          <a:p>
            <a:endParaRPr lang="id-ID"/>
          </a:p>
        </p:txBody>
      </p:sp>
      <p:sp>
        <p:nvSpPr>
          <p:cNvPr id="8" name="Picture Placeholder 7"/>
          <p:cNvSpPr>
            <a:spLocks noGrp="1"/>
          </p:cNvSpPr>
          <p:nvPr>
            <p:ph type="pic" sz="quarter" idx="33"/>
          </p:nvPr>
        </p:nvSpPr>
        <p:spPr>
          <a:xfrm>
            <a:off x="3036094" y="2015473"/>
            <a:ext cx="3064669" cy="2918564"/>
          </a:xfrm>
          <a:prstGeom prst="rect">
            <a:avLst/>
          </a:prstGeom>
        </p:spPr>
        <p:txBody>
          <a:bodyPr/>
          <a:lstStyle>
            <a:lvl1pPr>
              <a:defRPr sz="1800">
                <a:solidFill>
                  <a:schemeClr val="bg1">
                    <a:lumMod val="85000"/>
                  </a:schemeClr>
                </a:solidFill>
              </a:defRPr>
            </a:lvl1pPr>
          </a:lstStyle>
          <a:p>
            <a:endParaRPr lang="id-ID"/>
          </a:p>
        </p:txBody>
      </p:sp>
      <p:sp>
        <p:nvSpPr>
          <p:cNvPr id="9" name="Picture Placeholder 7"/>
          <p:cNvSpPr>
            <a:spLocks noGrp="1"/>
          </p:cNvSpPr>
          <p:nvPr>
            <p:ph type="pic" sz="quarter" idx="34"/>
          </p:nvPr>
        </p:nvSpPr>
        <p:spPr>
          <a:xfrm>
            <a:off x="6100763" y="2015473"/>
            <a:ext cx="3064670" cy="2918564"/>
          </a:xfrm>
          <a:prstGeom prst="rect">
            <a:avLst/>
          </a:prstGeom>
        </p:spPr>
        <p:txBody>
          <a:bodyPr/>
          <a:lstStyle>
            <a:lvl1pPr>
              <a:defRPr sz="1800">
                <a:solidFill>
                  <a:schemeClr val="bg1">
                    <a:lumMod val="85000"/>
                  </a:schemeClr>
                </a:solidFill>
              </a:defRPr>
            </a:lvl1pPr>
          </a:lstStyle>
          <a:p>
            <a:endParaRPr lang="id-ID"/>
          </a:p>
        </p:txBody>
      </p:sp>
      <p:sp>
        <p:nvSpPr>
          <p:cNvPr id="10" name="Picture Placeholder 7"/>
          <p:cNvSpPr>
            <a:spLocks noGrp="1"/>
          </p:cNvSpPr>
          <p:nvPr>
            <p:ph type="pic" sz="quarter" idx="35"/>
          </p:nvPr>
        </p:nvSpPr>
        <p:spPr>
          <a:xfrm>
            <a:off x="9165433" y="2015473"/>
            <a:ext cx="3026568" cy="2918564"/>
          </a:xfrm>
          <a:prstGeom prst="rect">
            <a:avLst/>
          </a:prstGeom>
        </p:spPr>
        <p:txBody>
          <a:bodyPr/>
          <a:lstStyle>
            <a:lvl1pPr>
              <a:defRPr sz="1800">
                <a:solidFill>
                  <a:schemeClr val="bg1">
                    <a:lumMod val="85000"/>
                  </a:schemeClr>
                </a:solidFill>
              </a:defRPr>
            </a:lvl1pPr>
          </a:lstStyle>
          <a:p>
            <a:endParaRPr lang="id-ID"/>
          </a:p>
        </p:txBody>
      </p:sp>
    </p:spTree>
    <p:extLst>
      <p:ext uri="{BB962C8B-B14F-4D97-AF65-F5344CB8AC3E}">
        <p14:creationId xmlns:p14="http://schemas.microsoft.com/office/powerpoint/2010/main" val="4277514266"/>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rporate Business 20">
    <p:spTree>
      <p:nvGrpSpPr>
        <p:cNvPr id="1" name=""/>
        <p:cNvGrpSpPr/>
        <p:nvPr/>
      </p:nvGrpSpPr>
      <p:grpSpPr>
        <a:xfrm>
          <a:off x="0" y="0"/>
          <a:ext cx="0" cy="0"/>
          <a:chOff x="0" y="0"/>
          <a:chExt cx="0" cy="0"/>
        </a:xfrm>
      </p:grpSpPr>
      <p:sp>
        <p:nvSpPr>
          <p:cNvPr id="4" name="Picture Placeholder 9"/>
          <p:cNvSpPr>
            <a:spLocks noGrp="1"/>
          </p:cNvSpPr>
          <p:nvPr>
            <p:ph type="pic" sz="quarter" idx="37"/>
          </p:nvPr>
        </p:nvSpPr>
        <p:spPr>
          <a:xfrm>
            <a:off x="0" y="0"/>
            <a:ext cx="12192000" cy="6858000"/>
          </a:xfrm>
          <a:prstGeom prst="rect">
            <a:avLst/>
          </a:prstGeom>
          <a:solidFill>
            <a:schemeClr val="bg2">
              <a:lumMod val="75000"/>
            </a:schemeClr>
          </a:solidFill>
        </p:spPr>
        <p:txBody>
          <a:bodyPr/>
          <a:lstStyle>
            <a:lvl1pPr>
              <a:defRPr>
                <a:solidFill>
                  <a:schemeClr val="bg1"/>
                </a:solidFill>
              </a:defRPr>
            </a:lvl1pPr>
          </a:lstStyle>
          <a:p>
            <a:pPr lvl="0"/>
            <a:endParaRPr lang="en-ID" noProof="0"/>
          </a:p>
        </p:txBody>
      </p:sp>
      <p:sp>
        <p:nvSpPr>
          <p:cNvPr id="5" name="Text Placeholder 6"/>
          <p:cNvSpPr>
            <a:spLocks noGrp="1"/>
          </p:cNvSpPr>
          <p:nvPr>
            <p:ph type="body" sz="quarter" idx="26"/>
          </p:nvPr>
        </p:nvSpPr>
        <p:spPr>
          <a:xfrm>
            <a:off x="4822321" y="4759777"/>
            <a:ext cx="4087537" cy="1485901"/>
          </a:xfrm>
          <a:prstGeom prst="rect">
            <a:avLst/>
          </a:prstGeom>
        </p:spPr>
        <p:txBody>
          <a:bodyPr/>
          <a:lstStyle>
            <a:lvl1pPr algn="l">
              <a:lnSpc>
                <a:spcPct val="80000"/>
              </a:lnSpc>
              <a:buNone/>
              <a:defRPr sz="5000" spc="-150">
                <a:solidFill>
                  <a:schemeClr val="bg1"/>
                </a:solidFill>
                <a:latin typeface="Poppins SemiBold" panose="00000700000000000000" pitchFamily="2" charset="0"/>
                <a:ea typeface="Inter Medium" panose="020B0502030000000004" pitchFamily="34" charset="0"/>
                <a:cs typeface="Poppins SemiBold" panose="00000700000000000000" pitchFamily="2" charset="0"/>
              </a:defRPr>
            </a:lvl1pPr>
          </a:lstStyle>
          <a:p>
            <a:pPr lvl="0"/>
            <a:r>
              <a:rPr lang="en-US"/>
              <a:t>Click to edit Master text styles</a:t>
            </a:r>
          </a:p>
          <a:p>
            <a:pPr lvl="1"/>
            <a:r>
              <a:rPr lang="en-US"/>
              <a:t>Second level</a:t>
            </a:r>
          </a:p>
        </p:txBody>
      </p:sp>
      <p:sp>
        <p:nvSpPr>
          <p:cNvPr id="6" name="Text Placeholder 8"/>
          <p:cNvSpPr>
            <a:spLocks noGrp="1"/>
          </p:cNvSpPr>
          <p:nvPr>
            <p:ph type="body" sz="quarter" idx="38"/>
          </p:nvPr>
        </p:nvSpPr>
        <p:spPr>
          <a:xfrm>
            <a:off x="734784" y="4759776"/>
            <a:ext cx="2991827" cy="306160"/>
          </a:xfrm>
          <a:prstGeom prst="rect">
            <a:avLst/>
          </a:prstGeom>
        </p:spPr>
        <p:txBody>
          <a:bodyPr anchor="ctr"/>
          <a:lstStyle>
            <a:lvl1pPr marL="0" algn="l">
              <a:lnSpc>
                <a:spcPct val="50000"/>
              </a:lnSpc>
              <a:buNone/>
              <a:defRPr lang="en-ID" sz="1400" b="1" dirty="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lvl="0"/>
            <a:r>
              <a:rPr lang="en-US"/>
              <a:t>Click to edit Master text styles</a:t>
            </a:r>
          </a:p>
        </p:txBody>
      </p:sp>
      <p:sp>
        <p:nvSpPr>
          <p:cNvPr id="7" name="Text Placeholder 8"/>
          <p:cNvSpPr>
            <a:spLocks noGrp="1"/>
          </p:cNvSpPr>
          <p:nvPr>
            <p:ph type="body" sz="quarter" idx="62"/>
          </p:nvPr>
        </p:nvSpPr>
        <p:spPr>
          <a:xfrm>
            <a:off x="9722312" y="4768248"/>
            <a:ext cx="1733543" cy="595376"/>
          </a:xfrm>
          <a:prstGeom prst="rect">
            <a:avLst/>
          </a:prstGeom>
        </p:spPr>
        <p:txBody>
          <a:bodyPr/>
          <a:lstStyle>
            <a:lvl1pPr marL="0" algn="l">
              <a:lnSpc>
                <a:spcPct val="50000"/>
              </a:lnSpc>
              <a:buNone/>
              <a:defRPr lang="en-ID" sz="1200" b="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027272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95CDD-911B-739B-0054-B420EEB4A4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49A9A3-3725-7D69-D59C-5AA4920FD7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291C14-7216-F56D-28B5-B8E805B188EC}"/>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5" name="Footer Placeholder 4">
            <a:extLst>
              <a:ext uri="{FF2B5EF4-FFF2-40B4-BE49-F238E27FC236}">
                <a16:creationId xmlns:a16="http://schemas.microsoft.com/office/drawing/2014/main" id="{CDC32077-B58C-46CF-5C07-B4F96F05C8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BE5D97-474F-9D01-7C7C-595F518381D4}"/>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109619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205AD-B1F8-E71F-84BC-91BD9E9B7F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C13FCD-2294-61D8-7E79-43D4A178D1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2D27A9-8CFD-3CCB-5A21-E9890A406551}"/>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5" name="Footer Placeholder 4">
            <a:extLst>
              <a:ext uri="{FF2B5EF4-FFF2-40B4-BE49-F238E27FC236}">
                <a16:creationId xmlns:a16="http://schemas.microsoft.com/office/drawing/2014/main" id="{D1EA8E16-0FED-00CE-C27F-DA2396F9E9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33ABD1-5C1E-F5E7-A7E7-F4EE558E13EB}"/>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164871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0BB5E-BBCD-2A71-2415-B5C543C40C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01413F-57B0-A74A-CA2F-14906F2DAEF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471877-61D4-080C-153A-FEA37112F918}"/>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5" name="Footer Placeholder 4">
            <a:extLst>
              <a:ext uri="{FF2B5EF4-FFF2-40B4-BE49-F238E27FC236}">
                <a16:creationId xmlns:a16="http://schemas.microsoft.com/office/drawing/2014/main" id="{F488AFCC-E80A-B4FD-6635-1E61726852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513266-8785-AB8F-155E-93A2CC727CFE}"/>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2188094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FE838-AE51-7A66-D2AC-9938BACDC8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57D970-3438-3E04-62FA-EF3CB37595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59A638-F9DC-324C-E403-4B4A8E3E92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2C627B-6BBB-EDCC-08FD-2BA68D748EC9}"/>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6" name="Footer Placeholder 5">
            <a:extLst>
              <a:ext uri="{FF2B5EF4-FFF2-40B4-BE49-F238E27FC236}">
                <a16:creationId xmlns:a16="http://schemas.microsoft.com/office/drawing/2014/main" id="{465F3C14-C348-3D87-099F-04ECCC7992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029CDB-588F-8142-74DB-4ABD00FB4021}"/>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3287610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88F5A-CAB1-F08D-545F-CD5B66E315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B54DEC4-F05C-99C9-26DF-50F5A0CCF5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EC8272-4558-1FFA-0A61-CAC0B425A1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A8EA4E-8DE5-C196-B7BF-4E593B38DB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5E4F000-4F64-C61B-216E-5EB7A3EB95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9C1313-1BC4-4369-E58E-8C06B3D4E6C5}"/>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8" name="Footer Placeholder 7">
            <a:extLst>
              <a:ext uri="{FF2B5EF4-FFF2-40B4-BE49-F238E27FC236}">
                <a16:creationId xmlns:a16="http://schemas.microsoft.com/office/drawing/2014/main" id="{E2DD2283-2537-8C49-7925-7D8F3C98D1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6A1CCD0-AC39-A11A-856D-F858591DC9E6}"/>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026160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5F490-9C1B-4D7E-9A43-04996D7286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C2C638-22D4-7763-32C6-B5AB67159043}"/>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4" name="Footer Placeholder 3">
            <a:extLst>
              <a:ext uri="{FF2B5EF4-FFF2-40B4-BE49-F238E27FC236}">
                <a16:creationId xmlns:a16="http://schemas.microsoft.com/office/drawing/2014/main" id="{F540E533-6636-0D6E-0167-A745F4BE1A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9948BF-4D1D-3B58-6CB9-59876FBFFB49}"/>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27716058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CB7B0F-211B-39A9-1B44-F9469AB2A88D}"/>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3" name="Footer Placeholder 2">
            <a:extLst>
              <a:ext uri="{FF2B5EF4-FFF2-40B4-BE49-F238E27FC236}">
                <a16:creationId xmlns:a16="http://schemas.microsoft.com/office/drawing/2014/main" id="{FA7E327A-02DF-9E34-FB29-79A3428C42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1F709F-1026-ACD9-5D5F-F236156333D6}"/>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25865012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0E8C9-A3E1-C536-0C58-BEB583F5B4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DC29CA-4756-059C-0EFE-4CF6F48B5E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91C33A-9C9B-6DE7-F99A-49790C44E8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E2D1D6-887F-75A2-5025-EF2A72D718B3}"/>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6" name="Footer Placeholder 5">
            <a:extLst>
              <a:ext uri="{FF2B5EF4-FFF2-40B4-BE49-F238E27FC236}">
                <a16:creationId xmlns:a16="http://schemas.microsoft.com/office/drawing/2014/main" id="{34F059ED-6F41-5AA9-4A64-E87A6BBE7D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5F712A-329E-995B-D165-A8000339DE22}"/>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31371738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84AE6-F4B4-FF44-8E8F-89A81BF97D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E361FC-E24C-DC0D-0DCD-C388AAECCE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19D492-C91A-BDDE-753C-74781D5A21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852DAD-E683-A218-F081-F4170AED8AAA}"/>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6" name="Footer Placeholder 5">
            <a:extLst>
              <a:ext uri="{FF2B5EF4-FFF2-40B4-BE49-F238E27FC236}">
                <a16:creationId xmlns:a16="http://schemas.microsoft.com/office/drawing/2014/main" id="{F26A06CE-3AF1-3617-684B-6C627010A5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941B1B-1603-BE81-47A8-D325A7BFDD60}"/>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328979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E3DA7-CDA7-3F1F-42C4-5CC9C9B364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E5331C-24DC-0900-DDDC-02B4A68D50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CEEDC7-44C4-9C4F-CD5F-6136C6AF9B2E}"/>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5" name="Footer Placeholder 4">
            <a:extLst>
              <a:ext uri="{FF2B5EF4-FFF2-40B4-BE49-F238E27FC236}">
                <a16:creationId xmlns:a16="http://schemas.microsoft.com/office/drawing/2014/main" id="{B36FD5C7-7318-BB59-EA2D-548D87103F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137EA8-571E-3166-48C7-2E5F6BE75556}"/>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8822203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C0D136-8BD7-2467-88C9-E0CA9202847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82BDA7-B743-F8B7-7977-BBCAACA283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41FE96-22DB-8993-F53A-24307D3D6789}"/>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5" name="Footer Placeholder 4">
            <a:extLst>
              <a:ext uri="{FF2B5EF4-FFF2-40B4-BE49-F238E27FC236}">
                <a16:creationId xmlns:a16="http://schemas.microsoft.com/office/drawing/2014/main" id="{8A8E1D6D-7540-ECDE-A646-ECB20BA353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07F113-2806-2DC0-7160-2578876F9821}"/>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34642248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653571A-B516-4902-09F0-29D26C4AFC83}"/>
              </a:ext>
            </a:extLst>
          </p:cNvPr>
          <p:cNvSpPr>
            <a:spLocks noGrp="1"/>
          </p:cNvSpPr>
          <p:nvPr>
            <p:ph type="pic" sz="quarter" idx="10"/>
          </p:nvPr>
        </p:nvSpPr>
        <p:spPr>
          <a:xfrm>
            <a:off x="6096000" y="381000"/>
            <a:ext cx="5484935" cy="6477000"/>
          </a:xfrm>
          <a:custGeom>
            <a:avLst/>
            <a:gdLst>
              <a:gd name="connsiteX0" fmla="*/ 0 w 8227402"/>
              <a:gd name="connsiteY0" fmla="*/ 0 h 9715500"/>
              <a:gd name="connsiteX1" fmla="*/ 8227402 w 8227402"/>
              <a:gd name="connsiteY1" fmla="*/ 0 h 9715500"/>
              <a:gd name="connsiteX2" fmla="*/ 8227402 w 8227402"/>
              <a:gd name="connsiteY2" fmla="*/ 9715500 h 9715500"/>
              <a:gd name="connsiteX3" fmla="*/ 0 w 8227402"/>
              <a:gd name="connsiteY3" fmla="*/ 9715500 h 9715500"/>
            </a:gdLst>
            <a:ahLst/>
            <a:cxnLst>
              <a:cxn ang="0">
                <a:pos x="connsiteX0" y="connsiteY0"/>
              </a:cxn>
              <a:cxn ang="0">
                <a:pos x="connsiteX1" y="connsiteY1"/>
              </a:cxn>
              <a:cxn ang="0">
                <a:pos x="connsiteX2" y="connsiteY2"/>
              </a:cxn>
              <a:cxn ang="0">
                <a:pos x="connsiteX3" y="connsiteY3"/>
              </a:cxn>
            </a:cxnLst>
            <a:rect l="l" t="t" r="r" b="b"/>
            <a:pathLst>
              <a:path w="8227402" h="9715500">
                <a:moveTo>
                  <a:pt x="0" y="0"/>
                </a:moveTo>
                <a:lnTo>
                  <a:pt x="8227402" y="0"/>
                </a:lnTo>
                <a:lnTo>
                  <a:pt x="8227402" y="9715500"/>
                </a:lnTo>
                <a:lnTo>
                  <a:pt x="0" y="9715500"/>
                </a:lnTo>
                <a:close/>
              </a:path>
            </a:pathLst>
          </a:custGeom>
          <a:pattFill prst="pct25">
            <a:fgClr>
              <a:schemeClr val="accent1"/>
            </a:fgClr>
            <a:bgClr>
              <a:schemeClr val="bg1"/>
            </a:bgClr>
          </a:pattFill>
        </p:spPr>
        <p:txBody>
          <a:bodyPr wrap="square">
            <a:noAutofit/>
          </a:bodyPr>
          <a:lstStyle/>
          <a:p>
            <a:endParaRPr lang="en-ID"/>
          </a:p>
        </p:txBody>
      </p:sp>
    </p:spTree>
    <p:extLst>
      <p:ext uri="{BB962C8B-B14F-4D97-AF65-F5344CB8AC3E}">
        <p14:creationId xmlns:p14="http://schemas.microsoft.com/office/powerpoint/2010/main" val="22766214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758746"/>
            <a:ext cx="12192000" cy="4093030"/>
          </a:xfrm>
          <a:prstGeom prst="rect">
            <a:avLst/>
          </a:prstGeom>
        </p:spPr>
        <p:txBody>
          <a:bodyPr/>
          <a:lstStyle/>
          <a:p>
            <a:endParaRPr lang="en-US"/>
          </a:p>
        </p:txBody>
      </p:sp>
    </p:spTree>
    <p:extLst>
      <p:ext uri="{BB962C8B-B14F-4D97-AF65-F5344CB8AC3E}">
        <p14:creationId xmlns:p14="http://schemas.microsoft.com/office/powerpoint/2010/main" val="40584112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04721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1_Costum Layout">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694703" y="615600"/>
            <a:ext cx="10802595" cy="665285"/>
          </a:xfrm>
          <a:prstGeom prst="rect">
            <a:avLst/>
          </a:prstGeom>
        </p:spPr>
        <p:txBody>
          <a:bodyPr wrap="square" anchor="t" anchorCtr="0">
            <a:noAutofit/>
          </a:bodyPr>
          <a:lstStyle>
            <a:lvl1pPr algn="ctr">
              <a:lnSpc>
                <a:spcPct val="90000"/>
              </a:lnSpc>
              <a:defRPr sz="5000" b="0" i="0">
                <a:solidFill>
                  <a:schemeClr val="bg1">
                    <a:lumMod val="85000"/>
                  </a:schemeClr>
                </a:solidFill>
                <a:latin typeface="Bebas Neue Regular" pitchFamily="34" charset="0"/>
                <a:ea typeface="Gulim" pitchFamily="34" charset="-127"/>
              </a:defRPr>
            </a:lvl1pPr>
          </a:lstStyle>
          <a:p>
            <a:r>
              <a:rPr lang="en-US"/>
              <a:t>Title</a:t>
            </a:r>
          </a:p>
        </p:txBody>
      </p:sp>
      <p:sp>
        <p:nvSpPr>
          <p:cNvPr id="19" name="Text Placeholder 8"/>
          <p:cNvSpPr>
            <a:spLocks noGrp="1"/>
          </p:cNvSpPr>
          <p:nvPr>
            <p:ph type="body" sz="quarter" idx="32" hasCustomPrompt="1"/>
          </p:nvPr>
        </p:nvSpPr>
        <p:spPr>
          <a:xfrm>
            <a:off x="1703163" y="1295399"/>
            <a:ext cx="8785674" cy="240851"/>
          </a:xfrm>
          <a:prstGeom prst="rect">
            <a:avLst/>
          </a:prstGeom>
          <a:noFill/>
          <a:ln>
            <a:noFill/>
          </a:ln>
        </p:spPr>
        <p:txBody>
          <a:bodyPr anchor="ctr">
            <a:noAutofit/>
          </a:bodyPr>
          <a:lstStyle>
            <a:lvl1pPr marL="0" indent="0" algn="ctr">
              <a:lnSpc>
                <a:spcPct val="90000"/>
              </a:lnSpc>
              <a:spcBef>
                <a:spcPts val="1200"/>
              </a:spcBef>
              <a:buNone/>
              <a:defRPr sz="1600" b="0" baseline="0">
                <a:solidFill>
                  <a:schemeClr val="bg1">
                    <a:lumMod val="85000"/>
                  </a:schemeClr>
                </a:solidFill>
                <a:latin typeface="+mn-lt"/>
              </a:defRPr>
            </a:lvl1pPr>
          </a:lstStyle>
          <a:p>
            <a:pPr lvl="0"/>
            <a:r>
              <a:rPr lang="id-ID"/>
              <a:t>Lorem Ipsum Dolor sit Amet</a:t>
            </a:r>
            <a:endParaRPr lang="en-US"/>
          </a:p>
        </p:txBody>
      </p:sp>
      <p:sp>
        <p:nvSpPr>
          <p:cNvPr id="7" name="Picture Placeholder 7"/>
          <p:cNvSpPr>
            <a:spLocks noGrp="1"/>
          </p:cNvSpPr>
          <p:nvPr>
            <p:ph type="pic" sz="quarter" idx="10"/>
          </p:nvPr>
        </p:nvSpPr>
        <p:spPr>
          <a:xfrm>
            <a:off x="1" y="2015473"/>
            <a:ext cx="3036093" cy="2918564"/>
          </a:xfrm>
          <a:prstGeom prst="rect">
            <a:avLst/>
          </a:prstGeom>
        </p:spPr>
        <p:txBody>
          <a:bodyPr/>
          <a:lstStyle>
            <a:lvl1pPr>
              <a:defRPr sz="1800">
                <a:solidFill>
                  <a:schemeClr val="bg1">
                    <a:lumMod val="85000"/>
                  </a:schemeClr>
                </a:solidFill>
              </a:defRPr>
            </a:lvl1pPr>
          </a:lstStyle>
          <a:p>
            <a:endParaRPr lang="id-ID"/>
          </a:p>
        </p:txBody>
      </p:sp>
      <p:sp>
        <p:nvSpPr>
          <p:cNvPr id="8" name="Picture Placeholder 7"/>
          <p:cNvSpPr>
            <a:spLocks noGrp="1"/>
          </p:cNvSpPr>
          <p:nvPr>
            <p:ph type="pic" sz="quarter" idx="33"/>
          </p:nvPr>
        </p:nvSpPr>
        <p:spPr>
          <a:xfrm>
            <a:off x="3036094" y="2015473"/>
            <a:ext cx="3064669" cy="2918564"/>
          </a:xfrm>
          <a:prstGeom prst="rect">
            <a:avLst/>
          </a:prstGeom>
        </p:spPr>
        <p:txBody>
          <a:bodyPr/>
          <a:lstStyle>
            <a:lvl1pPr>
              <a:defRPr sz="1800">
                <a:solidFill>
                  <a:schemeClr val="bg1">
                    <a:lumMod val="85000"/>
                  </a:schemeClr>
                </a:solidFill>
              </a:defRPr>
            </a:lvl1pPr>
          </a:lstStyle>
          <a:p>
            <a:endParaRPr lang="id-ID"/>
          </a:p>
        </p:txBody>
      </p:sp>
      <p:sp>
        <p:nvSpPr>
          <p:cNvPr id="9" name="Picture Placeholder 7"/>
          <p:cNvSpPr>
            <a:spLocks noGrp="1"/>
          </p:cNvSpPr>
          <p:nvPr>
            <p:ph type="pic" sz="quarter" idx="34"/>
          </p:nvPr>
        </p:nvSpPr>
        <p:spPr>
          <a:xfrm>
            <a:off x="6100763" y="2015473"/>
            <a:ext cx="3064670" cy="2918564"/>
          </a:xfrm>
          <a:prstGeom prst="rect">
            <a:avLst/>
          </a:prstGeom>
        </p:spPr>
        <p:txBody>
          <a:bodyPr/>
          <a:lstStyle>
            <a:lvl1pPr>
              <a:defRPr sz="1800">
                <a:solidFill>
                  <a:schemeClr val="bg1">
                    <a:lumMod val="85000"/>
                  </a:schemeClr>
                </a:solidFill>
              </a:defRPr>
            </a:lvl1pPr>
          </a:lstStyle>
          <a:p>
            <a:endParaRPr lang="id-ID"/>
          </a:p>
        </p:txBody>
      </p:sp>
      <p:sp>
        <p:nvSpPr>
          <p:cNvPr id="10" name="Picture Placeholder 7"/>
          <p:cNvSpPr>
            <a:spLocks noGrp="1"/>
          </p:cNvSpPr>
          <p:nvPr>
            <p:ph type="pic" sz="quarter" idx="35"/>
          </p:nvPr>
        </p:nvSpPr>
        <p:spPr>
          <a:xfrm>
            <a:off x="9165433" y="2015473"/>
            <a:ext cx="3026568" cy="2918564"/>
          </a:xfrm>
          <a:prstGeom prst="rect">
            <a:avLst/>
          </a:prstGeom>
        </p:spPr>
        <p:txBody>
          <a:bodyPr/>
          <a:lstStyle>
            <a:lvl1pPr>
              <a:defRPr sz="1800">
                <a:solidFill>
                  <a:schemeClr val="bg1">
                    <a:lumMod val="85000"/>
                  </a:schemeClr>
                </a:solidFill>
              </a:defRPr>
            </a:lvl1pPr>
          </a:lstStyle>
          <a:p>
            <a:endParaRPr lang="id-ID"/>
          </a:p>
        </p:txBody>
      </p:sp>
    </p:spTree>
    <p:extLst>
      <p:ext uri="{BB962C8B-B14F-4D97-AF65-F5344CB8AC3E}">
        <p14:creationId xmlns:p14="http://schemas.microsoft.com/office/powerpoint/2010/main" val="3554681822"/>
      </p:ext>
    </p:extLst>
  </p:cSld>
  <p:clrMapOvr>
    <a:masterClrMapping/>
  </p:clrMapOvr>
  <p:transition spd="slow">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_DEFAULT">
    <p:bg>
      <p:bgRef idx="1001">
        <a:schemeClr val="bg1"/>
      </p:bgRef>
    </p:bg>
    <p:spTree>
      <p:nvGrpSpPr>
        <p:cNvPr id="1" name=""/>
        <p:cNvGrpSpPr/>
        <p:nvPr/>
      </p:nvGrpSpPr>
      <p:grpSpPr>
        <a:xfrm>
          <a:off x="0" y="0"/>
          <a:ext cx="0" cy="0"/>
          <a:chOff x="0" y="0"/>
          <a:chExt cx="0" cy="0"/>
        </a:xfrm>
      </p:grpSpPr>
      <p:pic>
        <p:nvPicPr>
          <p:cNvPr id="2" name="Picture 1" descr="Icon&#10;&#10;Description automatically generated">
            <a:extLst>
              <a:ext uri="{FF2B5EF4-FFF2-40B4-BE49-F238E27FC236}">
                <a16:creationId xmlns:a16="http://schemas.microsoft.com/office/drawing/2014/main" id="{024D121C-5FCE-F173-F08E-052FADE41D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58587" y="139788"/>
            <a:ext cx="1388187" cy="411424"/>
          </a:xfrm>
          <a:prstGeom prst="rect">
            <a:avLst/>
          </a:prstGeom>
        </p:spPr>
      </p:pic>
    </p:spTree>
    <p:extLst>
      <p:ext uri="{BB962C8B-B14F-4D97-AF65-F5344CB8AC3E}">
        <p14:creationId xmlns:p14="http://schemas.microsoft.com/office/powerpoint/2010/main" val="37101255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32636-C0ED-58A6-F12F-B0B26F5EEF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B66D082-D007-441C-5573-0F65B9B6EF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12A3FC5-1B8D-831D-3527-0E92BB86F66B}"/>
              </a:ext>
            </a:extLst>
          </p:cNvPr>
          <p:cNvSpPr>
            <a:spLocks noGrp="1"/>
          </p:cNvSpPr>
          <p:nvPr>
            <p:ph type="dt" sz="half" idx="10"/>
          </p:nvPr>
        </p:nvSpPr>
        <p:spPr/>
        <p:txBody>
          <a:bodyPr/>
          <a:lstStyle/>
          <a:p>
            <a:fld id="{F9033075-EB9C-4516-8DDE-40FCBB3809A1}" type="datetimeFigureOut">
              <a:rPr lang="en-IN" smtClean="0"/>
              <a:t>17-09-2026</a:t>
            </a:fld>
            <a:endParaRPr lang="en-IN"/>
          </a:p>
        </p:txBody>
      </p:sp>
      <p:sp>
        <p:nvSpPr>
          <p:cNvPr id="5" name="Footer Placeholder 4">
            <a:extLst>
              <a:ext uri="{FF2B5EF4-FFF2-40B4-BE49-F238E27FC236}">
                <a16:creationId xmlns:a16="http://schemas.microsoft.com/office/drawing/2014/main" id="{1C0F2160-7B26-932B-287D-BF67F1D5B78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5C6502-92D3-4D01-FF28-BD2569C2B18E}"/>
              </a:ext>
            </a:extLst>
          </p:cNvPr>
          <p:cNvSpPr>
            <a:spLocks noGrp="1"/>
          </p:cNvSpPr>
          <p:nvPr>
            <p:ph type="sldNum" sz="quarter" idx="12"/>
          </p:nvPr>
        </p:nvSpPr>
        <p:spPr/>
        <p:txBody>
          <a:bodyPr/>
          <a:lstStyle/>
          <a:p>
            <a:fld id="{CB52CB92-8C3F-4ECB-A0C3-4B41DA1B7990}" type="slidenum">
              <a:rPr lang="en-IN" smtClean="0"/>
              <a:t>‹#›</a:t>
            </a:fld>
            <a:endParaRPr lang="en-IN"/>
          </a:p>
        </p:txBody>
      </p:sp>
    </p:spTree>
    <p:extLst>
      <p:ext uri="{BB962C8B-B14F-4D97-AF65-F5344CB8AC3E}">
        <p14:creationId xmlns:p14="http://schemas.microsoft.com/office/powerpoint/2010/main" val="5079653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731F7E-456F-1631-F522-1A150E08B1A7}"/>
              </a:ext>
            </a:extLst>
          </p:cNvPr>
          <p:cNvSpPr>
            <a:spLocks noGrp="1"/>
          </p:cNvSpPr>
          <p:nvPr>
            <p:ph type="dt" sz="half" idx="10"/>
          </p:nvPr>
        </p:nvSpPr>
        <p:spPr/>
        <p:txBody>
          <a:bodyPr/>
          <a:lstStyle/>
          <a:p>
            <a:fld id="{F9033075-EB9C-4516-8DDE-40FCBB3809A1}" type="datetimeFigureOut">
              <a:rPr lang="en-IN" smtClean="0"/>
              <a:t>17-09-2026</a:t>
            </a:fld>
            <a:endParaRPr lang="en-IN"/>
          </a:p>
        </p:txBody>
      </p:sp>
      <p:sp>
        <p:nvSpPr>
          <p:cNvPr id="3" name="Footer Placeholder 2">
            <a:extLst>
              <a:ext uri="{FF2B5EF4-FFF2-40B4-BE49-F238E27FC236}">
                <a16:creationId xmlns:a16="http://schemas.microsoft.com/office/drawing/2014/main" id="{7353069F-CBBD-995B-ED36-03C1DA8D36F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8DA419C-BCD7-19A3-FE36-012B4DA921C8}"/>
              </a:ext>
            </a:extLst>
          </p:cNvPr>
          <p:cNvSpPr>
            <a:spLocks noGrp="1"/>
          </p:cNvSpPr>
          <p:nvPr>
            <p:ph type="sldNum" sz="quarter" idx="12"/>
          </p:nvPr>
        </p:nvSpPr>
        <p:spPr/>
        <p:txBody>
          <a:bodyPr/>
          <a:lstStyle/>
          <a:p>
            <a:fld id="{CB52CB92-8C3F-4ECB-A0C3-4B41DA1B7990}" type="slidenum">
              <a:rPr lang="en-IN" smtClean="0"/>
              <a:t>‹#›</a:t>
            </a:fld>
            <a:endParaRPr lang="en-IN"/>
          </a:p>
        </p:txBody>
      </p:sp>
    </p:spTree>
    <p:extLst>
      <p:ext uri="{BB962C8B-B14F-4D97-AF65-F5344CB8AC3E}">
        <p14:creationId xmlns:p14="http://schemas.microsoft.com/office/powerpoint/2010/main" val="30178041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5640057"/>
      </p:ext>
    </p:extLst>
  </p:cSld>
  <p:clrMapOvr>
    <a:masterClrMapping/>
  </p:clrMapOvr>
  <p:transition spd="slow" advClick="0" advTm="1000">
    <p:push/>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mp; Body" type="tx">
  <p:cSld name="Title &amp; Body">
    <p:bg>
      <p:bgPr>
        <a:noFill/>
        <a:effectLst/>
      </p:bgPr>
    </p:bg>
    <p:spTree>
      <p:nvGrpSpPr>
        <p:cNvPr id="1" name="Shape 26"/>
        <p:cNvGrpSpPr/>
        <p:nvPr/>
      </p:nvGrpSpPr>
      <p:grpSpPr>
        <a:xfrm>
          <a:off x="0" y="0"/>
          <a:ext cx="0" cy="0"/>
          <a:chOff x="0" y="0"/>
          <a:chExt cx="0" cy="0"/>
        </a:xfrm>
      </p:grpSpPr>
      <p:sp>
        <p:nvSpPr>
          <p:cNvPr id="27" name="Google Shape;27;p4"/>
          <p:cNvSpPr txBox="1">
            <a:spLocks noGrp="1"/>
          </p:cNvSpPr>
          <p:nvPr>
            <p:ph type="body" idx="1"/>
          </p:nvPr>
        </p:nvSpPr>
        <p:spPr>
          <a:xfrm>
            <a:off x="578000" y="1999867"/>
            <a:ext cx="5439600" cy="4365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28" name="Google Shape;28;p4"/>
          <p:cNvSpPr txBox="1">
            <a:spLocks noGrp="1"/>
          </p:cNvSpPr>
          <p:nvPr>
            <p:ph type="title"/>
          </p:nvPr>
        </p:nvSpPr>
        <p:spPr>
          <a:xfrm>
            <a:off x="578000" y="487600"/>
            <a:ext cx="11050400" cy="42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pic>
        <p:nvPicPr>
          <p:cNvPr id="30" name="Google Shape;30;p4"/>
          <p:cNvPicPr preferRelativeResize="0"/>
          <p:nvPr/>
        </p:nvPicPr>
        <p:blipFill>
          <a:blip r:embed="rId2">
            <a:alphaModFix/>
          </a:blip>
          <a:stretch>
            <a:fillRect/>
          </a:stretch>
        </p:blipFill>
        <p:spPr>
          <a:xfrm rot="-5400000">
            <a:off x="-310983" y="6158649"/>
            <a:ext cx="884300" cy="200400"/>
          </a:xfrm>
          <a:prstGeom prst="rect">
            <a:avLst/>
          </a:prstGeom>
          <a:noFill/>
          <a:ln>
            <a:noFill/>
          </a:ln>
        </p:spPr>
      </p:pic>
      <p:pic>
        <p:nvPicPr>
          <p:cNvPr id="2" name="Google Shape;415;p63">
            <a:extLst>
              <a:ext uri="{FF2B5EF4-FFF2-40B4-BE49-F238E27FC236}">
                <a16:creationId xmlns:a16="http://schemas.microsoft.com/office/drawing/2014/main" id="{D37CA251-7442-4676-80AC-1F282409DCA7}"/>
              </a:ext>
            </a:extLst>
          </p:cNvPr>
          <p:cNvPicPr preferRelativeResize="0"/>
          <p:nvPr userDrawn="1"/>
        </p:nvPicPr>
        <p:blipFill>
          <a:blip r:embed="rId3">
            <a:alphaModFix/>
          </a:blip>
          <a:stretch>
            <a:fillRect/>
          </a:stretch>
        </p:blipFill>
        <p:spPr>
          <a:xfrm>
            <a:off x="10882861" y="6485743"/>
            <a:ext cx="1175703" cy="265223"/>
          </a:xfrm>
          <a:prstGeom prst="rect">
            <a:avLst/>
          </a:prstGeom>
          <a:noFill/>
          <a:ln>
            <a:noFill/>
          </a:ln>
        </p:spPr>
      </p:pic>
      <p:pic>
        <p:nvPicPr>
          <p:cNvPr id="3" name="Google Shape;19;p2">
            <a:extLst>
              <a:ext uri="{FF2B5EF4-FFF2-40B4-BE49-F238E27FC236}">
                <a16:creationId xmlns:a16="http://schemas.microsoft.com/office/drawing/2014/main" id="{899F213B-5645-76E7-1AF5-F69108E1842D}"/>
              </a:ext>
            </a:extLst>
          </p:cNvPr>
          <p:cNvPicPr preferRelativeResize="0"/>
          <p:nvPr userDrawn="1"/>
        </p:nvPicPr>
        <p:blipFill>
          <a:blip r:embed="rId4">
            <a:alphaModFix/>
          </a:blip>
          <a:stretch>
            <a:fillRect/>
          </a:stretch>
        </p:blipFill>
        <p:spPr>
          <a:xfrm>
            <a:off x="83724" y="6185753"/>
            <a:ext cx="701880" cy="719900"/>
          </a:xfrm>
          <a:prstGeom prst="rect">
            <a:avLst/>
          </a:prstGeom>
          <a:noFill/>
          <a:ln>
            <a:noFill/>
          </a:ln>
        </p:spPr>
      </p:pic>
    </p:spTree>
    <p:extLst>
      <p:ext uri="{BB962C8B-B14F-4D97-AF65-F5344CB8AC3E}">
        <p14:creationId xmlns:p14="http://schemas.microsoft.com/office/powerpoint/2010/main" val="33949520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mp; Two Columns" type="twoColTx">
  <p:cSld name="Title &amp; Two Columns">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578000" y="487600"/>
            <a:ext cx="11050400" cy="42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40" name="Google Shape;40;p7"/>
          <p:cNvSpPr txBox="1">
            <a:spLocks noGrp="1"/>
          </p:cNvSpPr>
          <p:nvPr>
            <p:ph type="body" idx="1"/>
          </p:nvPr>
        </p:nvSpPr>
        <p:spPr>
          <a:xfrm>
            <a:off x="6188800" y="1999867"/>
            <a:ext cx="5439600" cy="4365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41" name="Google Shape;41;p7"/>
          <p:cNvSpPr txBox="1">
            <a:spLocks noGrp="1"/>
          </p:cNvSpPr>
          <p:nvPr>
            <p:ph type="body" idx="2"/>
          </p:nvPr>
        </p:nvSpPr>
        <p:spPr>
          <a:xfrm>
            <a:off x="578000" y="1999867"/>
            <a:ext cx="5439600" cy="4365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42" name="Google Shape;42;p7"/>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43" name="Google Shape;43;p7"/>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6740367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ree Columns">
  <p:cSld name="Three Columns">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578000" y="487600"/>
            <a:ext cx="11050400" cy="42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46" name="Google Shape;46;p8"/>
          <p:cNvSpPr txBox="1">
            <a:spLocks noGrp="1"/>
          </p:cNvSpPr>
          <p:nvPr>
            <p:ph type="body" idx="1"/>
          </p:nvPr>
        </p:nvSpPr>
        <p:spPr>
          <a:xfrm>
            <a:off x="578000" y="1999867"/>
            <a:ext cx="3569200" cy="1341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47" name="Google Shape;47;p8"/>
          <p:cNvSpPr/>
          <p:nvPr/>
        </p:nvSpPr>
        <p:spPr>
          <a:xfrm>
            <a:off x="578000" y="1880125"/>
            <a:ext cx="3569200" cy="60800"/>
          </a:xfrm>
          <a:prstGeom prst="rect">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533">
              <a:solidFill>
                <a:srgbClr val="000000"/>
              </a:solidFill>
              <a:latin typeface="Avenir"/>
              <a:ea typeface="Avenir"/>
              <a:cs typeface="Avenir"/>
              <a:sym typeface="Avenir"/>
            </a:endParaRPr>
          </a:p>
        </p:txBody>
      </p:sp>
      <p:sp>
        <p:nvSpPr>
          <p:cNvPr id="48" name="Google Shape;48;p8"/>
          <p:cNvSpPr/>
          <p:nvPr/>
        </p:nvSpPr>
        <p:spPr>
          <a:xfrm>
            <a:off x="8059200" y="1880125"/>
            <a:ext cx="3569200" cy="60800"/>
          </a:xfrm>
          <a:prstGeom prst="rect">
            <a:avLst/>
          </a:prstGeom>
          <a:gradFill>
            <a:gsLst>
              <a:gs pos="0">
                <a:schemeClr val="accent2"/>
              </a:gs>
              <a:gs pos="100000">
                <a:schemeClr val="accent3"/>
              </a:gs>
            </a:gsLst>
            <a:lin ang="18900732" scaled="0"/>
          </a:gra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533">
              <a:solidFill>
                <a:srgbClr val="000000"/>
              </a:solidFill>
              <a:latin typeface="Avenir"/>
              <a:ea typeface="Avenir"/>
              <a:cs typeface="Avenir"/>
              <a:sym typeface="Avenir"/>
            </a:endParaRPr>
          </a:p>
        </p:txBody>
      </p:sp>
      <p:sp>
        <p:nvSpPr>
          <p:cNvPr id="49" name="Google Shape;49;p8"/>
          <p:cNvSpPr/>
          <p:nvPr/>
        </p:nvSpPr>
        <p:spPr>
          <a:xfrm>
            <a:off x="4318800" y="1880128"/>
            <a:ext cx="3569200" cy="60800"/>
          </a:xfrm>
          <a:prstGeom prst="rect">
            <a:avLst/>
          </a:prstGeom>
          <a:gradFill>
            <a:gsLst>
              <a:gs pos="0">
                <a:srgbClr val="FC2474"/>
              </a:gs>
              <a:gs pos="100000">
                <a:srgbClr val="FF6918"/>
              </a:gs>
            </a:gsLst>
            <a:lin ang="18900732" scaled="0"/>
          </a:gra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533">
              <a:solidFill>
                <a:srgbClr val="000000"/>
              </a:solidFill>
              <a:latin typeface="Avenir"/>
              <a:ea typeface="Avenir"/>
              <a:cs typeface="Avenir"/>
              <a:sym typeface="Avenir"/>
            </a:endParaRPr>
          </a:p>
        </p:txBody>
      </p:sp>
      <p:sp>
        <p:nvSpPr>
          <p:cNvPr id="50" name="Google Shape;50;p8"/>
          <p:cNvSpPr txBox="1">
            <a:spLocks noGrp="1"/>
          </p:cNvSpPr>
          <p:nvPr>
            <p:ph type="body" idx="2"/>
          </p:nvPr>
        </p:nvSpPr>
        <p:spPr>
          <a:xfrm>
            <a:off x="4311400" y="1999867"/>
            <a:ext cx="3569200" cy="1341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51" name="Google Shape;51;p8"/>
          <p:cNvSpPr txBox="1">
            <a:spLocks noGrp="1"/>
          </p:cNvSpPr>
          <p:nvPr>
            <p:ph type="body" idx="3"/>
          </p:nvPr>
        </p:nvSpPr>
        <p:spPr>
          <a:xfrm>
            <a:off x="8059200" y="1999867"/>
            <a:ext cx="3569200" cy="1341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52" name="Google Shape;52;p8"/>
          <p:cNvSpPr txBox="1">
            <a:spLocks noGrp="1"/>
          </p:cNvSpPr>
          <p:nvPr>
            <p:ph type="body" idx="4"/>
          </p:nvPr>
        </p:nvSpPr>
        <p:spPr>
          <a:xfrm>
            <a:off x="578000" y="1396800"/>
            <a:ext cx="3569200" cy="424400"/>
          </a:xfrm>
          <a:prstGeom prst="rect">
            <a:avLst/>
          </a:prstGeom>
          <a:noFill/>
          <a:ln>
            <a:noFill/>
          </a:ln>
        </p:spPr>
        <p:txBody>
          <a:bodyPr spcFirstLastPara="1" wrap="square" lIns="0" tIns="0" rIns="0" bIns="0" anchor="b" anchorCtr="0">
            <a:noAutofit/>
          </a:bodyPr>
          <a:lstStyle>
            <a:lvl1pPr marL="609585" lvl="0"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1pPr>
            <a:lvl2pPr marL="1219170" lvl="1"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2pPr>
            <a:lvl3pPr marL="1828754" lvl="2"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3pPr>
            <a:lvl4pPr marL="2438339" lvl="3"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4pPr>
            <a:lvl5pPr marL="3047924" lvl="4"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5pPr>
            <a:lvl6pPr marL="3657509" lvl="5"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6pPr>
            <a:lvl7pPr marL="4267093" lvl="6"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7pPr>
            <a:lvl8pPr marL="4876678" lvl="7"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8pPr>
            <a:lvl9pPr marL="5486263" lvl="8"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9pPr>
          </a:lstStyle>
          <a:p>
            <a:endParaRPr/>
          </a:p>
        </p:txBody>
      </p:sp>
      <p:sp>
        <p:nvSpPr>
          <p:cNvPr id="53" name="Google Shape;53;p8"/>
          <p:cNvSpPr txBox="1">
            <a:spLocks noGrp="1"/>
          </p:cNvSpPr>
          <p:nvPr>
            <p:ph type="body" idx="5"/>
          </p:nvPr>
        </p:nvSpPr>
        <p:spPr>
          <a:xfrm>
            <a:off x="4311400" y="1396800"/>
            <a:ext cx="3569200" cy="424400"/>
          </a:xfrm>
          <a:prstGeom prst="rect">
            <a:avLst/>
          </a:prstGeom>
          <a:noFill/>
          <a:ln>
            <a:noFill/>
          </a:ln>
        </p:spPr>
        <p:txBody>
          <a:bodyPr spcFirstLastPara="1" wrap="square" lIns="0" tIns="0" rIns="0" bIns="0" anchor="b" anchorCtr="0">
            <a:noAutofit/>
          </a:bodyPr>
          <a:lstStyle>
            <a:lvl1pPr marL="609585" lvl="0"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1pPr>
            <a:lvl2pPr marL="1219170" lvl="1"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2pPr>
            <a:lvl3pPr marL="1828754" lvl="2"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3pPr>
            <a:lvl4pPr marL="2438339" lvl="3"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4pPr>
            <a:lvl5pPr marL="3047924" lvl="4"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5pPr>
            <a:lvl6pPr marL="3657509" lvl="5"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6pPr>
            <a:lvl7pPr marL="4267093" lvl="6"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7pPr>
            <a:lvl8pPr marL="4876678" lvl="7"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8pPr>
            <a:lvl9pPr marL="5486263" lvl="8"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9pPr>
          </a:lstStyle>
          <a:p>
            <a:endParaRPr/>
          </a:p>
        </p:txBody>
      </p:sp>
      <p:sp>
        <p:nvSpPr>
          <p:cNvPr id="54" name="Google Shape;54;p8"/>
          <p:cNvSpPr txBox="1">
            <a:spLocks noGrp="1"/>
          </p:cNvSpPr>
          <p:nvPr>
            <p:ph type="body" idx="6"/>
          </p:nvPr>
        </p:nvSpPr>
        <p:spPr>
          <a:xfrm>
            <a:off x="8059200" y="1396800"/>
            <a:ext cx="3569200" cy="424400"/>
          </a:xfrm>
          <a:prstGeom prst="rect">
            <a:avLst/>
          </a:prstGeom>
          <a:noFill/>
          <a:ln>
            <a:noFill/>
          </a:ln>
        </p:spPr>
        <p:txBody>
          <a:bodyPr spcFirstLastPara="1" wrap="square" lIns="0" tIns="0" rIns="0" bIns="0" anchor="b" anchorCtr="0">
            <a:noAutofit/>
          </a:bodyPr>
          <a:lstStyle>
            <a:lvl1pPr marL="609585" lvl="0"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1pPr>
            <a:lvl2pPr marL="1219170" lvl="1"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2pPr>
            <a:lvl3pPr marL="1828754" lvl="2"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3pPr>
            <a:lvl4pPr marL="2438339" lvl="3"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4pPr>
            <a:lvl5pPr marL="3047924" lvl="4"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5pPr>
            <a:lvl6pPr marL="3657509" lvl="5"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6pPr>
            <a:lvl7pPr marL="4267093" lvl="6"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7pPr>
            <a:lvl8pPr marL="4876678" lvl="7"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8pPr>
            <a:lvl9pPr marL="5486263" lvl="8"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9pPr>
          </a:lstStyle>
          <a:p>
            <a:endParaRPr/>
          </a:p>
        </p:txBody>
      </p:sp>
      <p:sp>
        <p:nvSpPr>
          <p:cNvPr id="55" name="Google Shape;55;p8"/>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56" name="Google Shape;56;p8"/>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13834681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Image with Description Gray ">
  <p:cSld name="Image with Description Gray ">
    <p:spTree>
      <p:nvGrpSpPr>
        <p:cNvPr id="1" name="Shape 57"/>
        <p:cNvGrpSpPr/>
        <p:nvPr/>
      </p:nvGrpSpPr>
      <p:grpSpPr>
        <a:xfrm>
          <a:off x="0" y="0"/>
          <a:ext cx="0" cy="0"/>
          <a:chOff x="0" y="0"/>
          <a:chExt cx="0" cy="0"/>
        </a:xfrm>
      </p:grpSpPr>
      <p:sp>
        <p:nvSpPr>
          <p:cNvPr id="58" name="Google Shape;58;p9"/>
          <p:cNvSpPr/>
          <p:nvPr/>
        </p:nvSpPr>
        <p:spPr>
          <a:xfrm>
            <a:off x="67" y="0"/>
            <a:ext cx="121920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 name="Google Shape;59;p9"/>
          <p:cNvSpPr txBox="1">
            <a:spLocks noGrp="1"/>
          </p:cNvSpPr>
          <p:nvPr>
            <p:ph type="title"/>
          </p:nvPr>
        </p:nvSpPr>
        <p:spPr>
          <a:xfrm>
            <a:off x="578000" y="3146867"/>
            <a:ext cx="2847200" cy="2857600"/>
          </a:xfrm>
          <a:prstGeom prst="rect">
            <a:avLst/>
          </a:prstGeom>
          <a:noFill/>
          <a:ln>
            <a:noFill/>
          </a:ln>
        </p:spPr>
        <p:txBody>
          <a:bodyPr spcFirstLastPara="1" wrap="square" lIns="0" tIns="0" rIns="0" bIns="0" anchor="b" anchorCtr="0">
            <a:noAutofit/>
          </a:bodyPr>
          <a:lstStyle>
            <a:lvl1pPr lvl="0" algn="r" rtl="0">
              <a:spcBef>
                <a:spcPts val="0"/>
              </a:spcBef>
              <a:spcAft>
                <a:spcPts val="0"/>
              </a:spcAft>
              <a:buSzPts val="1100"/>
              <a:buFont typeface="Manrope"/>
              <a:buChar char="●"/>
              <a:defRPr sz="1467">
                <a:latin typeface="Manrope"/>
                <a:ea typeface="Manrope"/>
                <a:cs typeface="Manrope"/>
                <a:sym typeface="Manrope"/>
              </a:defRPr>
            </a:lvl1pPr>
            <a:lvl2pPr lvl="1" algn="r" rtl="0">
              <a:spcBef>
                <a:spcPts val="0"/>
              </a:spcBef>
              <a:spcAft>
                <a:spcPts val="0"/>
              </a:spcAft>
              <a:buSzPts val="1100"/>
              <a:buFont typeface="Manrope"/>
              <a:buChar char="○"/>
              <a:defRPr sz="1467">
                <a:latin typeface="Manrope"/>
                <a:ea typeface="Manrope"/>
                <a:cs typeface="Manrope"/>
                <a:sym typeface="Manrope"/>
              </a:defRPr>
            </a:lvl2pPr>
            <a:lvl3pPr lvl="2" algn="r" rtl="0">
              <a:spcBef>
                <a:spcPts val="0"/>
              </a:spcBef>
              <a:spcAft>
                <a:spcPts val="0"/>
              </a:spcAft>
              <a:buSzPts val="1100"/>
              <a:buFont typeface="Manrope"/>
              <a:buChar char="■"/>
              <a:defRPr sz="1467">
                <a:latin typeface="Manrope"/>
                <a:ea typeface="Manrope"/>
                <a:cs typeface="Manrope"/>
                <a:sym typeface="Manrope"/>
              </a:defRPr>
            </a:lvl3pPr>
            <a:lvl4pPr lvl="3" algn="r" rtl="0">
              <a:spcBef>
                <a:spcPts val="0"/>
              </a:spcBef>
              <a:spcAft>
                <a:spcPts val="0"/>
              </a:spcAft>
              <a:buSzPts val="1100"/>
              <a:buFont typeface="Manrope"/>
              <a:buChar char="●"/>
              <a:defRPr sz="1467">
                <a:latin typeface="Manrope"/>
                <a:ea typeface="Manrope"/>
                <a:cs typeface="Manrope"/>
                <a:sym typeface="Manrope"/>
              </a:defRPr>
            </a:lvl4pPr>
            <a:lvl5pPr lvl="4" algn="r" rtl="0">
              <a:spcBef>
                <a:spcPts val="0"/>
              </a:spcBef>
              <a:spcAft>
                <a:spcPts val="0"/>
              </a:spcAft>
              <a:buSzPts val="1100"/>
              <a:buFont typeface="Manrope"/>
              <a:buChar char="○"/>
              <a:defRPr sz="1467">
                <a:latin typeface="Manrope"/>
                <a:ea typeface="Manrope"/>
                <a:cs typeface="Manrope"/>
                <a:sym typeface="Manrope"/>
              </a:defRPr>
            </a:lvl5pPr>
            <a:lvl6pPr lvl="5" algn="r" rtl="0">
              <a:spcBef>
                <a:spcPts val="0"/>
              </a:spcBef>
              <a:spcAft>
                <a:spcPts val="0"/>
              </a:spcAft>
              <a:buSzPts val="1100"/>
              <a:buFont typeface="Manrope"/>
              <a:buChar char="■"/>
              <a:defRPr sz="1467">
                <a:latin typeface="Manrope"/>
                <a:ea typeface="Manrope"/>
                <a:cs typeface="Manrope"/>
                <a:sym typeface="Manrope"/>
              </a:defRPr>
            </a:lvl6pPr>
            <a:lvl7pPr lvl="6" algn="r" rtl="0">
              <a:spcBef>
                <a:spcPts val="0"/>
              </a:spcBef>
              <a:spcAft>
                <a:spcPts val="0"/>
              </a:spcAft>
              <a:buSzPts val="1100"/>
              <a:buFont typeface="Manrope"/>
              <a:buChar char="●"/>
              <a:defRPr sz="1467">
                <a:latin typeface="Manrope"/>
                <a:ea typeface="Manrope"/>
                <a:cs typeface="Manrope"/>
                <a:sym typeface="Manrope"/>
              </a:defRPr>
            </a:lvl7pPr>
            <a:lvl8pPr lvl="7" algn="r" rtl="0">
              <a:spcBef>
                <a:spcPts val="0"/>
              </a:spcBef>
              <a:spcAft>
                <a:spcPts val="0"/>
              </a:spcAft>
              <a:buSzPts val="1100"/>
              <a:buFont typeface="Manrope"/>
              <a:buChar char="○"/>
              <a:defRPr sz="1467">
                <a:latin typeface="Manrope"/>
                <a:ea typeface="Manrope"/>
                <a:cs typeface="Manrope"/>
                <a:sym typeface="Manrope"/>
              </a:defRPr>
            </a:lvl8pPr>
            <a:lvl9pPr lvl="8" algn="r"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60" name="Google Shape;60;p9"/>
          <p:cNvSpPr/>
          <p:nvPr/>
        </p:nvSpPr>
        <p:spPr>
          <a:xfrm>
            <a:off x="3586867" y="290500"/>
            <a:ext cx="24400" cy="6294800"/>
          </a:xfrm>
          <a:prstGeom prst="rect">
            <a:avLst/>
          </a:prstGeom>
          <a:gradFill>
            <a:gsLst>
              <a:gs pos="0">
                <a:schemeClr val="lt2"/>
              </a:gs>
              <a:gs pos="100000">
                <a:schemeClr val="dk2"/>
              </a:gs>
            </a:gsLst>
            <a:lin ang="8099331"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 name="Google Shape;61;p9"/>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62" name="Google Shape;62;p9"/>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2635668824"/>
      </p:ext>
    </p:extLst>
  </p:cSld>
  <p:clrMapOvr>
    <a:masterClrMapping/>
  </p:clrMapOvr>
  <p:extLst>
    <p:ext uri="{DCECCB84-F9BA-43D5-87BE-67443E8EF086}">
      <p15:sldGuideLst xmlns:p15="http://schemas.microsoft.com/office/powerpoint/2012/main">
        <p15:guide id="1" pos="2000">
          <p15:clr>
            <a:srgbClr val="FA7B17"/>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Image with Description">
  <p:cSld name="Image with Description">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578000" y="3146867"/>
            <a:ext cx="2847200" cy="2857600"/>
          </a:xfrm>
          <a:prstGeom prst="rect">
            <a:avLst/>
          </a:prstGeom>
          <a:noFill/>
          <a:ln>
            <a:noFill/>
          </a:ln>
        </p:spPr>
        <p:txBody>
          <a:bodyPr spcFirstLastPara="1" wrap="square" lIns="0" tIns="0" rIns="0" bIns="0" anchor="b" anchorCtr="0">
            <a:noAutofit/>
          </a:bodyPr>
          <a:lstStyle>
            <a:lvl1pPr lvl="0" algn="r" rtl="0">
              <a:spcBef>
                <a:spcPts val="0"/>
              </a:spcBef>
              <a:spcAft>
                <a:spcPts val="0"/>
              </a:spcAft>
              <a:buSzPts val="1100"/>
              <a:buFont typeface="Manrope"/>
              <a:buChar char="●"/>
              <a:defRPr sz="1467">
                <a:latin typeface="Manrope"/>
                <a:ea typeface="Manrope"/>
                <a:cs typeface="Manrope"/>
                <a:sym typeface="Manrope"/>
              </a:defRPr>
            </a:lvl1pPr>
            <a:lvl2pPr lvl="1" algn="r" rtl="0">
              <a:spcBef>
                <a:spcPts val="0"/>
              </a:spcBef>
              <a:spcAft>
                <a:spcPts val="0"/>
              </a:spcAft>
              <a:buSzPts val="1100"/>
              <a:buFont typeface="Manrope"/>
              <a:buChar char="○"/>
              <a:defRPr sz="1467">
                <a:latin typeface="Manrope"/>
                <a:ea typeface="Manrope"/>
                <a:cs typeface="Manrope"/>
                <a:sym typeface="Manrope"/>
              </a:defRPr>
            </a:lvl2pPr>
            <a:lvl3pPr lvl="2" algn="r" rtl="0">
              <a:spcBef>
                <a:spcPts val="0"/>
              </a:spcBef>
              <a:spcAft>
                <a:spcPts val="0"/>
              </a:spcAft>
              <a:buSzPts val="1100"/>
              <a:buFont typeface="Manrope"/>
              <a:buChar char="■"/>
              <a:defRPr sz="1467">
                <a:latin typeface="Manrope"/>
                <a:ea typeface="Manrope"/>
                <a:cs typeface="Manrope"/>
                <a:sym typeface="Manrope"/>
              </a:defRPr>
            </a:lvl3pPr>
            <a:lvl4pPr lvl="3" algn="r" rtl="0">
              <a:spcBef>
                <a:spcPts val="0"/>
              </a:spcBef>
              <a:spcAft>
                <a:spcPts val="0"/>
              </a:spcAft>
              <a:buSzPts val="1100"/>
              <a:buFont typeface="Manrope"/>
              <a:buChar char="●"/>
              <a:defRPr sz="1467">
                <a:latin typeface="Manrope"/>
                <a:ea typeface="Manrope"/>
                <a:cs typeface="Manrope"/>
                <a:sym typeface="Manrope"/>
              </a:defRPr>
            </a:lvl4pPr>
            <a:lvl5pPr lvl="4" algn="r" rtl="0">
              <a:spcBef>
                <a:spcPts val="0"/>
              </a:spcBef>
              <a:spcAft>
                <a:spcPts val="0"/>
              </a:spcAft>
              <a:buSzPts val="1100"/>
              <a:buFont typeface="Manrope"/>
              <a:buChar char="○"/>
              <a:defRPr sz="1467">
                <a:latin typeface="Manrope"/>
                <a:ea typeface="Manrope"/>
                <a:cs typeface="Manrope"/>
                <a:sym typeface="Manrope"/>
              </a:defRPr>
            </a:lvl5pPr>
            <a:lvl6pPr lvl="5" algn="r" rtl="0">
              <a:spcBef>
                <a:spcPts val="0"/>
              </a:spcBef>
              <a:spcAft>
                <a:spcPts val="0"/>
              </a:spcAft>
              <a:buSzPts val="1100"/>
              <a:buFont typeface="Manrope"/>
              <a:buChar char="■"/>
              <a:defRPr sz="1467">
                <a:latin typeface="Manrope"/>
                <a:ea typeface="Manrope"/>
                <a:cs typeface="Manrope"/>
                <a:sym typeface="Manrope"/>
              </a:defRPr>
            </a:lvl6pPr>
            <a:lvl7pPr lvl="6" algn="r" rtl="0">
              <a:spcBef>
                <a:spcPts val="0"/>
              </a:spcBef>
              <a:spcAft>
                <a:spcPts val="0"/>
              </a:spcAft>
              <a:buSzPts val="1100"/>
              <a:buFont typeface="Manrope"/>
              <a:buChar char="●"/>
              <a:defRPr sz="1467">
                <a:latin typeface="Manrope"/>
                <a:ea typeface="Manrope"/>
                <a:cs typeface="Manrope"/>
                <a:sym typeface="Manrope"/>
              </a:defRPr>
            </a:lvl7pPr>
            <a:lvl8pPr lvl="7" algn="r" rtl="0">
              <a:spcBef>
                <a:spcPts val="0"/>
              </a:spcBef>
              <a:spcAft>
                <a:spcPts val="0"/>
              </a:spcAft>
              <a:buSzPts val="1100"/>
              <a:buFont typeface="Manrope"/>
              <a:buChar char="○"/>
              <a:defRPr sz="1467">
                <a:latin typeface="Manrope"/>
                <a:ea typeface="Manrope"/>
                <a:cs typeface="Manrope"/>
                <a:sym typeface="Manrope"/>
              </a:defRPr>
            </a:lvl8pPr>
            <a:lvl9pPr lvl="8" algn="r"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65" name="Google Shape;65;p10"/>
          <p:cNvSpPr/>
          <p:nvPr/>
        </p:nvSpPr>
        <p:spPr>
          <a:xfrm>
            <a:off x="3586867" y="290500"/>
            <a:ext cx="24400" cy="6294800"/>
          </a:xfrm>
          <a:prstGeom prst="rect">
            <a:avLst/>
          </a:prstGeom>
          <a:gradFill>
            <a:gsLst>
              <a:gs pos="0">
                <a:schemeClr val="lt2"/>
              </a:gs>
              <a:gs pos="100000">
                <a:schemeClr val="dk2"/>
              </a:gs>
            </a:gsLst>
            <a:lin ang="8099331"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6" name="Google Shape;66;p10"/>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67" name="Google Shape;67;p10"/>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306471478"/>
      </p:ext>
    </p:extLst>
  </p:cSld>
  <p:clrMapOvr>
    <a:masterClrMapping/>
  </p:clrMapOvr>
  <p:extLst>
    <p:ext uri="{DCECCB84-F9BA-43D5-87BE-67443E8EF086}">
      <p15:sldGuideLst xmlns:p15="http://schemas.microsoft.com/office/powerpoint/2012/main">
        <p15:guide id="1" pos="2000">
          <p15:clr>
            <a:srgbClr val="FA7B17"/>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Body Gray">
  <p:cSld name="Title and Body Gray">
    <p:spTree>
      <p:nvGrpSpPr>
        <p:cNvPr id="1" name="Shape 68"/>
        <p:cNvGrpSpPr/>
        <p:nvPr/>
      </p:nvGrpSpPr>
      <p:grpSpPr>
        <a:xfrm>
          <a:off x="0" y="0"/>
          <a:ext cx="0" cy="0"/>
          <a:chOff x="0" y="0"/>
          <a:chExt cx="0" cy="0"/>
        </a:xfrm>
      </p:grpSpPr>
      <p:sp>
        <p:nvSpPr>
          <p:cNvPr id="69" name="Google Shape;69;p11"/>
          <p:cNvSpPr/>
          <p:nvPr/>
        </p:nvSpPr>
        <p:spPr>
          <a:xfrm>
            <a:off x="67" y="0"/>
            <a:ext cx="121920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0" name="Google Shape;70;p11"/>
          <p:cNvSpPr txBox="1">
            <a:spLocks noGrp="1"/>
          </p:cNvSpPr>
          <p:nvPr>
            <p:ph type="title"/>
          </p:nvPr>
        </p:nvSpPr>
        <p:spPr>
          <a:xfrm>
            <a:off x="578000" y="487600"/>
            <a:ext cx="11050400" cy="42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2pPr>
            <a:lvl3pPr lvl="2"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3pPr>
            <a:lvl4pPr lvl="3"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4pPr>
            <a:lvl5pPr lvl="4"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5pPr>
            <a:lvl6pPr lvl="5"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6pPr>
            <a:lvl7pPr lvl="6"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7pPr>
            <a:lvl8pPr lvl="7"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8pPr>
            <a:lvl9pPr lvl="8"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9pPr>
          </a:lstStyle>
          <a:p>
            <a:endParaRPr/>
          </a:p>
        </p:txBody>
      </p:sp>
      <p:sp>
        <p:nvSpPr>
          <p:cNvPr id="71" name="Google Shape;71;p11"/>
          <p:cNvSpPr txBox="1">
            <a:spLocks noGrp="1"/>
          </p:cNvSpPr>
          <p:nvPr>
            <p:ph type="body" idx="1"/>
          </p:nvPr>
        </p:nvSpPr>
        <p:spPr>
          <a:xfrm>
            <a:off x="578000" y="1999867"/>
            <a:ext cx="5439600" cy="4365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72" name="Google Shape;72;p11"/>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73" name="Google Shape;73;p11"/>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18458252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Gray Split 1/2 Gray">
  <p:cSld name="Gray Split 1/2 Gray">
    <p:spTree>
      <p:nvGrpSpPr>
        <p:cNvPr id="1" name="Shape 74"/>
        <p:cNvGrpSpPr/>
        <p:nvPr/>
      </p:nvGrpSpPr>
      <p:grpSpPr>
        <a:xfrm>
          <a:off x="0" y="0"/>
          <a:ext cx="0" cy="0"/>
          <a:chOff x="0" y="0"/>
          <a:chExt cx="0" cy="0"/>
        </a:xfrm>
      </p:grpSpPr>
      <p:sp>
        <p:nvSpPr>
          <p:cNvPr id="75" name="Google Shape;75;p12"/>
          <p:cNvSpPr/>
          <p:nvPr/>
        </p:nvSpPr>
        <p:spPr>
          <a:xfrm>
            <a:off x="6105667" y="0"/>
            <a:ext cx="60864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6" name="Google Shape;76;p12"/>
          <p:cNvSpPr txBox="1">
            <a:spLocks noGrp="1"/>
          </p:cNvSpPr>
          <p:nvPr>
            <p:ph type="body" idx="1"/>
          </p:nvPr>
        </p:nvSpPr>
        <p:spPr>
          <a:xfrm>
            <a:off x="6387600" y="487600"/>
            <a:ext cx="5240800" cy="58776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77" name="Google Shape;77;p12"/>
          <p:cNvSpPr txBox="1">
            <a:spLocks noGrp="1"/>
          </p:cNvSpPr>
          <p:nvPr>
            <p:ph type="title"/>
          </p:nvPr>
        </p:nvSpPr>
        <p:spPr>
          <a:xfrm>
            <a:off x="578000" y="487600"/>
            <a:ext cx="52680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SzPts val="2400"/>
              <a:buFont typeface="Manrope Medium"/>
              <a:buChar char="○"/>
              <a:defRPr sz="3200">
                <a:latin typeface="Manrope Medium"/>
                <a:ea typeface="Manrope Medium"/>
                <a:cs typeface="Manrope Medium"/>
                <a:sym typeface="Manrope Medium"/>
              </a:defRPr>
            </a:lvl2pPr>
            <a:lvl3pPr lvl="2" rtl="0">
              <a:spcBef>
                <a:spcPts val="0"/>
              </a:spcBef>
              <a:spcAft>
                <a:spcPts val="0"/>
              </a:spcAft>
              <a:buSzPts val="2400"/>
              <a:buFont typeface="Manrope Medium"/>
              <a:buChar char="■"/>
              <a:defRPr sz="3200">
                <a:latin typeface="Manrope Medium"/>
                <a:ea typeface="Manrope Medium"/>
                <a:cs typeface="Manrope Medium"/>
                <a:sym typeface="Manrope Medium"/>
              </a:defRPr>
            </a:lvl3pPr>
            <a:lvl4pPr lvl="3" rtl="0">
              <a:spcBef>
                <a:spcPts val="0"/>
              </a:spcBef>
              <a:spcAft>
                <a:spcPts val="0"/>
              </a:spcAft>
              <a:buSzPts val="2400"/>
              <a:buFont typeface="Manrope Medium"/>
              <a:buChar char="●"/>
              <a:defRPr sz="3200">
                <a:latin typeface="Manrope Medium"/>
                <a:ea typeface="Manrope Medium"/>
                <a:cs typeface="Manrope Medium"/>
                <a:sym typeface="Manrope Medium"/>
              </a:defRPr>
            </a:lvl4pPr>
            <a:lvl5pPr lvl="4" rtl="0">
              <a:spcBef>
                <a:spcPts val="0"/>
              </a:spcBef>
              <a:spcAft>
                <a:spcPts val="0"/>
              </a:spcAft>
              <a:buSzPts val="2400"/>
              <a:buFont typeface="Manrope Medium"/>
              <a:buChar char="○"/>
              <a:defRPr sz="3200">
                <a:latin typeface="Manrope Medium"/>
                <a:ea typeface="Manrope Medium"/>
                <a:cs typeface="Manrope Medium"/>
                <a:sym typeface="Manrope Medium"/>
              </a:defRPr>
            </a:lvl5pPr>
            <a:lvl6pPr lvl="5" rtl="0">
              <a:spcBef>
                <a:spcPts val="0"/>
              </a:spcBef>
              <a:spcAft>
                <a:spcPts val="0"/>
              </a:spcAft>
              <a:buSzPts val="2400"/>
              <a:buFont typeface="Manrope Medium"/>
              <a:buChar char="■"/>
              <a:defRPr sz="3200">
                <a:latin typeface="Manrope Medium"/>
                <a:ea typeface="Manrope Medium"/>
                <a:cs typeface="Manrope Medium"/>
                <a:sym typeface="Manrope Medium"/>
              </a:defRPr>
            </a:lvl6pPr>
            <a:lvl7pPr lvl="6" rtl="0">
              <a:spcBef>
                <a:spcPts val="0"/>
              </a:spcBef>
              <a:spcAft>
                <a:spcPts val="0"/>
              </a:spcAft>
              <a:buSzPts val="2400"/>
              <a:buFont typeface="Manrope Medium"/>
              <a:buChar char="●"/>
              <a:defRPr sz="3200">
                <a:latin typeface="Manrope Medium"/>
                <a:ea typeface="Manrope Medium"/>
                <a:cs typeface="Manrope Medium"/>
                <a:sym typeface="Manrope Medium"/>
              </a:defRPr>
            </a:lvl7pPr>
            <a:lvl8pPr lvl="7" rtl="0">
              <a:spcBef>
                <a:spcPts val="0"/>
              </a:spcBef>
              <a:spcAft>
                <a:spcPts val="0"/>
              </a:spcAft>
              <a:buSzPts val="2400"/>
              <a:buFont typeface="Manrope Medium"/>
              <a:buChar char="○"/>
              <a:defRPr sz="3200">
                <a:latin typeface="Manrope Medium"/>
                <a:ea typeface="Manrope Medium"/>
                <a:cs typeface="Manrope Medium"/>
                <a:sym typeface="Manrope Medium"/>
              </a:defRPr>
            </a:lvl8pPr>
            <a:lvl9pPr lvl="8" rtl="0">
              <a:spcBef>
                <a:spcPts val="0"/>
              </a:spcBef>
              <a:spcAft>
                <a:spcPts val="0"/>
              </a:spcAft>
              <a:buSzPts val="2400"/>
              <a:buFont typeface="Manrope Medium"/>
              <a:buChar char="■"/>
              <a:defRPr sz="3200">
                <a:latin typeface="Manrope Medium"/>
                <a:ea typeface="Manrope Medium"/>
                <a:cs typeface="Manrope Medium"/>
                <a:sym typeface="Manrope Medium"/>
              </a:defRPr>
            </a:lvl9pPr>
          </a:lstStyle>
          <a:p>
            <a:endParaRPr/>
          </a:p>
        </p:txBody>
      </p:sp>
      <p:sp>
        <p:nvSpPr>
          <p:cNvPr id="78" name="Google Shape;78;p12"/>
          <p:cNvSpPr txBox="1">
            <a:spLocks noGrp="1"/>
          </p:cNvSpPr>
          <p:nvPr>
            <p:ph type="title" idx="2"/>
          </p:nvPr>
        </p:nvSpPr>
        <p:spPr>
          <a:xfrm>
            <a:off x="578000" y="1999867"/>
            <a:ext cx="52680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2400"/>
              <a:buFont typeface="Manrope"/>
              <a:buChar char="○"/>
              <a:defRPr sz="3200">
                <a:latin typeface="Manrope"/>
                <a:ea typeface="Manrope"/>
                <a:cs typeface="Manrope"/>
                <a:sym typeface="Manrope"/>
              </a:defRPr>
            </a:lvl2pPr>
            <a:lvl3pPr lvl="2" rtl="0">
              <a:spcBef>
                <a:spcPts val="0"/>
              </a:spcBef>
              <a:spcAft>
                <a:spcPts val="0"/>
              </a:spcAft>
              <a:buSzPts val="2400"/>
              <a:buFont typeface="Manrope"/>
              <a:buChar char="■"/>
              <a:defRPr sz="3200">
                <a:latin typeface="Manrope"/>
                <a:ea typeface="Manrope"/>
                <a:cs typeface="Manrope"/>
                <a:sym typeface="Manrope"/>
              </a:defRPr>
            </a:lvl3pPr>
            <a:lvl4pPr lvl="3" rtl="0">
              <a:spcBef>
                <a:spcPts val="0"/>
              </a:spcBef>
              <a:spcAft>
                <a:spcPts val="0"/>
              </a:spcAft>
              <a:buSzPts val="2400"/>
              <a:buFont typeface="Manrope"/>
              <a:buChar char="●"/>
              <a:defRPr sz="3200">
                <a:latin typeface="Manrope"/>
                <a:ea typeface="Manrope"/>
                <a:cs typeface="Manrope"/>
                <a:sym typeface="Manrope"/>
              </a:defRPr>
            </a:lvl4pPr>
            <a:lvl5pPr lvl="4" rtl="0">
              <a:spcBef>
                <a:spcPts val="0"/>
              </a:spcBef>
              <a:spcAft>
                <a:spcPts val="0"/>
              </a:spcAft>
              <a:buSzPts val="2400"/>
              <a:buFont typeface="Manrope"/>
              <a:buChar char="○"/>
              <a:defRPr sz="3200">
                <a:latin typeface="Manrope"/>
                <a:ea typeface="Manrope"/>
                <a:cs typeface="Manrope"/>
                <a:sym typeface="Manrope"/>
              </a:defRPr>
            </a:lvl5pPr>
            <a:lvl6pPr lvl="5" rtl="0">
              <a:spcBef>
                <a:spcPts val="0"/>
              </a:spcBef>
              <a:spcAft>
                <a:spcPts val="0"/>
              </a:spcAft>
              <a:buSzPts val="2400"/>
              <a:buFont typeface="Manrope"/>
              <a:buChar char="■"/>
              <a:defRPr sz="3200">
                <a:latin typeface="Manrope"/>
                <a:ea typeface="Manrope"/>
                <a:cs typeface="Manrope"/>
                <a:sym typeface="Manrope"/>
              </a:defRPr>
            </a:lvl6pPr>
            <a:lvl7pPr lvl="6" rtl="0">
              <a:spcBef>
                <a:spcPts val="0"/>
              </a:spcBef>
              <a:spcAft>
                <a:spcPts val="0"/>
              </a:spcAft>
              <a:buSzPts val="2400"/>
              <a:buFont typeface="Manrope"/>
              <a:buChar char="●"/>
              <a:defRPr sz="3200">
                <a:latin typeface="Manrope"/>
                <a:ea typeface="Manrope"/>
                <a:cs typeface="Manrope"/>
                <a:sym typeface="Manrope"/>
              </a:defRPr>
            </a:lvl7pPr>
            <a:lvl8pPr lvl="7" rtl="0">
              <a:spcBef>
                <a:spcPts val="0"/>
              </a:spcBef>
              <a:spcAft>
                <a:spcPts val="0"/>
              </a:spcAft>
              <a:buSzPts val="2400"/>
              <a:buFont typeface="Manrope"/>
              <a:buChar char="○"/>
              <a:defRPr sz="3200">
                <a:latin typeface="Manrope"/>
                <a:ea typeface="Manrope"/>
                <a:cs typeface="Manrope"/>
                <a:sym typeface="Manrope"/>
              </a:defRPr>
            </a:lvl8pPr>
            <a:lvl9pPr lvl="8" rtl="0">
              <a:spcBef>
                <a:spcPts val="0"/>
              </a:spcBef>
              <a:spcAft>
                <a:spcPts val="0"/>
              </a:spcAft>
              <a:buSzPts val="2400"/>
              <a:buFont typeface="Manrope"/>
              <a:buChar char="■"/>
              <a:defRPr sz="3200">
                <a:latin typeface="Manrope"/>
                <a:ea typeface="Manrope"/>
                <a:cs typeface="Manrope"/>
                <a:sym typeface="Manrope"/>
              </a:defRPr>
            </a:lvl9pPr>
          </a:lstStyle>
          <a:p>
            <a:endParaRPr/>
          </a:p>
        </p:txBody>
      </p:sp>
      <p:sp>
        <p:nvSpPr>
          <p:cNvPr id="79" name="Google Shape;79;p12"/>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80" name="Google Shape;80;p12"/>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21167876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plit 1/2 Reverse Gray">
  <p:cSld name="Split 1/2 Reverse Gray">
    <p:spTree>
      <p:nvGrpSpPr>
        <p:cNvPr id="1" name="Shape 81"/>
        <p:cNvGrpSpPr/>
        <p:nvPr/>
      </p:nvGrpSpPr>
      <p:grpSpPr>
        <a:xfrm>
          <a:off x="0" y="0"/>
          <a:ext cx="0" cy="0"/>
          <a:chOff x="0" y="0"/>
          <a:chExt cx="0" cy="0"/>
        </a:xfrm>
      </p:grpSpPr>
      <p:sp>
        <p:nvSpPr>
          <p:cNvPr id="82" name="Google Shape;82;p13"/>
          <p:cNvSpPr/>
          <p:nvPr/>
        </p:nvSpPr>
        <p:spPr>
          <a:xfrm rot="10800000">
            <a:off x="0" y="0"/>
            <a:ext cx="61056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 name="Google Shape;83;p13"/>
          <p:cNvSpPr txBox="1">
            <a:spLocks noGrp="1"/>
          </p:cNvSpPr>
          <p:nvPr>
            <p:ph type="title"/>
          </p:nvPr>
        </p:nvSpPr>
        <p:spPr>
          <a:xfrm>
            <a:off x="6360400" y="487600"/>
            <a:ext cx="52680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SzPts val="2400"/>
              <a:buFont typeface="Manrope"/>
              <a:buChar char="○"/>
              <a:defRPr sz="3200" b="1">
                <a:latin typeface="Manrope"/>
                <a:ea typeface="Manrope"/>
                <a:cs typeface="Manrope"/>
                <a:sym typeface="Manrope"/>
              </a:defRPr>
            </a:lvl2pPr>
            <a:lvl3pPr lvl="2" rtl="0">
              <a:spcBef>
                <a:spcPts val="0"/>
              </a:spcBef>
              <a:spcAft>
                <a:spcPts val="0"/>
              </a:spcAft>
              <a:buSzPts val="2400"/>
              <a:buFont typeface="Manrope"/>
              <a:buChar char="■"/>
              <a:defRPr sz="3200" b="1">
                <a:latin typeface="Manrope"/>
                <a:ea typeface="Manrope"/>
                <a:cs typeface="Manrope"/>
                <a:sym typeface="Manrope"/>
              </a:defRPr>
            </a:lvl3pPr>
            <a:lvl4pPr lvl="3" rtl="0">
              <a:spcBef>
                <a:spcPts val="0"/>
              </a:spcBef>
              <a:spcAft>
                <a:spcPts val="0"/>
              </a:spcAft>
              <a:buSzPts val="2400"/>
              <a:buFont typeface="Manrope"/>
              <a:buChar char="●"/>
              <a:defRPr sz="3200" b="1">
                <a:latin typeface="Manrope"/>
                <a:ea typeface="Manrope"/>
                <a:cs typeface="Manrope"/>
                <a:sym typeface="Manrope"/>
              </a:defRPr>
            </a:lvl4pPr>
            <a:lvl5pPr lvl="4" rtl="0">
              <a:spcBef>
                <a:spcPts val="0"/>
              </a:spcBef>
              <a:spcAft>
                <a:spcPts val="0"/>
              </a:spcAft>
              <a:buSzPts val="2400"/>
              <a:buFont typeface="Manrope"/>
              <a:buChar char="○"/>
              <a:defRPr sz="3200" b="1">
                <a:latin typeface="Manrope"/>
                <a:ea typeface="Manrope"/>
                <a:cs typeface="Manrope"/>
                <a:sym typeface="Manrope"/>
              </a:defRPr>
            </a:lvl5pPr>
            <a:lvl6pPr lvl="5" rtl="0">
              <a:spcBef>
                <a:spcPts val="0"/>
              </a:spcBef>
              <a:spcAft>
                <a:spcPts val="0"/>
              </a:spcAft>
              <a:buSzPts val="2400"/>
              <a:buFont typeface="Manrope"/>
              <a:buChar char="■"/>
              <a:defRPr sz="3200" b="1">
                <a:latin typeface="Manrope"/>
                <a:ea typeface="Manrope"/>
                <a:cs typeface="Manrope"/>
                <a:sym typeface="Manrope"/>
              </a:defRPr>
            </a:lvl6pPr>
            <a:lvl7pPr lvl="6" rtl="0">
              <a:spcBef>
                <a:spcPts val="0"/>
              </a:spcBef>
              <a:spcAft>
                <a:spcPts val="0"/>
              </a:spcAft>
              <a:buSzPts val="2400"/>
              <a:buFont typeface="Manrope"/>
              <a:buChar char="●"/>
              <a:defRPr sz="3200" b="1">
                <a:latin typeface="Manrope"/>
                <a:ea typeface="Manrope"/>
                <a:cs typeface="Manrope"/>
                <a:sym typeface="Manrope"/>
              </a:defRPr>
            </a:lvl7pPr>
            <a:lvl8pPr lvl="7" rtl="0">
              <a:spcBef>
                <a:spcPts val="0"/>
              </a:spcBef>
              <a:spcAft>
                <a:spcPts val="0"/>
              </a:spcAft>
              <a:buSzPts val="2400"/>
              <a:buFont typeface="Manrope"/>
              <a:buChar char="○"/>
              <a:defRPr sz="3200" b="1">
                <a:latin typeface="Manrope"/>
                <a:ea typeface="Manrope"/>
                <a:cs typeface="Manrope"/>
                <a:sym typeface="Manrope"/>
              </a:defRPr>
            </a:lvl8pPr>
            <a:lvl9pPr lvl="8" rtl="0">
              <a:spcBef>
                <a:spcPts val="0"/>
              </a:spcBef>
              <a:spcAft>
                <a:spcPts val="0"/>
              </a:spcAft>
              <a:buSzPts val="2400"/>
              <a:buFont typeface="Manrope"/>
              <a:buChar char="■"/>
              <a:defRPr sz="3200" b="1">
                <a:latin typeface="Manrope"/>
                <a:ea typeface="Manrope"/>
                <a:cs typeface="Manrope"/>
                <a:sym typeface="Manrope"/>
              </a:defRPr>
            </a:lvl9pPr>
          </a:lstStyle>
          <a:p>
            <a:endParaRPr/>
          </a:p>
        </p:txBody>
      </p:sp>
      <p:sp>
        <p:nvSpPr>
          <p:cNvPr id="84" name="Google Shape;84;p13"/>
          <p:cNvSpPr txBox="1">
            <a:spLocks noGrp="1"/>
          </p:cNvSpPr>
          <p:nvPr>
            <p:ph type="title" idx="2"/>
          </p:nvPr>
        </p:nvSpPr>
        <p:spPr>
          <a:xfrm>
            <a:off x="6360400" y="1999867"/>
            <a:ext cx="52680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1100"/>
              <a:buFont typeface="Manrope"/>
              <a:buChar char="○"/>
              <a:defRPr sz="1467">
                <a:latin typeface="Manrope"/>
                <a:ea typeface="Manrope"/>
                <a:cs typeface="Manrope"/>
                <a:sym typeface="Manrope"/>
              </a:defRPr>
            </a:lvl2pPr>
            <a:lvl3pPr lvl="2" rtl="0">
              <a:spcBef>
                <a:spcPts val="0"/>
              </a:spcBef>
              <a:spcAft>
                <a:spcPts val="0"/>
              </a:spcAft>
              <a:buSzPts val="1100"/>
              <a:buFont typeface="Manrope"/>
              <a:buChar char="■"/>
              <a:defRPr sz="1467">
                <a:latin typeface="Manrope"/>
                <a:ea typeface="Manrope"/>
                <a:cs typeface="Manrope"/>
                <a:sym typeface="Manrope"/>
              </a:defRPr>
            </a:lvl3pPr>
            <a:lvl4pPr lvl="3" rtl="0">
              <a:spcBef>
                <a:spcPts val="0"/>
              </a:spcBef>
              <a:spcAft>
                <a:spcPts val="0"/>
              </a:spcAft>
              <a:buSzPts val="1100"/>
              <a:buFont typeface="Manrope"/>
              <a:buChar char="●"/>
              <a:defRPr sz="1467">
                <a:latin typeface="Manrope"/>
                <a:ea typeface="Manrope"/>
                <a:cs typeface="Manrope"/>
                <a:sym typeface="Manrope"/>
              </a:defRPr>
            </a:lvl4pPr>
            <a:lvl5pPr lvl="4" rtl="0">
              <a:spcBef>
                <a:spcPts val="0"/>
              </a:spcBef>
              <a:spcAft>
                <a:spcPts val="0"/>
              </a:spcAft>
              <a:buSzPts val="1100"/>
              <a:buFont typeface="Manrope"/>
              <a:buChar char="○"/>
              <a:defRPr sz="1467">
                <a:latin typeface="Manrope"/>
                <a:ea typeface="Manrope"/>
                <a:cs typeface="Manrope"/>
                <a:sym typeface="Manrope"/>
              </a:defRPr>
            </a:lvl5pPr>
            <a:lvl6pPr lvl="5" rtl="0">
              <a:spcBef>
                <a:spcPts val="0"/>
              </a:spcBef>
              <a:spcAft>
                <a:spcPts val="0"/>
              </a:spcAft>
              <a:buSzPts val="1100"/>
              <a:buFont typeface="Manrope"/>
              <a:buChar char="■"/>
              <a:defRPr sz="1467">
                <a:latin typeface="Manrope"/>
                <a:ea typeface="Manrope"/>
                <a:cs typeface="Manrope"/>
                <a:sym typeface="Manrope"/>
              </a:defRPr>
            </a:lvl6pPr>
            <a:lvl7pPr lvl="6" rtl="0">
              <a:spcBef>
                <a:spcPts val="0"/>
              </a:spcBef>
              <a:spcAft>
                <a:spcPts val="0"/>
              </a:spcAft>
              <a:buSzPts val="1100"/>
              <a:buFont typeface="Manrope"/>
              <a:buChar char="●"/>
              <a:defRPr sz="1467">
                <a:latin typeface="Manrope"/>
                <a:ea typeface="Manrope"/>
                <a:cs typeface="Manrope"/>
                <a:sym typeface="Manrope"/>
              </a:defRPr>
            </a:lvl7pPr>
            <a:lvl8pPr lvl="7" rtl="0">
              <a:spcBef>
                <a:spcPts val="0"/>
              </a:spcBef>
              <a:spcAft>
                <a:spcPts val="0"/>
              </a:spcAft>
              <a:buSzPts val="1100"/>
              <a:buFont typeface="Manrope"/>
              <a:buChar char="○"/>
              <a:defRPr sz="1467">
                <a:latin typeface="Manrope"/>
                <a:ea typeface="Manrope"/>
                <a:cs typeface="Manrope"/>
                <a:sym typeface="Manrope"/>
              </a:defRPr>
            </a:lvl8pPr>
            <a:lvl9pPr lvl="8"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85" name="Google Shape;85;p13"/>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86" name="Google Shape;86;p13"/>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406857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Split 1/2 Reverse Dark">
  <p:cSld name="Split 1/2 Reverse Dark">
    <p:spTree>
      <p:nvGrpSpPr>
        <p:cNvPr id="1" name="Shape 87"/>
        <p:cNvGrpSpPr/>
        <p:nvPr/>
      </p:nvGrpSpPr>
      <p:grpSpPr>
        <a:xfrm>
          <a:off x="0" y="0"/>
          <a:ext cx="0" cy="0"/>
          <a:chOff x="0" y="0"/>
          <a:chExt cx="0" cy="0"/>
        </a:xfrm>
      </p:grpSpPr>
      <p:sp>
        <p:nvSpPr>
          <p:cNvPr id="88" name="Google Shape;88;p14"/>
          <p:cNvSpPr/>
          <p:nvPr/>
        </p:nvSpPr>
        <p:spPr>
          <a:xfrm>
            <a:off x="0" y="-167"/>
            <a:ext cx="6105600" cy="6858000"/>
          </a:xfrm>
          <a:prstGeom prst="rect">
            <a:avLst/>
          </a:prstGeom>
          <a:gradFill>
            <a:gsLst>
              <a:gs pos="0">
                <a:schemeClr val="dk1"/>
              </a:gs>
              <a:gs pos="100000">
                <a:schemeClr val="accent6"/>
              </a:gs>
            </a:gsLst>
            <a:lin ang="18900044"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 name="Google Shape;89;p14"/>
          <p:cNvSpPr txBox="1">
            <a:spLocks noGrp="1"/>
          </p:cNvSpPr>
          <p:nvPr>
            <p:ph type="title"/>
          </p:nvPr>
        </p:nvSpPr>
        <p:spPr>
          <a:xfrm>
            <a:off x="6360400" y="487600"/>
            <a:ext cx="52680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90" name="Google Shape;90;p14"/>
          <p:cNvSpPr txBox="1">
            <a:spLocks noGrp="1"/>
          </p:cNvSpPr>
          <p:nvPr>
            <p:ph type="title" idx="2"/>
          </p:nvPr>
        </p:nvSpPr>
        <p:spPr>
          <a:xfrm>
            <a:off x="6360400" y="3652300"/>
            <a:ext cx="5268000" cy="1202800"/>
          </a:xfrm>
          <a:prstGeom prst="rect">
            <a:avLst/>
          </a:prstGeom>
          <a:noFill/>
          <a:ln>
            <a:noFill/>
          </a:ln>
        </p:spPr>
        <p:txBody>
          <a:bodyPr spcFirstLastPara="1" wrap="square" lIns="0" tIns="0" rIns="0" bIns="0" anchor="b"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2400"/>
              <a:buFont typeface="Manrope"/>
              <a:buChar char="○"/>
              <a:defRPr sz="3200">
                <a:latin typeface="Manrope"/>
                <a:ea typeface="Manrope"/>
                <a:cs typeface="Manrope"/>
                <a:sym typeface="Manrope"/>
              </a:defRPr>
            </a:lvl2pPr>
            <a:lvl3pPr lvl="2" rtl="0">
              <a:spcBef>
                <a:spcPts val="0"/>
              </a:spcBef>
              <a:spcAft>
                <a:spcPts val="0"/>
              </a:spcAft>
              <a:buSzPts val="2400"/>
              <a:buFont typeface="Manrope"/>
              <a:buChar char="■"/>
              <a:defRPr sz="3200">
                <a:latin typeface="Manrope"/>
                <a:ea typeface="Manrope"/>
                <a:cs typeface="Manrope"/>
                <a:sym typeface="Manrope"/>
              </a:defRPr>
            </a:lvl3pPr>
            <a:lvl4pPr lvl="3" rtl="0">
              <a:spcBef>
                <a:spcPts val="0"/>
              </a:spcBef>
              <a:spcAft>
                <a:spcPts val="0"/>
              </a:spcAft>
              <a:buSzPts val="2400"/>
              <a:buFont typeface="Manrope"/>
              <a:buChar char="●"/>
              <a:defRPr sz="3200">
                <a:latin typeface="Manrope"/>
                <a:ea typeface="Manrope"/>
                <a:cs typeface="Manrope"/>
                <a:sym typeface="Manrope"/>
              </a:defRPr>
            </a:lvl4pPr>
            <a:lvl5pPr lvl="4" rtl="0">
              <a:spcBef>
                <a:spcPts val="0"/>
              </a:spcBef>
              <a:spcAft>
                <a:spcPts val="0"/>
              </a:spcAft>
              <a:buSzPts val="2400"/>
              <a:buFont typeface="Manrope"/>
              <a:buChar char="○"/>
              <a:defRPr sz="3200">
                <a:latin typeface="Manrope"/>
                <a:ea typeface="Manrope"/>
                <a:cs typeface="Manrope"/>
                <a:sym typeface="Manrope"/>
              </a:defRPr>
            </a:lvl5pPr>
            <a:lvl6pPr lvl="5" rtl="0">
              <a:spcBef>
                <a:spcPts val="0"/>
              </a:spcBef>
              <a:spcAft>
                <a:spcPts val="0"/>
              </a:spcAft>
              <a:buSzPts val="2400"/>
              <a:buFont typeface="Manrope"/>
              <a:buChar char="■"/>
              <a:defRPr sz="3200">
                <a:latin typeface="Manrope"/>
                <a:ea typeface="Manrope"/>
                <a:cs typeface="Manrope"/>
                <a:sym typeface="Manrope"/>
              </a:defRPr>
            </a:lvl6pPr>
            <a:lvl7pPr lvl="6" rtl="0">
              <a:spcBef>
                <a:spcPts val="0"/>
              </a:spcBef>
              <a:spcAft>
                <a:spcPts val="0"/>
              </a:spcAft>
              <a:buSzPts val="2400"/>
              <a:buFont typeface="Manrope"/>
              <a:buChar char="●"/>
              <a:defRPr sz="3200">
                <a:latin typeface="Manrope"/>
                <a:ea typeface="Manrope"/>
                <a:cs typeface="Manrope"/>
                <a:sym typeface="Manrope"/>
              </a:defRPr>
            </a:lvl7pPr>
            <a:lvl8pPr lvl="7" rtl="0">
              <a:spcBef>
                <a:spcPts val="0"/>
              </a:spcBef>
              <a:spcAft>
                <a:spcPts val="0"/>
              </a:spcAft>
              <a:buSzPts val="2400"/>
              <a:buFont typeface="Manrope"/>
              <a:buChar char="○"/>
              <a:defRPr sz="3200">
                <a:latin typeface="Manrope"/>
                <a:ea typeface="Manrope"/>
                <a:cs typeface="Manrope"/>
                <a:sym typeface="Manrope"/>
              </a:defRPr>
            </a:lvl8pPr>
            <a:lvl9pPr lvl="8" rtl="0">
              <a:spcBef>
                <a:spcPts val="0"/>
              </a:spcBef>
              <a:spcAft>
                <a:spcPts val="0"/>
              </a:spcAft>
              <a:buSzPts val="2400"/>
              <a:buFont typeface="Manrope"/>
              <a:buChar char="■"/>
              <a:defRPr sz="3200">
                <a:latin typeface="Manrope"/>
                <a:ea typeface="Manrope"/>
                <a:cs typeface="Manrope"/>
                <a:sym typeface="Manrope"/>
              </a:defRPr>
            </a:lvl9pPr>
          </a:lstStyle>
          <a:p>
            <a:endParaRPr/>
          </a:p>
        </p:txBody>
      </p:sp>
      <p:sp>
        <p:nvSpPr>
          <p:cNvPr id="91" name="Google Shape;91;p14"/>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92" name="Google Shape;92;p14"/>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8315378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plit 2/3 Gray">
  <p:cSld name="Split 2/3 Gray">
    <p:spTree>
      <p:nvGrpSpPr>
        <p:cNvPr id="1" name="Shape 93"/>
        <p:cNvGrpSpPr/>
        <p:nvPr/>
      </p:nvGrpSpPr>
      <p:grpSpPr>
        <a:xfrm>
          <a:off x="0" y="0"/>
          <a:ext cx="0" cy="0"/>
          <a:chOff x="0" y="0"/>
          <a:chExt cx="0" cy="0"/>
        </a:xfrm>
      </p:grpSpPr>
      <p:sp>
        <p:nvSpPr>
          <p:cNvPr id="94" name="Google Shape;94;p15"/>
          <p:cNvSpPr/>
          <p:nvPr/>
        </p:nvSpPr>
        <p:spPr>
          <a:xfrm>
            <a:off x="4241267" y="0"/>
            <a:ext cx="79508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5" name="Google Shape;95;p15"/>
          <p:cNvSpPr txBox="1">
            <a:spLocks noGrp="1"/>
          </p:cNvSpPr>
          <p:nvPr>
            <p:ph type="title"/>
          </p:nvPr>
        </p:nvSpPr>
        <p:spPr>
          <a:xfrm>
            <a:off x="578000" y="487600"/>
            <a:ext cx="33816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2pPr>
            <a:lvl3pPr lvl="2"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3pPr>
            <a:lvl4pPr lvl="3"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4pPr>
            <a:lvl5pPr lvl="4"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5pPr>
            <a:lvl6pPr lvl="5"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6pPr>
            <a:lvl7pPr lvl="6"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7pPr>
            <a:lvl8pPr lvl="7"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8pPr>
            <a:lvl9pPr lvl="8"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9pPr>
          </a:lstStyle>
          <a:p>
            <a:endParaRPr/>
          </a:p>
        </p:txBody>
      </p:sp>
      <p:sp>
        <p:nvSpPr>
          <p:cNvPr id="96" name="Google Shape;96;p15"/>
          <p:cNvSpPr txBox="1">
            <a:spLocks noGrp="1"/>
          </p:cNvSpPr>
          <p:nvPr>
            <p:ph type="title" idx="2"/>
          </p:nvPr>
        </p:nvSpPr>
        <p:spPr>
          <a:xfrm>
            <a:off x="578000" y="1999867"/>
            <a:ext cx="33816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2400"/>
              <a:buFont typeface="Manrope"/>
              <a:buChar char="○"/>
              <a:defRPr sz="3200">
                <a:latin typeface="Manrope"/>
                <a:ea typeface="Manrope"/>
                <a:cs typeface="Manrope"/>
                <a:sym typeface="Manrope"/>
              </a:defRPr>
            </a:lvl2pPr>
            <a:lvl3pPr lvl="2" rtl="0">
              <a:spcBef>
                <a:spcPts val="0"/>
              </a:spcBef>
              <a:spcAft>
                <a:spcPts val="0"/>
              </a:spcAft>
              <a:buSzPts val="2400"/>
              <a:buFont typeface="Manrope"/>
              <a:buChar char="■"/>
              <a:defRPr sz="3200">
                <a:latin typeface="Manrope"/>
                <a:ea typeface="Manrope"/>
                <a:cs typeface="Manrope"/>
                <a:sym typeface="Manrope"/>
              </a:defRPr>
            </a:lvl3pPr>
            <a:lvl4pPr lvl="3" rtl="0">
              <a:spcBef>
                <a:spcPts val="0"/>
              </a:spcBef>
              <a:spcAft>
                <a:spcPts val="0"/>
              </a:spcAft>
              <a:buSzPts val="2400"/>
              <a:buFont typeface="Manrope"/>
              <a:buChar char="●"/>
              <a:defRPr sz="3200">
                <a:latin typeface="Manrope"/>
                <a:ea typeface="Manrope"/>
                <a:cs typeface="Manrope"/>
                <a:sym typeface="Manrope"/>
              </a:defRPr>
            </a:lvl4pPr>
            <a:lvl5pPr lvl="4" rtl="0">
              <a:spcBef>
                <a:spcPts val="0"/>
              </a:spcBef>
              <a:spcAft>
                <a:spcPts val="0"/>
              </a:spcAft>
              <a:buSzPts val="2400"/>
              <a:buFont typeface="Manrope"/>
              <a:buChar char="○"/>
              <a:defRPr sz="3200">
                <a:latin typeface="Manrope"/>
                <a:ea typeface="Manrope"/>
                <a:cs typeface="Manrope"/>
                <a:sym typeface="Manrope"/>
              </a:defRPr>
            </a:lvl5pPr>
            <a:lvl6pPr lvl="5" rtl="0">
              <a:spcBef>
                <a:spcPts val="0"/>
              </a:spcBef>
              <a:spcAft>
                <a:spcPts val="0"/>
              </a:spcAft>
              <a:buSzPts val="2400"/>
              <a:buFont typeface="Manrope"/>
              <a:buChar char="■"/>
              <a:defRPr sz="3200">
                <a:latin typeface="Manrope"/>
                <a:ea typeface="Manrope"/>
                <a:cs typeface="Manrope"/>
                <a:sym typeface="Manrope"/>
              </a:defRPr>
            </a:lvl6pPr>
            <a:lvl7pPr lvl="6" rtl="0">
              <a:spcBef>
                <a:spcPts val="0"/>
              </a:spcBef>
              <a:spcAft>
                <a:spcPts val="0"/>
              </a:spcAft>
              <a:buSzPts val="2400"/>
              <a:buFont typeface="Manrope"/>
              <a:buChar char="●"/>
              <a:defRPr sz="3200">
                <a:latin typeface="Manrope"/>
                <a:ea typeface="Manrope"/>
                <a:cs typeface="Manrope"/>
                <a:sym typeface="Manrope"/>
              </a:defRPr>
            </a:lvl7pPr>
            <a:lvl8pPr lvl="7" rtl="0">
              <a:spcBef>
                <a:spcPts val="0"/>
              </a:spcBef>
              <a:spcAft>
                <a:spcPts val="0"/>
              </a:spcAft>
              <a:buSzPts val="2400"/>
              <a:buFont typeface="Manrope"/>
              <a:buChar char="○"/>
              <a:defRPr sz="3200">
                <a:latin typeface="Manrope"/>
                <a:ea typeface="Manrope"/>
                <a:cs typeface="Manrope"/>
                <a:sym typeface="Manrope"/>
              </a:defRPr>
            </a:lvl8pPr>
            <a:lvl9pPr lvl="8" rtl="0">
              <a:spcBef>
                <a:spcPts val="0"/>
              </a:spcBef>
              <a:spcAft>
                <a:spcPts val="0"/>
              </a:spcAft>
              <a:buSzPts val="2400"/>
              <a:buFont typeface="Manrope"/>
              <a:buChar char="■"/>
              <a:defRPr sz="3200">
                <a:latin typeface="Manrope"/>
                <a:ea typeface="Manrope"/>
                <a:cs typeface="Manrope"/>
                <a:sym typeface="Manrope"/>
              </a:defRPr>
            </a:lvl9pPr>
          </a:lstStyle>
          <a:p>
            <a:endParaRPr/>
          </a:p>
        </p:txBody>
      </p:sp>
      <p:sp>
        <p:nvSpPr>
          <p:cNvPr id="97" name="Google Shape;97;p15"/>
          <p:cNvSpPr txBox="1">
            <a:spLocks noGrp="1"/>
          </p:cNvSpPr>
          <p:nvPr>
            <p:ph type="body" idx="1"/>
          </p:nvPr>
        </p:nvSpPr>
        <p:spPr>
          <a:xfrm>
            <a:off x="4553433" y="487600"/>
            <a:ext cx="7074800" cy="58776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98" name="Google Shape;98;p15"/>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99" name="Google Shape;99;p15"/>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1402947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Highlight">
  <p:cSld name="Highlight">
    <p:bg>
      <p:bgPr>
        <a:noFill/>
        <a:effectLst/>
      </p:bgPr>
    </p:bg>
    <p:spTree>
      <p:nvGrpSpPr>
        <p:cNvPr id="1" name="Shape 100"/>
        <p:cNvGrpSpPr/>
        <p:nvPr/>
      </p:nvGrpSpPr>
      <p:grpSpPr>
        <a:xfrm>
          <a:off x="0" y="0"/>
          <a:ext cx="0" cy="0"/>
          <a:chOff x="0" y="0"/>
          <a:chExt cx="0" cy="0"/>
        </a:xfrm>
      </p:grpSpPr>
      <p:sp>
        <p:nvSpPr>
          <p:cNvPr id="101" name="Google Shape;101;p16"/>
          <p:cNvSpPr/>
          <p:nvPr/>
        </p:nvSpPr>
        <p:spPr>
          <a:xfrm>
            <a:off x="2277067" y="1999867"/>
            <a:ext cx="7481200" cy="1340800"/>
          </a:xfrm>
          <a:prstGeom prst="roundRect">
            <a:avLst>
              <a:gd name="adj" fmla="val 6712"/>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2" name="Google Shape;102;p16"/>
          <p:cNvSpPr txBox="1">
            <a:spLocks noGrp="1"/>
          </p:cNvSpPr>
          <p:nvPr>
            <p:ph type="title"/>
          </p:nvPr>
        </p:nvSpPr>
        <p:spPr>
          <a:xfrm>
            <a:off x="2496800" y="2127667"/>
            <a:ext cx="7198400" cy="1108000"/>
          </a:xfrm>
          <a:prstGeom prst="rect">
            <a:avLst/>
          </a:prstGeom>
          <a:noFill/>
          <a:ln>
            <a:noFill/>
          </a:ln>
        </p:spPr>
        <p:txBody>
          <a:bodyPr spcFirstLastPara="1" wrap="square" lIns="0" tIns="0" rIns="0" bIns="0" anchor="ctr" anchorCtr="0">
            <a:noAutofit/>
          </a:bodyPr>
          <a:lstStyle>
            <a:lvl1pPr lvl="0" algn="ctr"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1pPr>
            <a:lvl2pPr lvl="1"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2pPr>
            <a:lvl3pPr lvl="2"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3pPr>
            <a:lvl4pPr lvl="3"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4pPr>
            <a:lvl5pPr lvl="4"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5pPr>
            <a:lvl6pPr lvl="5"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6pPr>
            <a:lvl7pPr lvl="6"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7pPr>
            <a:lvl8pPr lvl="7"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8pPr>
            <a:lvl9pPr lvl="8"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9pPr>
          </a:lstStyle>
          <a:p>
            <a:endParaRPr/>
          </a:p>
        </p:txBody>
      </p:sp>
      <p:sp>
        <p:nvSpPr>
          <p:cNvPr id="103" name="Google Shape;103;p16"/>
          <p:cNvSpPr txBox="1">
            <a:spLocks noGrp="1"/>
          </p:cNvSpPr>
          <p:nvPr>
            <p:ph type="body" idx="1"/>
          </p:nvPr>
        </p:nvSpPr>
        <p:spPr>
          <a:xfrm>
            <a:off x="2445800" y="3514400"/>
            <a:ext cx="7312400" cy="1340800"/>
          </a:xfrm>
          <a:prstGeom prst="rect">
            <a:avLst/>
          </a:prstGeom>
          <a:noFill/>
          <a:ln>
            <a:noFill/>
          </a:ln>
        </p:spPr>
        <p:txBody>
          <a:bodyPr spcFirstLastPara="1" wrap="square" lIns="0" tIns="0" rIns="0" bIns="0" anchor="ctr" anchorCtr="0">
            <a:noAutofit/>
          </a:bodyPr>
          <a:lstStyle>
            <a:lvl1pPr marL="609585" lvl="0" indent="-397923" algn="ctr" rtl="0">
              <a:spcBef>
                <a:spcPts val="0"/>
              </a:spcBef>
              <a:spcAft>
                <a:spcPts val="0"/>
              </a:spcAft>
              <a:buSzPts val="1100"/>
              <a:buFont typeface="Manrope"/>
              <a:buChar char="●"/>
              <a:defRPr sz="1467">
                <a:latin typeface="Manrope"/>
                <a:ea typeface="Manrope"/>
                <a:cs typeface="Manrope"/>
                <a:sym typeface="Manrope"/>
              </a:defRPr>
            </a:lvl1pPr>
            <a:lvl2pPr marL="1219170" lvl="1" indent="-397923" algn="ctr" rtl="0">
              <a:spcBef>
                <a:spcPts val="0"/>
              </a:spcBef>
              <a:spcAft>
                <a:spcPts val="0"/>
              </a:spcAft>
              <a:buSzPts val="1100"/>
              <a:buFont typeface="Manrope"/>
              <a:buChar char="○"/>
              <a:defRPr sz="1467">
                <a:latin typeface="Manrope"/>
                <a:ea typeface="Manrope"/>
                <a:cs typeface="Manrope"/>
                <a:sym typeface="Manrope"/>
              </a:defRPr>
            </a:lvl2pPr>
            <a:lvl3pPr marL="1828754" lvl="2" indent="-397923" algn="ctr" rtl="0">
              <a:spcBef>
                <a:spcPts val="0"/>
              </a:spcBef>
              <a:spcAft>
                <a:spcPts val="0"/>
              </a:spcAft>
              <a:buSzPts val="1100"/>
              <a:buFont typeface="Manrope"/>
              <a:buChar char="■"/>
              <a:defRPr sz="1467">
                <a:latin typeface="Manrope"/>
                <a:ea typeface="Manrope"/>
                <a:cs typeface="Manrope"/>
                <a:sym typeface="Manrope"/>
              </a:defRPr>
            </a:lvl3pPr>
            <a:lvl4pPr marL="2438339" lvl="3" indent="-397923" algn="ctr" rtl="0">
              <a:spcBef>
                <a:spcPts val="0"/>
              </a:spcBef>
              <a:spcAft>
                <a:spcPts val="0"/>
              </a:spcAft>
              <a:buSzPts val="1100"/>
              <a:buFont typeface="Manrope"/>
              <a:buChar char="●"/>
              <a:defRPr sz="1467">
                <a:latin typeface="Manrope"/>
                <a:ea typeface="Manrope"/>
                <a:cs typeface="Manrope"/>
                <a:sym typeface="Manrope"/>
              </a:defRPr>
            </a:lvl4pPr>
            <a:lvl5pPr marL="3047924" lvl="4" indent="-397923" algn="ctr" rtl="0">
              <a:spcBef>
                <a:spcPts val="0"/>
              </a:spcBef>
              <a:spcAft>
                <a:spcPts val="0"/>
              </a:spcAft>
              <a:buSzPts val="1100"/>
              <a:buFont typeface="Manrope"/>
              <a:buChar char="○"/>
              <a:defRPr sz="1467">
                <a:latin typeface="Manrope"/>
                <a:ea typeface="Manrope"/>
                <a:cs typeface="Manrope"/>
                <a:sym typeface="Manrope"/>
              </a:defRPr>
            </a:lvl5pPr>
            <a:lvl6pPr marL="3657509" lvl="5" indent="-397923" algn="ctr" rtl="0">
              <a:spcBef>
                <a:spcPts val="0"/>
              </a:spcBef>
              <a:spcAft>
                <a:spcPts val="0"/>
              </a:spcAft>
              <a:buSzPts val="1100"/>
              <a:buFont typeface="Manrope"/>
              <a:buChar char="■"/>
              <a:defRPr sz="1467">
                <a:latin typeface="Manrope"/>
                <a:ea typeface="Manrope"/>
                <a:cs typeface="Manrope"/>
                <a:sym typeface="Manrope"/>
              </a:defRPr>
            </a:lvl6pPr>
            <a:lvl7pPr marL="4267093" lvl="6" indent="-397923" algn="ctr" rtl="0">
              <a:spcBef>
                <a:spcPts val="0"/>
              </a:spcBef>
              <a:spcAft>
                <a:spcPts val="0"/>
              </a:spcAft>
              <a:buSzPts val="1100"/>
              <a:buFont typeface="Manrope"/>
              <a:buChar char="●"/>
              <a:defRPr sz="1467">
                <a:latin typeface="Manrope"/>
                <a:ea typeface="Manrope"/>
                <a:cs typeface="Manrope"/>
                <a:sym typeface="Manrope"/>
              </a:defRPr>
            </a:lvl7pPr>
            <a:lvl8pPr marL="4876678" lvl="7" indent="-397923" algn="ctr" rtl="0">
              <a:spcBef>
                <a:spcPts val="0"/>
              </a:spcBef>
              <a:spcAft>
                <a:spcPts val="0"/>
              </a:spcAft>
              <a:buSzPts val="1100"/>
              <a:buFont typeface="Manrope"/>
              <a:buChar char="○"/>
              <a:defRPr sz="1467">
                <a:latin typeface="Manrope"/>
                <a:ea typeface="Manrope"/>
                <a:cs typeface="Manrope"/>
                <a:sym typeface="Manrope"/>
              </a:defRPr>
            </a:lvl8pPr>
            <a:lvl9pPr marL="5486263" lvl="8" indent="-397923" algn="ctr"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104" name="Google Shape;104;p16"/>
          <p:cNvSpPr/>
          <p:nvPr/>
        </p:nvSpPr>
        <p:spPr>
          <a:xfrm>
            <a:off x="6083800" y="5028933"/>
            <a:ext cx="24400" cy="1835200"/>
          </a:xfrm>
          <a:prstGeom prst="rect">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105" name="Google Shape;105;p16"/>
          <p:cNvPicPr preferRelativeResize="0"/>
          <p:nvPr/>
        </p:nvPicPr>
        <p:blipFill>
          <a:blip r:embed="rId2">
            <a:alphaModFix/>
          </a:blip>
          <a:stretch>
            <a:fillRect/>
          </a:stretch>
        </p:blipFill>
        <p:spPr>
          <a:xfrm>
            <a:off x="497334" y="263734"/>
            <a:ext cx="941933" cy="943767"/>
          </a:xfrm>
          <a:prstGeom prst="rect">
            <a:avLst/>
          </a:prstGeom>
          <a:noFill/>
          <a:ln>
            <a:noFill/>
          </a:ln>
        </p:spPr>
      </p:pic>
    </p:spTree>
    <p:extLst>
      <p:ext uri="{BB962C8B-B14F-4D97-AF65-F5344CB8AC3E}">
        <p14:creationId xmlns:p14="http://schemas.microsoft.com/office/powerpoint/2010/main" val="35416022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Quote">
  <p:cSld name="Quote">
    <p:bg>
      <p:bgPr>
        <a:noFill/>
        <a:effectLst/>
      </p:bgPr>
    </p:bg>
    <p:spTree>
      <p:nvGrpSpPr>
        <p:cNvPr id="1" name="Shape 106"/>
        <p:cNvGrpSpPr/>
        <p:nvPr/>
      </p:nvGrpSpPr>
      <p:grpSpPr>
        <a:xfrm>
          <a:off x="0" y="0"/>
          <a:ext cx="0" cy="0"/>
          <a:chOff x="0" y="0"/>
          <a:chExt cx="0" cy="0"/>
        </a:xfrm>
      </p:grpSpPr>
      <p:sp>
        <p:nvSpPr>
          <p:cNvPr id="107" name="Google Shape;107;p17"/>
          <p:cNvSpPr txBox="1">
            <a:spLocks noGrp="1"/>
          </p:cNvSpPr>
          <p:nvPr>
            <p:ph type="title"/>
          </p:nvPr>
        </p:nvSpPr>
        <p:spPr>
          <a:xfrm>
            <a:off x="2448267" y="1999867"/>
            <a:ext cx="7300400" cy="2403600"/>
          </a:xfrm>
          <a:prstGeom prst="rect">
            <a:avLst/>
          </a:prstGeom>
          <a:noFill/>
          <a:ln>
            <a:noFill/>
          </a:ln>
        </p:spPr>
        <p:txBody>
          <a:bodyPr spcFirstLastPara="1" wrap="square" lIns="0" tIns="0" rIns="0" bIns="0" anchor="ctr" anchorCtr="0">
            <a:noAutofit/>
          </a:bodyPr>
          <a:lstStyle>
            <a:lvl1pPr lvl="0" algn="ctr"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9pPr>
          </a:lstStyle>
          <a:p>
            <a:endParaRPr/>
          </a:p>
        </p:txBody>
      </p:sp>
      <p:sp>
        <p:nvSpPr>
          <p:cNvPr id="108" name="Google Shape;108;p17"/>
          <p:cNvSpPr txBox="1">
            <a:spLocks noGrp="1"/>
          </p:cNvSpPr>
          <p:nvPr>
            <p:ph type="body" idx="1"/>
          </p:nvPr>
        </p:nvSpPr>
        <p:spPr>
          <a:xfrm>
            <a:off x="2473600" y="4624033"/>
            <a:ext cx="7275200" cy="231200"/>
          </a:xfrm>
          <a:prstGeom prst="rect">
            <a:avLst/>
          </a:prstGeom>
          <a:noFill/>
          <a:ln>
            <a:noFill/>
          </a:ln>
        </p:spPr>
        <p:txBody>
          <a:bodyPr spcFirstLastPara="1" wrap="square" lIns="0" tIns="0" rIns="0" bIns="0" anchor="ctr" anchorCtr="0">
            <a:noAutofit/>
          </a:bodyPr>
          <a:lstStyle>
            <a:lvl1pPr marL="609585" lvl="0" indent="-397923" algn="r" rtl="0">
              <a:spcBef>
                <a:spcPts val="0"/>
              </a:spcBef>
              <a:spcAft>
                <a:spcPts val="0"/>
              </a:spcAft>
              <a:buSzPts val="1100"/>
              <a:buFont typeface="Manrope"/>
              <a:buChar char="●"/>
              <a:defRPr sz="1467">
                <a:latin typeface="Manrope"/>
                <a:ea typeface="Manrope"/>
                <a:cs typeface="Manrope"/>
                <a:sym typeface="Manrope"/>
              </a:defRPr>
            </a:lvl1pPr>
            <a:lvl2pPr marL="1219170" lvl="1" indent="-397923" algn="r" rtl="0">
              <a:spcBef>
                <a:spcPts val="0"/>
              </a:spcBef>
              <a:spcAft>
                <a:spcPts val="0"/>
              </a:spcAft>
              <a:buSzPts val="1100"/>
              <a:buFont typeface="Manrope"/>
              <a:buChar char="○"/>
              <a:defRPr sz="1467">
                <a:latin typeface="Manrope"/>
                <a:ea typeface="Manrope"/>
                <a:cs typeface="Manrope"/>
                <a:sym typeface="Manrope"/>
              </a:defRPr>
            </a:lvl2pPr>
            <a:lvl3pPr marL="1828754" lvl="2" indent="-397923" algn="r" rtl="0">
              <a:spcBef>
                <a:spcPts val="0"/>
              </a:spcBef>
              <a:spcAft>
                <a:spcPts val="0"/>
              </a:spcAft>
              <a:buSzPts val="1100"/>
              <a:buFont typeface="Manrope"/>
              <a:buChar char="■"/>
              <a:defRPr sz="1467">
                <a:latin typeface="Manrope"/>
                <a:ea typeface="Manrope"/>
                <a:cs typeface="Manrope"/>
                <a:sym typeface="Manrope"/>
              </a:defRPr>
            </a:lvl3pPr>
            <a:lvl4pPr marL="2438339" lvl="3" indent="-397923" algn="r" rtl="0">
              <a:spcBef>
                <a:spcPts val="0"/>
              </a:spcBef>
              <a:spcAft>
                <a:spcPts val="0"/>
              </a:spcAft>
              <a:buSzPts val="1100"/>
              <a:buFont typeface="Manrope"/>
              <a:buChar char="●"/>
              <a:defRPr sz="1467">
                <a:latin typeface="Manrope"/>
                <a:ea typeface="Manrope"/>
                <a:cs typeface="Manrope"/>
                <a:sym typeface="Manrope"/>
              </a:defRPr>
            </a:lvl4pPr>
            <a:lvl5pPr marL="3047924" lvl="4" indent="-397923" algn="r" rtl="0">
              <a:spcBef>
                <a:spcPts val="0"/>
              </a:spcBef>
              <a:spcAft>
                <a:spcPts val="0"/>
              </a:spcAft>
              <a:buSzPts val="1100"/>
              <a:buFont typeface="Manrope"/>
              <a:buChar char="○"/>
              <a:defRPr sz="1467">
                <a:latin typeface="Manrope"/>
                <a:ea typeface="Manrope"/>
                <a:cs typeface="Manrope"/>
                <a:sym typeface="Manrope"/>
              </a:defRPr>
            </a:lvl5pPr>
            <a:lvl6pPr marL="3657509" lvl="5" indent="-397923" algn="r" rtl="0">
              <a:spcBef>
                <a:spcPts val="0"/>
              </a:spcBef>
              <a:spcAft>
                <a:spcPts val="0"/>
              </a:spcAft>
              <a:buSzPts val="1100"/>
              <a:buFont typeface="Manrope"/>
              <a:buChar char="■"/>
              <a:defRPr sz="1467">
                <a:latin typeface="Manrope"/>
                <a:ea typeface="Manrope"/>
                <a:cs typeface="Manrope"/>
                <a:sym typeface="Manrope"/>
              </a:defRPr>
            </a:lvl6pPr>
            <a:lvl7pPr marL="4267093" lvl="6" indent="-397923" algn="r" rtl="0">
              <a:spcBef>
                <a:spcPts val="0"/>
              </a:spcBef>
              <a:spcAft>
                <a:spcPts val="0"/>
              </a:spcAft>
              <a:buSzPts val="1100"/>
              <a:buFont typeface="Manrope"/>
              <a:buChar char="●"/>
              <a:defRPr sz="1467">
                <a:latin typeface="Manrope"/>
                <a:ea typeface="Manrope"/>
                <a:cs typeface="Manrope"/>
                <a:sym typeface="Manrope"/>
              </a:defRPr>
            </a:lvl7pPr>
            <a:lvl8pPr marL="4876678" lvl="7" indent="-397923" algn="r" rtl="0">
              <a:spcBef>
                <a:spcPts val="0"/>
              </a:spcBef>
              <a:spcAft>
                <a:spcPts val="0"/>
              </a:spcAft>
              <a:buSzPts val="1100"/>
              <a:buFont typeface="Manrope"/>
              <a:buChar char="○"/>
              <a:defRPr sz="1467">
                <a:latin typeface="Manrope"/>
                <a:ea typeface="Manrope"/>
                <a:cs typeface="Manrope"/>
                <a:sym typeface="Manrope"/>
              </a:defRPr>
            </a:lvl8pPr>
            <a:lvl9pPr marL="5486263" lvl="8" indent="-397923" algn="r"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109" name="Google Shape;109;p17"/>
          <p:cNvSpPr/>
          <p:nvPr/>
        </p:nvSpPr>
        <p:spPr>
          <a:xfrm>
            <a:off x="6083800" y="11267"/>
            <a:ext cx="24400" cy="1835200"/>
          </a:xfrm>
          <a:prstGeom prst="rect">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 name="Google Shape;110;p17"/>
          <p:cNvSpPr/>
          <p:nvPr/>
        </p:nvSpPr>
        <p:spPr>
          <a:xfrm>
            <a:off x="6083800" y="5017667"/>
            <a:ext cx="24400" cy="1835200"/>
          </a:xfrm>
          <a:prstGeom prst="rect">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Manrope"/>
              <a:ea typeface="Manrope"/>
              <a:cs typeface="Manrope"/>
              <a:sym typeface="Manrope"/>
            </a:endParaRPr>
          </a:p>
        </p:txBody>
      </p:sp>
      <p:sp>
        <p:nvSpPr>
          <p:cNvPr id="111" name="Google Shape;111;p17"/>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112" name="Google Shape;112;p17"/>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12949880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plit 1/2 Dark">
  <p:cSld name="Split 1/2 Dark">
    <p:bg>
      <p:bgPr>
        <a:noFill/>
        <a:effectLst/>
      </p:bgPr>
    </p:bg>
    <p:spTree>
      <p:nvGrpSpPr>
        <p:cNvPr id="1" name="Shape 113"/>
        <p:cNvGrpSpPr/>
        <p:nvPr/>
      </p:nvGrpSpPr>
      <p:grpSpPr>
        <a:xfrm>
          <a:off x="0" y="0"/>
          <a:ext cx="0" cy="0"/>
          <a:chOff x="0" y="0"/>
          <a:chExt cx="0" cy="0"/>
        </a:xfrm>
      </p:grpSpPr>
      <p:sp>
        <p:nvSpPr>
          <p:cNvPr id="114" name="Google Shape;114;p18"/>
          <p:cNvSpPr/>
          <p:nvPr/>
        </p:nvSpPr>
        <p:spPr>
          <a:xfrm>
            <a:off x="6098000" y="-167"/>
            <a:ext cx="6105600" cy="6858000"/>
          </a:xfrm>
          <a:prstGeom prst="rect">
            <a:avLst/>
          </a:prstGeom>
          <a:gradFill>
            <a:gsLst>
              <a:gs pos="0">
                <a:schemeClr val="dk1"/>
              </a:gs>
              <a:gs pos="100000">
                <a:schemeClr val="accent6"/>
              </a:gs>
            </a:gsLst>
            <a:lin ang="18900044"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5" name="Google Shape;115;p18"/>
          <p:cNvSpPr txBox="1">
            <a:spLocks noGrp="1"/>
          </p:cNvSpPr>
          <p:nvPr>
            <p:ph type="title"/>
          </p:nvPr>
        </p:nvSpPr>
        <p:spPr>
          <a:xfrm>
            <a:off x="578000" y="487600"/>
            <a:ext cx="52680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116" name="Google Shape;116;p18"/>
          <p:cNvSpPr txBox="1">
            <a:spLocks noGrp="1"/>
          </p:cNvSpPr>
          <p:nvPr>
            <p:ph type="title" idx="2"/>
          </p:nvPr>
        </p:nvSpPr>
        <p:spPr>
          <a:xfrm>
            <a:off x="578000" y="1999867"/>
            <a:ext cx="52680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1100"/>
              <a:buFont typeface="Manrope"/>
              <a:buChar char="○"/>
              <a:defRPr sz="1467">
                <a:latin typeface="Manrope"/>
                <a:ea typeface="Manrope"/>
                <a:cs typeface="Manrope"/>
                <a:sym typeface="Manrope"/>
              </a:defRPr>
            </a:lvl2pPr>
            <a:lvl3pPr lvl="2" rtl="0">
              <a:spcBef>
                <a:spcPts val="0"/>
              </a:spcBef>
              <a:spcAft>
                <a:spcPts val="0"/>
              </a:spcAft>
              <a:buSzPts val="1100"/>
              <a:buFont typeface="Manrope"/>
              <a:buChar char="■"/>
              <a:defRPr sz="1467">
                <a:latin typeface="Manrope"/>
                <a:ea typeface="Manrope"/>
                <a:cs typeface="Manrope"/>
                <a:sym typeface="Manrope"/>
              </a:defRPr>
            </a:lvl3pPr>
            <a:lvl4pPr lvl="3" rtl="0">
              <a:spcBef>
                <a:spcPts val="0"/>
              </a:spcBef>
              <a:spcAft>
                <a:spcPts val="0"/>
              </a:spcAft>
              <a:buSzPts val="1100"/>
              <a:buFont typeface="Manrope"/>
              <a:buChar char="●"/>
              <a:defRPr sz="1467">
                <a:latin typeface="Manrope"/>
                <a:ea typeface="Manrope"/>
                <a:cs typeface="Manrope"/>
                <a:sym typeface="Manrope"/>
              </a:defRPr>
            </a:lvl4pPr>
            <a:lvl5pPr lvl="4" rtl="0">
              <a:spcBef>
                <a:spcPts val="0"/>
              </a:spcBef>
              <a:spcAft>
                <a:spcPts val="0"/>
              </a:spcAft>
              <a:buSzPts val="1100"/>
              <a:buFont typeface="Manrope"/>
              <a:buChar char="○"/>
              <a:defRPr sz="1467">
                <a:latin typeface="Manrope"/>
                <a:ea typeface="Manrope"/>
                <a:cs typeface="Manrope"/>
                <a:sym typeface="Manrope"/>
              </a:defRPr>
            </a:lvl5pPr>
            <a:lvl6pPr lvl="5" rtl="0">
              <a:spcBef>
                <a:spcPts val="0"/>
              </a:spcBef>
              <a:spcAft>
                <a:spcPts val="0"/>
              </a:spcAft>
              <a:buSzPts val="1100"/>
              <a:buFont typeface="Manrope"/>
              <a:buChar char="■"/>
              <a:defRPr sz="1467">
                <a:latin typeface="Manrope"/>
                <a:ea typeface="Manrope"/>
                <a:cs typeface="Manrope"/>
                <a:sym typeface="Manrope"/>
              </a:defRPr>
            </a:lvl6pPr>
            <a:lvl7pPr lvl="6" rtl="0">
              <a:spcBef>
                <a:spcPts val="0"/>
              </a:spcBef>
              <a:spcAft>
                <a:spcPts val="0"/>
              </a:spcAft>
              <a:buSzPts val="1100"/>
              <a:buFont typeface="Manrope"/>
              <a:buChar char="●"/>
              <a:defRPr sz="1467">
                <a:latin typeface="Manrope"/>
                <a:ea typeface="Manrope"/>
                <a:cs typeface="Manrope"/>
                <a:sym typeface="Manrope"/>
              </a:defRPr>
            </a:lvl7pPr>
            <a:lvl8pPr lvl="7" rtl="0">
              <a:spcBef>
                <a:spcPts val="0"/>
              </a:spcBef>
              <a:spcAft>
                <a:spcPts val="0"/>
              </a:spcAft>
              <a:buSzPts val="1100"/>
              <a:buFont typeface="Manrope"/>
              <a:buChar char="○"/>
              <a:defRPr sz="1467">
                <a:latin typeface="Manrope"/>
                <a:ea typeface="Manrope"/>
                <a:cs typeface="Manrope"/>
                <a:sym typeface="Manrope"/>
              </a:defRPr>
            </a:lvl8pPr>
            <a:lvl9pPr lvl="8"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117" name="Google Shape;117;p18"/>
          <p:cNvSpPr txBox="1">
            <a:spLocks noGrp="1"/>
          </p:cNvSpPr>
          <p:nvPr>
            <p:ph type="body" idx="1"/>
          </p:nvPr>
        </p:nvSpPr>
        <p:spPr>
          <a:xfrm>
            <a:off x="6387600" y="487600"/>
            <a:ext cx="5240800" cy="58776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1pPr>
            <a:lvl2pPr marL="1219170" lvl="1"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2pPr>
            <a:lvl3pPr marL="1828754" lvl="2"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3pPr>
            <a:lvl4pPr marL="2438339" lvl="3"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4pPr>
            <a:lvl5pPr marL="3047924" lvl="4"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5pPr>
            <a:lvl6pPr marL="3657509" lvl="5"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6pPr>
            <a:lvl7pPr marL="4267093" lvl="6"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7pPr>
            <a:lvl8pPr marL="4876678" lvl="7"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8pPr>
            <a:lvl9pPr marL="5486263" lvl="8"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9pPr>
          </a:lstStyle>
          <a:p>
            <a:endParaRPr/>
          </a:p>
        </p:txBody>
      </p:sp>
      <p:sp>
        <p:nvSpPr>
          <p:cNvPr id="118" name="Google Shape;118;p18"/>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119" name="Google Shape;119;p18"/>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6448560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plit 2/3 Dark">
  <p:cSld name="Split 2/3 Dark">
    <p:bg>
      <p:bgPr>
        <a:noFill/>
        <a:effectLst/>
      </p:bgPr>
    </p:bg>
    <p:spTree>
      <p:nvGrpSpPr>
        <p:cNvPr id="1" name="Shape 120"/>
        <p:cNvGrpSpPr/>
        <p:nvPr/>
      </p:nvGrpSpPr>
      <p:grpSpPr>
        <a:xfrm>
          <a:off x="0" y="0"/>
          <a:ext cx="0" cy="0"/>
          <a:chOff x="0" y="0"/>
          <a:chExt cx="0" cy="0"/>
        </a:xfrm>
      </p:grpSpPr>
      <p:sp>
        <p:nvSpPr>
          <p:cNvPr id="121" name="Google Shape;121;p19"/>
          <p:cNvSpPr/>
          <p:nvPr/>
        </p:nvSpPr>
        <p:spPr>
          <a:xfrm>
            <a:off x="4241200" y="-400"/>
            <a:ext cx="7950800" cy="6858000"/>
          </a:xfrm>
          <a:prstGeom prst="rect">
            <a:avLst/>
          </a:prstGeom>
          <a:gradFill>
            <a:gsLst>
              <a:gs pos="0">
                <a:schemeClr val="dk1"/>
              </a:gs>
              <a:gs pos="100000">
                <a:schemeClr val="accent6"/>
              </a:gs>
            </a:gsLst>
            <a:lin ang="18900044"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2" name="Google Shape;122;p19"/>
          <p:cNvSpPr txBox="1">
            <a:spLocks noGrp="1"/>
          </p:cNvSpPr>
          <p:nvPr>
            <p:ph type="title"/>
          </p:nvPr>
        </p:nvSpPr>
        <p:spPr>
          <a:xfrm>
            <a:off x="578000" y="487600"/>
            <a:ext cx="33816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123" name="Google Shape;123;p19"/>
          <p:cNvSpPr txBox="1">
            <a:spLocks noGrp="1"/>
          </p:cNvSpPr>
          <p:nvPr>
            <p:ph type="title" idx="2"/>
          </p:nvPr>
        </p:nvSpPr>
        <p:spPr>
          <a:xfrm>
            <a:off x="578000" y="1999867"/>
            <a:ext cx="33816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2400"/>
              <a:buFont typeface="Manrope"/>
              <a:buChar char="○"/>
              <a:defRPr sz="3200">
                <a:latin typeface="Manrope"/>
                <a:ea typeface="Manrope"/>
                <a:cs typeface="Manrope"/>
                <a:sym typeface="Manrope"/>
              </a:defRPr>
            </a:lvl2pPr>
            <a:lvl3pPr lvl="2" rtl="0">
              <a:spcBef>
                <a:spcPts val="0"/>
              </a:spcBef>
              <a:spcAft>
                <a:spcPts val="0"/>
              </a:spcAft>
              <a:buSzPts val="2400"/>
              <a:buFont typeface="Manrope"/>
              <a:buChar char="■"/>
              <a:defRPr sz="3200">
                <a:latin typeface="Manrope"/>
                <a:ea typeface="Manrope"/>
                <a:cs typeface="Manrope"/>
                <a:sym typeface="Manrope"/>
              </a:defRPr>
            </a:lvl3pPr>
            <a:lvl4pPr lvl="3" rtl="0">
              <a:spcBef>
                <a:spcPts val="0"/>
              </a:spcBef>
              <a:spcAft>
                <a:spcPts val="0"/>
              </a:spcAft>
              <a:buSzPts val="2400"/>
              <a:buFont typeface="Manrope"/>
              <a:buChar char="●"/>
              <a:defRPr sz="3200">
                <a:latin typeface="Manrope"/>
                <a:ea typeface="Manrope"/>
                <a:cs typeface="Manrope"/>
                <a:sym typeface="Manrope"/>
              </a:defRPr>
            </a:lvl4pPr>
            <a:lvl5pPr lvl="4" rtl="0">
              <a:spcBef>
                <a:spcPts val="0"/>
              </a:spcBef>
              <a:spcAft>
                <a:spcPts val="0"/>
              </a:spcAft>
              <a:buSzPts val="2400"/>
              <a:buFont typeface="Manrope"/>
              <a:buChar char="○"/>
              <a:defRPr sz="3200">
                <a:latin typeface="Manrope"/>
                <a:ea typeface="Manrope"/>
                <a:cs typeface="Manrope"/>
                <a:sym typeface="Manrope"/>
              </a:defRPr>
            </a:lvl5pPr>
            <a:lvl6pPr lvl="5" rtl="0">
              <a:spcBef>
                <a:spcPts val="0"/>
              </a:spcBef>
              <a:spcAft>
                <a:spcPts val="0"/>
              </a:spcAft>
              <a:buSzPts val="2400"/>
              <a:buFont typeface="Manrope"/>
              <a:buChar char="■"/>
              <a:defRPr sz="3200">
                <a:latin typeface="Manrope"/>
                <a:ea typeface="Manrope"/>
                <a:cs typeface="Manrope"/>
                <a:sym typeface="Manrope"/>
              </a:defRPr>
            </a:lvl6pPr>
            <a:lvl7pPr lvl="6" rtl="0">
              <a:spcBef>
                <a:spcPts val="0"/>
              </a:spcBef>
              <a:spcAft>
                <a:spcPts val="0"/>
              </a:spcAft>
              <a:buSzPts val="2400"/>
              <a:buFont typeface="Manrope"/>
              <a:buChar char="●"/>
              <a:defRPr sz="3200">
                <a:latin typeface="Manrope"/>
                <a:ea typeface="Manrope"/>
                <a:cs typeface="Manrope"/>
                <a:sym typeface="Manrope"/>
              </a:defRPr>
            </a:lvl7pPr>
            <a:lvl8pPr lvl="7" rtl="0">
              <a:spcBef>
                <a:spcPts val="0"/>
              </a:spcBef>
              <a:spcAft>
                <a:spcPts val="0"/>
              </a:spcAft>
              <a:buSzPts val="2400"/>
              <a:buFont typeface="Manrope"/>
              <a:buChar char="○"/>
              <a:defRPr sz="3200">
                <a:latin typeface="Manrope"/>
                <a:ea typeface="Manrope"/>
                <a:cs typeface="Manrope"/>
                <a:sym typeface="Manrope"/>
              </a:defRPr>
            </a:lvl8pPr>
            <a:lvl9pPr lvl="8" rtl="0">
              <a:spcBef>
                <a:spcPts val="0"/>
              </a:spcBef>
              <a:spcAft>
                <a:spcPts val="0"/>
              </a:spcAft>
              <a:buSzPts val="2400"/>
              <a:buFont typeface="Manrope"/>
              <a:buChar char="■"/>
              <a:defRPr sz="3200">
                <a:latin typeface="Manrope"/>
                <a:ea typeface="Manrope"/>
                <a:cs typeface="Manrope"/>
                <a:sym typeface="Manrope"/>
              </a:defRPr>
            </a:lvl9pPr>
          </a:lstStyle>
          <a:p>
            <a:endParaRPr/>
          </a:p>
        </p:txBody>
      </p:sp>
      <p:sp>
        <p:nvSpPr>
          <p:cNvPr id="124" name="Google Shape;124;p19"/>
          <p:cNvSpPr txBox="1">
            <a:spLocks noGrp="1"/>
          </p:cNvSpPr>
          <p:nvPr>
            <p:ph type="body" idx="1"/>
          </p:nvPr>
        </p:nvSpPr>
        <p:spPr>
          <a:xfrm>
            <a:off x="4553433" y="487600"/>
            <a:ext cx="7074800" cy="58776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1pPr>
            <a:lvl2pPr marL="1219170" lvl="1"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2pPr>
            <a:lvl3pPr marL="1828754" lvl="2"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3pPr>
            <a:lvl4pPr marL="2438339" lvl="3"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4pPr>
            <a:lvl5pPr marL="3047924" lvl="4"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5pPr>
            <a:lvl6pPr marL="3657509" lvl="5"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6pPr>
            <a:lvl7pPr marL="4267093" lvl="6"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7pPr>
            <a:lvl8pPr marL="4876678" lvl="7"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8pPr>
            <a:lvl9pPr marL="5486263" lvl="8"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9pPr>
          </a:lstStyle>
          <a:p>
            <a:endParaRPr/>
          </a:p>
        </p:txBody>
      </p:sp>
      <p:sp>
        <p:nvSpPr>
          <p:cNvPr id="125" name="Google Shape;125;p19"/>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126" name="Google Shape;126;p19"/>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5205287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hank You">
  <p:cSld name="Thank You">
    <p:bg>
      <p:bgPr>
        <a:noFill/>
        <a:effectLst/>
      </p:bgPr>
    </p:bg>
    <p:spTree>
      <p:nvGrpSpPr>
        <p:cNvPr id="1" name="Shape 127"/>
        <p:cNvGrpSpPr/>
        <p:nvPr/>
      </p:nvGrpSpPr>
      <p:grpSpPr>
        <a:xfrm>
          <a:off x="0" y="0"/>
          <a:ext cx="0" cy="0"/>
          <a:chOff x="0" y="0"/>
          <a:chExt cx="0" cy="0"/>
        </a:xfrm>
      </p:grpSpPr>
      <p:pic>
        <p:nvPicPr>
          <p:cNvPr id="128" name="Google Shape;128;p20"/>
          <p:cNvPicPr preferRelativeResize="0"/>
          <p:nvPr/>
        </p:nvPicPr>
        <p:blipFill>
          <a:blip r:embed="rId2">
            <a:alphaModFix/>
          </a:blip>
          <a:stretch>
            <a:fillRect/>
          </a:stretch>
        </p:blipFill>
        <p:spPr>
          <a:xfrm>
            <a:off x="497334" y="263734"/>
            <a:ext cx="941933" cy="943767"/>
          </a:xfrm>
          <a:prstGeom prst="rect">
            <a:avLst/>
          </a:prstGeom>
          <a:noFill/>
          <a:ln>
            <a:noFill/>
          </a:ln>
        </p:spPr>
      </p:pic>
      <p:cxnSp>
        <p:nvCxnSpPr>
          <p:cNvPr id="129" name="Google Shape;129;p20"/>
          <p:cNvCxnSpPr/>
          <p:nvPr/>
        </p:nvCxnSpPr>
        <p:spPr>
          <a:xfrm>
            <a:off x="578000" y="5031033"/>
            <a:ext cx="0" cy="1323600"/>
          </a:xfrm>
          <a:prstGeom prst="straightConnector1">
            <a:avLst/>
          </a:prstGeom>
          <a:noFill/>
          <a:ln w="19050" cap="flat" cmpd="sng">
            <a:solidFill>
              <a:schemeClr val="dk2"/>
            </a:solidFill>
            <a:prstDash val="solid"/>
            <a:round/>
            <a:headEnd type="none" w="med" len="med"/>
            <a:tailEnd type="none" w="med" len="med"/>
          </a:ln>
        </p:spPr>
      </p:cxnSp>
      <p:sp>
        <p:nvSpPr>
          <p:cNvPr id="130" name="Google Shape;130;p20"/>
          <p:cNvSpPr txBox="1"/>
          <p:nvPr/>
        </p:nvSpPr>
        <p:spPr>
          <a:xfrm>
            <a:off x="569700" y="2020867"/>
            <a:ext cx="3577600" cy="1674305"/>
          </a:xfrm>
          <a:prstGeom prst="rect">
            <a:avLst/>
          </a:prstGeom>
          <a:noFill/>
          <a:ln>
            <a:noFill/>
          </a:ln>
        </p:spPr>
        <p:txBody>
          <a:bodyPr spcFirstLastPara="1" wrap="square" lIns="0" tIns="0" rIns="0" bIns="0" anchor="t" anchorCtr="0">
            <a:spAutoFit/>
          </a:bodyPr>
          <a:lstStyle/>
          <a:p>
            <a:pPr marL="0" lvl="0" indent="0" algn="l" rtl="0">
              <a:lnSpc>
                <a:spcPct val="85000"/>
              </a:lnSpc>
              <a:spcBef>
                <a:spcPts val="0"/>
              </a:spcBef>
              <a:spcAft>
                <a:spcPts val="0"/>
              </a:spcAft>
              <a:buNone/>
            </a:pPr>
            <a:r>
              <a:rPr lang="en" sz="6400">
                <a:solidFill>
                  <a:schemeClr val="accent6"/>
                </a:solidFill>
                <a:latin typeface="Manrope Medium"/>
                <a:ea typeface="Manrope Medium"/>
                <a:cs typeface="Manrope Medium"/>
                <a:sym typeface="Manrope Medium"/>
              </a:rPr>
              <a:t>Thank</a:t>
            </a:r>
            <a:endParaRPr sz="6400">
              <a:solidFill>
                <a:schemeClr val="accent6"/>
              </a:solidFill>
              <a:latin typeface="Manrope Medium"/>
              <a:ea typeface="Manrope Medium"/>
              <a:cs typeface="Manrope Medium"/>
              <a:sym typeface="Manrope Medium"/>
            </a:endParaRPr>
          </a:p>
          <a:p>
            <a:pPr marL="0" lvl="0" indent="0" algn="l" rtl="0">
              <a:lnSpc>
                <a:spcPct val="85000"/>
              </a:lnSpc>
              <a:spcBef>
                <a:spcPts val="0"/>
              </a:spcBef>
              <a:spcAft>
                <a:spcPts val="0"/>
              </a:spcAft>
              <a:buNone/>
            </a:pPr>
            <a:r>
              <a:rPr lang="en" sz="6400">
                <a:solidFill>
                  <a:schemeClr val="accent6"/>
                </a:solidFill>
                <a:latin typeface="Manrope Medium"/>
                <a:ea typeface="Manrope Medium"/>
                <a:cs typeface="Manrope Medium"/>
                <a:sym typeface="Manrope Medium"/>
              </a:rPr>
              <a:t>You</a:t>
            </a:r>
            <a:endParaRPr sz="6400">
              <a:solidFill>
                <a:schemeClr val="accent6"/>
              </a:solidFill>
              <a:latin typeface="Manrope Medium"/>
              <a:ea typeface="Manrope Medium"/>
              <a:cs typeface="Manrope Medium"/>
              <a:sym typeface="Manrope Medium"/>
            </a:endParaRPr>
          </a:p>
        </p:txBody>
      </p:sp>
      <p:sp>
        <p:nvSpPr>
          <p:cNvPr id="131" name="Google Shape;131;p20"/>
          <p:cNvSpPr txBox="1">
            <a:spLocks noGrp="1"/>
          </p:cNvSpPr>
          <p:nvPr>
            <p:ph type="body" idx="1"/>
          </p:nvPr>
        </p:nvSpPr>
        <p:spPr>
          <a:xfrm>
            <a:off x="757800" y="5017667"/>
            <a:ext cx="3389600" cy="1338000"/>
          </a:xfrm>
          <a:prstGeom prst="rect">
            <a:avLst/>
          </a:prstGeom>
          <a:noFill/>
          <a:ln>
            <a:noFill/>
          </a:ln>
        </p:spPr>
        <p:txBody>
          <a:bodyPr spcFirstLastPara="1" wrap="square" lIns="0" tIns="0" rIns="0" bIns="0" anchor="b" anchorCtr="0">
            <a:noAutofit/>
          </a:bodyPr>
          <a:lstStyle>
            <a:lvl1pPr marL="609585" lvl="0"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1pPr>
            <a:lvl2pPr marL="1219170" lvl="1"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2pPr>
            <a:lvl3pPr marL="1828754" lvl="2"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3pPr>
            <a:lvl4pPr marL="2438339" lvl="3"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4pPr>
            <a:lvl5pPr marL="3047924" lvl="4"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5pPr>
            <a:lvl6pPr marL="3657509" lvl="5"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6pPr>
            <a:lvl7pPr marL="4267093" lvl="6"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7pPr>
            <a:lvl8pPr marL="4876678" lvl="7"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8pPr>
            <a:lvl9pPr marL="5486263" lvl="8"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9pPr>
          </a:lstStyle>
          <a:p>
            <a:endParaRPr/>
          </a:p>
        </p:txBody>
      </p:sp>
      <p:sp>
        <p:nvSpPr>
          <p:cNvPr id="132" name="Google Shape;132;p20"/>
          <p:cNvSpPr txBox="1"/>
          <p:nvPr/>
        </p:nvSpPr>
        <p:spPr>
          <a:xfrm rot="-5400000">
            <a:off x="11052189" y="5607167"/>
            <a:ext cx="1316400" cy="164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933">
                <a:solidFill>
                  <a:schemeClr val="lt2"/>
                </a:solidFill>
                <a:latin typeface="Manrope"/>
                <a:ea typeface="Manrope"/>
                <a:cs typeface="Manrope"/>
                <a:sym typeface="Manrope"/>
              </a:rPr>
              <a:t>©️COGNITE 2023</a:t>
            </a:r>
            <a:endParaRPr sz="933">
              <a:solidFill>
                <a:schemeClr val="lt2"/>
              </a:solidFill>
              <a:latin typeface="Manrope"/>
              <a:ea typeface="Manrope"/>
              <a:cs typeface="Manrope"/>
              <a:sym typeface="Manrope"/>
            </a:endParaRPr>
          </a:p>
        </p:txBody>
      </p:sp>
    </p:spTree>
    <p:extLst>
      <p:ext uri="{BB962C8B-B14F-4D97-AF65-F5344CB8AC3E}">
        <p14:creationId xmlns:p14="http://schemas.microsoft.com/office/powerpoint/2010/main" val="36185859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61847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8020F1A-8B1E-4FFB-806E-EB4D9DC597FB}"/>
              </a:ext>
            </a:extLst>
          </p:cNvPr>
          <p:cNvSpPr>
            <a:spLocks noGrp="1"/>
          </p:cNvSpPr>
          <p:nvPr>
            <p:ph type="pic" sz="quarter" idx="10"/>
          </p:nvPr>
        </p:nvSpPr>
        <p:spPr>
          <a:xfrm>
            <a:off x="1" y="2002972"/>
            <a:ext cx="7532913" cy="4855029"/>
          </a:xfrm>
          <a:custGeom>
            <a:avLst/>
            <a:gdLst>
              <a:gd name="connsiteX0" fmla="*/ 0 w 7532913"/>
              <a:gd name="connsiteY0" fmla="*/ 0 h 4855029"/>
              <a:gd name="connsiteX1" fmla="*/ 7532913 w 7532913"/>
              <a:gd name="connsiteY1" fmla="*/ 0 h 4855029"/>
              <a:gd name="connsiteX2" fmla="*/ 7532913 w 7532913"/>
              <a:gd name="connsiteY2" fmla="*/ 4855029 h 4855029"/>
              <a:gd name="connsiteX3" fmla="*/ 0 w 7532913"/>
              <a:gd name="connsiteY3" fmla="*/ 4855029 h 4855029"/>
            </a:gdLst>
            <a:ahLst/>
            <a:cxnLst>
              <a:cxn ang="0">
                <a:pos x="connsiteX0" y="connsiteY0"/>
              </a:cxn>
              <a:cxn ang="0">
                <a:pos x="connsiteX1" y="connsiteY1"/>
              </a:cxn>
              <a:cxn ang="0">
                <a:pos x="connsiteX2" y="connsiteY2"/>
              </a:cxn>
              <a:cxn ang="0">
                <a:pos x="connsiteX3" y="connsiteY3"/>
              </a:cxn>
            </a:cxnLst>
            <a:rect l="l" t="t" r="r" b="b"/>
            <a:pathLst>
              <a:path w="7532913" h="4855029">
                <a:moveTo>
                  <a:pt x="0" y="0"/>
                </a:moveTo>
                <a:lnTo>
                  <a:pt x="7532913" y="0"/>
                </a:lnTo>
                <a:lnTo>
                  <a:pt x="7532913" y="4855029"/>
                </a:lnTo>
                <a:lnTo>
                  <a:pt x="0" y="4855029"/>
                </a:lnTo>
                <a:close/>
              </a:path>
            </a:pathLst>
          </a:custGeom>
        </p:spPr>
        <p:txBody>
          <a:bodyPr wrap="square">
            <a:noAutofit/>
          </a:bodyPr>
          <a:lstStyle/>
          <a:p>
            <a:endParaRPr lang="en-US"/>
          </a:p>
        </p:txBody>
      </p:sp>
    </p:spTree>
    <p:extLst>
      <p:ext uri="{BB962C8B-B14F-4D97-AF65-F5344CB8AC3E}">
        <p14:creationId xmlns:p14="http://schemas.microsoft.com/office/powerpoint/2010/main" val="5307591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90DC2-B2CC-6509-74A7-E1275DE2E6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F1193DA-A7D9-B77D-63E8-E353070923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ECE13A8-0364-887F-1622-78790F484773}"/>
              </a:ext>
            </a:extLst>
          </p:cNvPr>
          <p:cNvSpPr>
            <a:spLocks noGrp="1"/>
          </p:cNvSpPr>
          <p:nvPr>
            <p:ph type="dt" sz="half" idx="10"/>
          </p:nvPr>
        </p:nvSpPr>
        <p:spPr/>
        <p:txBody>
          <a:bodyPr/>
          <a:lstStyle/>
          <a:p>
            <a:fld id="{516FDEEA-5950-4C4B-9438-38035448EA2B}" type="datetimeFigureOut">
              <a:rPr lang="en-IN" smtClean="0"/>
              <a:t>17-09-2026</a:t>
            </a:fld>
            <a:endParaRPr lang="en-IN"/>
          </a:p>
        </p:txBody>
      </p:sp>
      <p:sp>
        <p:nvSpPr>
          <p:cNvPr id="5" name="Footer Placeholder 4">
            <a:extLst>
              <a:ext uri="{FF2B5EF4-FFF2-40B4-BE49-F238E27FC236}">
                <a16:creationId xmlns:a16="http://schemas.microsoft.com/office/drawing/2014/main" id="{76C3C0B4-A7FB-00D4-F554-4480114E128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AFC5433-073D-88BD-290D-BB17BB2BA7CD}"/>
              </a:ext>
            </a:extLst>
          </p:cNvPr>
          <p:cNvSpPr>
            <a:spLocks noGrp="1"/>
          </p:cNvSpPr>
          <p:nvPr>
            <p:ph type="sldNum" sz="quarter" idx="12"/>
          </p:nvPr>
        </p:nvSpPr>
        <p:spPr/>
        <p:txBody>
          <a:bodyPr/>
          <a:lstStyle/>
          <a:p>
            <a:fld id="{DF793FF0-A6C9-4C1D-9F29-469222E2DC6B}" type="slidenum">
              <a:rPr lang="en-IN" smtClean="0"/>
              <a:t>‹#›</a:t>
            </a:fld>
            <a:endParaRPr lang="en-IN"/>
          </a:p>
        </p:txBody>
      </p:sp>
    </p:spTree>
    <p:extLst>
      <p:ext uri="{BB962C8B-B14F-4D97-AF65-F5344CB8AC3E}">
        <p14:creationId xmlns:p14="http://schemas.microsoft.com/office/powerpoint/2010/main" val="17208838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83841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About us 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C9E6452-1F35-4780-905D-511393C2CB35}"/>
              </a:ext>
            </a:extLst>
          </p:cNvPr>
          <p:cNvGrpSpPr/>
          <p:nvPr userDrawn="1"/>
        </p:nvGrpSpPr>
        <p:grpSpPr>
          <a:xfrm>
            <a:off x="491337" y="0"/>
            <a:ext cx="11699731" cy="6554117"/>
            <a:chOff x="491337" y="0"/>
            <a:chExt cx="11699731" cy="6554117"/>
          </a:xfrm>
        </p:grpSpPr>
        <p:sp>
          <p:nvSpPr>
            <p:cNvPr id="4" name="Freeform: Shape 3">
              <a:extLst>
                <a:ext uri="{FF2B5EF4-FFF2-40B4-BE49-F238E27FC236}">
                  <a16:creationId xmlns:a16="http://schemas.microsoft.com/office/drawing/2014/main" id="{D7B638CF-C182-459C-A939-E0879DB0903E}"/>
                </a:ext>
              </a:extLst>
            </p:cNvPr>
            <p:cNvSpPr/>
            <p:nvPr/>
          </p:nvSpPr>
          <p:spPr>
            <a:xfrm rot="10800000">
              <a:off x="3515205" y="0"/>
              <a:ext cx="8675863" cy="6554117"/>
            </a:xfrm>
            <a:custGeom>
              <a:avLst/>
              <a:gdLst>
                <a:gd name="connsiteX0" fmla="*/ 8675863 w 8675863"/>
                <a:gd name="connsiteY0" fmla="*/ 6554117 h 6554117"/>
                <a:gd name="connsiteX1" fmla="*/ 0 w 8675863"/>
                <a:gd name="connsiteY1" fmla="*/ 6554117 h 6554117"/>
                <a:gd name="connsiteX2" fmla="*/ 2676 w 8675863"/>
                <a:gd name="connsiteY2" fmla="*/ 6214149 h 6554117"/>
                <a:gd name="connsiteX3" fmla="*/ 11030 w 8675863"/>
                <a:gd name="connsiteY3" fmla="*/ 4813506 h 6554117"/>
                <a:gd name="connsiteX4" fmla="*/ 14594 w 8675863"/>
                <a:gd name="connsiteY4" fmla="*/ 2576253 h 6554117"/>
                <a:gd name="connsiteX5" fmla="*/ 1143320 w 8675863"/>
                <a:gd name="connsiteY5" fmla="*/ 507714 h 6554117"/>
                <a:gd name="connsiteX6" fmla="*/ 1345304 w 8675863"/>
                <a:gd name="connsiteY6" fmla="*/ 379395 h 6554117"/>
                <a:gd name="connsiteX7" fmla="*/ 4452270 w 8675863"/>
                <a:gd name="connsiteY7" fmla="*/ 795242 h 6554117"/>
                <a:gd name="connsiteX8" fmla="*/ 4514053 w 8675863"/>
                <a:gd name="connsiteY8" fmla="*/ 865342 h 6554117"/>
                <a:gd name="connsiteX9" fmla="*/ 8099837 w 8675863"/>
                <a:gd name="connsiteY9" fmla="*/ 5110540 h 6554117"/>
                <a:gd name="connsiteX10" fmla="*/ 8656030 w 8675863"/>
                <a:gd name="connsiteY10" fmla="*/ 6340529 h 655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75863" h="6554117">
                  <a:moveTo>
                    <a:pt x="8675863" y="6554117"/>
                  </a:moveTo>
                  <a:lnTo>
                    <a:pt x="0" y="6554117"/>
                  </a:lnTo>
                  <a:lnTo>
                    <a:pt x="2676" y="6214149"/>
                  </a:lnTo>
                  <a:cubicBezTo>
                    <a:pt x="6129" y="5758295"/>
                    <a:pt x="9248" y="5282225"/>
                    <a:pt x="11030" y="4813506"/>
                  </a:cubicBezTo>
                  <a:cubicBezTo>
                    <a:pt x="15783" y="3999636"/>
                    <a:pt x="16971" y="3207151"/>
                    <a:pt x="14594" y="2576253"/>
                  </a:cubicBezTo>
                  <a:cubicBezTo>
                    <a:pt x="9842" y="1738619"/>
                    <a:pt x="436382" y="958016"/>
                    <a:pt x="1143320" y="507714"/>
                  </a:cubicBezTo>
                  <a:lnTo>
                    <a:pt x="1345304" y="379395"/>
                  </a:lnTo>
                  <a:cubicBezTo>
                    <a:pt x="2346899" y="-256257"/>
                    <a:pt x="3657410" y="-76849"/>
                    <a:pt x="4452270" y="795242"/>
                  </a:cubicBezTo>
                  <a:cubicBezTo>
                    <a:pt x="4473657" y="817816"/>
                    <a:pt x="4493855" y="841578"/>
                    <a:pt x="4514053" y="865342"/>
                  </a:cubicBezTo>
                  <a:lnTo>
                    <a:pt x="8099837" y="5110540"/>
                  </a:lnTo>
                  <a:cubicBezTo>
                    <a:pt x="8417960" y="5487475"/>
                    <a:pt x="8596570" y="5912195"/>
                    <a:pt x="8656030" y="6340529"/>
                  </a:cubicBezTo>
                  <a:close/>
                </a:path>
              </a:pathLst>
            </a:custGeom>
            <a:solidFill>
              <a:srgbClr val="EFF3F7"/>
            </a:solidFill>
            <a:ln w="8913" cap="flat">
              <a:noFill/>
              <a:prstDash val="solid"/>
              <a:miter/>
            </a:ln>
          </p:spPr>
          <p:txBody>
            <a:bodyPr wrap="square" rtlCol="0" anchor="ctr">
              <a:noAutofit/>
            </a:bodyPr>
            <a:lstStyle/>
            <a:p>
              <a:endParaRPr lang="en-US"/>
            </a:p>
          </p:txBody>
        </p:sp>
        <p:grpSp>
          <p:nvGrpSpPr>
            <p:cNvPr id="5" name="Group 4">
              <a:extLst>
                <a:ext uri="{FF2B5EF4-FFF2-40B4-BE49-F238E27FC236}">
                  <a16:creationId xmlns:a16="http://schemas.microsoft.com/office/drawing/2014/main" id="{98F88A06-271D-4DE2-9541-5B1B05B648E4}"/>
                </a:ext>
              </a:extLst>
            </p:cNvPr>
            <p:cNvGrpSpPr/>
            <p:nvPr/>
          </p:nvGrpSpPr>
          <p:grpSpPr>
            <a:xfrm>
              <a:off x="512448" y="638357"/>
              <a:ext cx="6433799" cy="5909196"/>
              <a:chOff x="512448" y="638357"/>
              <a:chExt cx="6433799" cy="5909196"/>
            </a:xfrm>
          </p:grpSpPr>
          <p:sp>
            <p:nvSpPr>
              <p:cNvPr id="39" name="Oval 38">
                <a:extLst>
                  <a:ext uri="{FF2B5EF4-FFF2-40B4-BE49-F238E27FC236}">
                    <a16:creationId xmlns:a16="http://schemas.microsoft.com/office/drawing/2014/main" id="{A6F64406-83BB-496E-AAA7-35B8530053FF}"/>
                  </a:ext>
                </a:extLst>
              </p:cNvPr>
              <p:cNvSpPr/>
              <p:nvPr/>
            </p:nvSpPr>
            <p:spPr>
              <a:xfrm flipH="1">
                <a:off x="512448" y="638357"/>
                <a:ext cx="1753431" cy="175343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E500FF9F-B994-441C-981F-7D53B16FB2D8}"/>
                  </a:ext>
                </a:extLst>
              </p:cNvPr>
              <p:cNvSpPr/>
              <p:nvPr/>
            </p:nvSpPr>
            <p:spPr>
              <a:xfrm flipH="1">
                <a:off x="5773464" y="5374770"/>
                <a:ext cx="1172783" cy="1172783"/>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D7DC0168-C343-46CC-91EC-A439A524EE38}"/>
                  </a:ext>
                </a:extLst>
              </p:cNvPr>
              <p:cNvSpPr/>
              <p:nvPr/>
            </p:nvSpPr>
            <p:spPr>
              <a:xfrm flipH="1">
                <a:off x="872554" y="5185285"/>
                <a:ext cx="844421" cy="84442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C2025"/>
                  </a:solidFill>
                </a:endParaRPr>
              </a:p>
            </p:txBody>
          </p:sp>
        </p:grpSp>
        <p:grpSp>
          <p:nvGrpSpPr>
            <p:cNvPr id="6" name="Graphic 151">
              <a:extLst>
                <a:ext uri="{FF2B5EF4-FFF2-40B4-BE49-F238E27FC236}">
                  <a16:creationId xmlns:a16="http://schemas.microsoft.com/office/drawing/2014/main" id="{887B2782-3776-412B-B978-B7D5EE16C89D}"/>
                </a:ext>
              </a:extLst>
            </p:cNvPr>
            <p:cNvGrpSpPr/>
            <p:nvPr/>
          </p:nvGrpSpPr>
          <p:grpSpPr>
            <a:xfrm>
              <a:off x="491337" y="5311829"/>
              <a:ext cx="730618" cy="1107086"/>
              <a:chOff x="5299944" y="2226097"/>
              <a:chExt cx="1587677" cy="2405765"/>
            </a:xfrm>
            <a:solidFill>
              <a:srgbClr val="EFF3F7"/>
            </a:solidFill>
          </p:grpSpPr>
          <p:sp>
            <p:nvSpPr>
              <p:cNvPr id="7" name="Freeform: Shape 6">
                <a:extLst>
                  <a:ext uri="{FF2B5EF4-FFF2-40B4-BE49-F238E27FC236}">
                    <a16:creationId xmlns:a16="http://schemas.microsoft.com/office/drawing/2014/main" id="{F7B17ACB-0D5B-41CC-AEB5-7972D98D2280}"/>
                  </a:ext>
                </a:extLst>
              </p:cNvPr>
              <p:cNvSpPr/>
              <p:nvPr/>
            </p:nvSpPr>
            <p:spPr>
              <a:xfrm rot="-4049974">
                <a:off x="5329275" y="22477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3BC98A7-3F53-4C0B-B2AD-13141AB23C69}"/>
                  </a:ext>
                </a:extLst>
              </p:cNvPr>
              <p:cNvSpPr/>
              <p:nvPr/>
            </p:nvSpPr>
            <p:spPr>
              <a:xfrm rot="-797148">
                <a:off x="5329256" y="25650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380430C-CD16-433E-9F3D-95D2DED26A93}"/>
                  </a:ext>
                </a:extLst>
              </p:cNvPr>
              <p:cNvSpPr/>
              <p:nvPr/>
            </p:nvSpPr>
            <p:spPr>
              <a:xfrm rot="-2700000">
                <a:off x="5329139" y="288219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A8BE73E8-FA50-4E1A-823E-3FE73300A388}"/>
                  </a:ext>
                </a:extLst>
              </p:cNvPr>
              <p:cNvSpPr/>
              <p:nvPr/>
            </p:nvSpPr>
            <p:spPr>
              <a:xfrm rot="-4049974">
                <a:off x="5329012" y="319945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89C50EA-CEFA-4AF1-9DDB-090C3A250C05}"/>
                  </a:ext>
                </a:extLst>
              </p:cNvPr>
              <p:cNvSpPr/>
              <p:nvPr/>
            </p:nvSpPr>
            <p:spPr>
              <a:xfrm rot="-4049974">
                <a:off x="5328923" y="351670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B171FCD-883B-4A1B-8022-95E45F64C7BF}"/>
                  </a:ext>
                </a:extLst>
              </p:cNvPr>
              <p:cNvSpPr/>
              <p:nvPr/>
            </p:nvSpPr>
            <p:spPr>
              <a:xfrm rot="-797148">
                <a:off x="5329223" y="38337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1763544-52AA-4745-B61B-230D0EDD4AF8}"/>
                  </a:ext>
                </a:extLst>
              </p:cNvPr>
              <p:cNvSpPr/>
              <p:nvPr/>
            </p:nvSpPr>
            <p:spPr>
              <a:xfrm rot="-2700000">
                <a:off x="5329517" y="4151710"/>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DB591EC-0F6C-4BED-B728-E0C61A3D307A}"/>
                  </a:ext>
                </a:extLst>
              </p:cNvPr>
              <p:cNvSpPr/>
              <p:nvPr/>
            </p:nvSpPr>
            <p:spPr>
              <a:xfrm rot="-4049974">
                <a:off x="5329543" y="4468821"/>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30363A6-0DB7-45B3-AB5A-E982E2415A26}"/>
                  </a:ext>
                </a:extLst>
              </p:cNvPr>
              <p:cNvSpPr/>
              <p:nvPr/>
            </p:nvSpPr>
            <p:spPr>
              <a:xfrm rot="-4049974">
                <a:off x="5606759" y="224814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D3F18A6-55D1-4CA1-BFD7-5D141D080207}"/>
                  </a:ext>
                </a:extLst>
              </p:cNvPr>
              <p:cNvSpPr/>
              <p:nvPr/>
            </p:nvSpPr>
            <p:spPr>
              <a:xfrm rot="-797148">
                <a:off x="5606433" y="25651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BDDD42B-E632-410B-8105-0856831C489B}"/>
                  </a:ext>
                </a:extLst>
              </p:cNvPr>
              <p:cNvSpPr/>
              <p:nvPr/>
            </p:nvSpPr>
            <p:spPr>
              <a:xfrm rot="-2700000">
                <a:off x="5606458" y="2882543"/>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A60AE68-048E-424D-96E5-2D253E7997E9}"/>
                  </a:ext>
                </a:extLst>
              </p:cNvPr>
              <p:cNvSpPr/>
              <p:nvPr/>
            </p:nvSpPr>
            <p:spPr>
              <a:xfrm rot="-4049974">
                <a:off x="5606495" y="31999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DAE91BF-7080-4229-962E-EBEA53F47D59}"/>
                  </a:ext>
                </a:extLst>
              </p:cNvPr>
              <p:cNvSpPr/>
              <p:nvPr/>
            </p:nvSpPr>
            <p:spPr>
              <a:xfrm rot="-4049974">
                <a:off x="5606411" y="3517154"/>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E63E84E-4482-403D-A7BC-498BF4D8E036}"/>
                  </a:ext>
                </a:extLst>
              </p:cNvPr>
              <p:cNvSpPr/>
              <p:nvPr/>
            </p:nvSpPr>
            <p:spPr>
              <a:xfrm rot="-797148">
                <a:off x="5606400" y="383381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BE15D58-692D-4F40-9BCE-2C16E95A1DB4}"/>
                  </a:ext>
                </a:extLst>
              </p:cNvPr>
              <p:cNvSpPr/>
              <p:nvPr/>
            </p:nvSpPr>
            <p:spPr>
              <a:xfrm rot="-2700000">
                <a:off x="5606834" y="4152057"/>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B3533790-AB4C-4EA9-A02C-B24A596E5F2E}"/>
                  </a:ext>
                </a:extLst>
              </p:cNvPr>
              <p:cNvSpPr/>
              <p:nvPr/>
            </p:nvSpPr>
            <p:spPr>
              <a:xfrm rot="-4049974">
                <a:off x="5607021" y="4469273"/>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BE30E1E-DD2C-4D49-8863-33A37F180461}"/>
                  </a:ext>
                </a:extLst>
              </p:cNvPr>
              <p:cNvSpPr/>
              <p:nvPr/>
            </p:nvSpPr>
            <p:spPr>
              <a:xfrm rot="-797148">
                <a:off x="5884537" y="25650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DBF9AA2-C7E7-46A7-9FB1-EC7A33E40494}"/>
                  </a:ext>
                </a:extLst>
              </p:cNvPr>
              <p:cNvSpPr/>
              <p:nvPr/>
            </p:nvSpPr>
            <p:spPr>
              <a:xfrm rot="-2700000">
                <a:off x="5884450" y="288221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9A11888-BA8D-4CDC-B8DB-1C71466F096E}"/>
                  </a:ext>
                </a:extLst>
              </p:cNvPr>
              <p:cNvSpPr/>
              <p:nvPr/>
            </p:nvSpPr>
            <p:spPr>
              <a:xfrm rot="-4049974">
                <a:off x="5884255" y="3516717"/>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5" y="140974"/>
                      <a:pt x="70487" y="140974"/>
                    </a:cubicBezTo>
                    <a:cubicBezTo>
                      <a:pt x="31558" y="140974"/>
                      <a:pt x="0" y="109416"/>
                      <a:pt x="0" y="70487"/>
                    </a:cubicBezTo>
                    <a:cubicBezTo>
                      <a:pt x="0" y="31558"/>
                      <a:pt x="31558" y="0"/>
                      <a:pt x="70487" y="0"/>
                    </a:cubicBezTo>
                    <a:cubicBezTo>
                      <a:pt x="109415"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B2BC116-DAD8-4477-AFB8-55907A116DA9}"/>
                  </a:ext>
                </a:extLst>
              </p:cNvPr>
              <p:cNvSpPr/>
              <p:nvPr/>
            </p:nvSpPr>
            <p:spPr>
              <a:xfrm rot="-797148">
                <a:off x="5884503" y="383369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592E77A-C002-441E-9FCA-84492BA5DDCC}"/>
                  </a:ext>
                </a:extLst>
              </p:cNvPr>
              <p:cNvSpPr/>
              <p:nvPr/>
            </p:nvSpPr>
            <p:spPr>
              <a:xfrm rot="-2700000">
                <a:off x="5884824" y="415173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90D56D3-7E11-4033-81DF-C647D547C1BD}"/>
                  </a:ext>
                </a:extLst>
              </p:cNvPr>
              <p:cNvSpPr/>
              <p:nvPr/>
            </p:nvSpPr>
            <p:spPr>
              <a:xfrm rot="-4049974">
                <a:off x="5884873" y="446883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BDD0B3EC-1589-4C1D-905D-32A6B53B75A0}"/>
                  </a:ext>
                </a:extLst>
              </p:cNvPr>
              <p:cNvSpPr/>
              <p:nvPr/>
            </p:nvSpPr>
            <p:spPr>
              <a:xfrm rot="-4049974">
                <a:off x="6161738" y="3517160"/>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6088D36-9518-4C0C-845A-F9A6B6E76754}"/>
                  </a:ext>
                </a:extLst>
              </p:cNvPr>
              <p:cNvSpPr/>
              <p:nvPr/>
            </p:nvSpPr>
            <p:spPr>
              <a:xfrm rot="-797148">
                <a:off x="6161681" y="3833788"/>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C59494E-5211-4CC5-9909-D6C5D2D2752F}"/>
                  </a:ext>
                </a:extLst>
              </p:cNvPr>
              <p:cNvSpPr/>
              <p:nvPr/>
            </p:nvSpPr>
            <p:spPr>
              <a:xfrm rot="-2700000">
                <a:off x="6162140" y="4152079"/>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FA56A64-240F-42F8-A4D2-90C94629F59D}"/>
                  </a:ext>
                </a:extLst>
              </p:cNvPr>
              <p:cNvSpPr/>
              <p:nvPr/>
            </p:nvSpPr>
            <p:spPr>
              <a:xfrm rot="-4049974">
                <a:off x="6162351" y="446927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26EC9AC-1444-4F54-A662-84BA65AB37CD}"/>
                  </a:ext>
                </a:extLst>
              </p:cNvPr>
              <p:cNvSpPr/>
              <p:nvPr/>
            </p:nvSpPr>
            <p:spPr>
              <a:xfrm rot="-797148">
                <a:off x="6439785" y="3833669"/>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7B8272E-7497-4603-B2BB-6B90A6269ACE}"/>
                  </a:ext>
                </a:extLst>
              </p:cNvPr>
              <p:cNvSpPr/>
              <p:nvPr/>
            </p:nvSpPr>
            <p:spPr>
              <a:xfrm rot="-2700000">
                <a:off x="6440140" y="415175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06B07B0-2F9D-463F-B353-31761ABB645B}"/>
                  </a:ext>
                </a:extLst>
              </p:cNvPr>
              <p:cNvSpPr/>
              <p:nvPr/>
            </p:nvSpPr>
            <p:spPr>
              <a:xfrm rot="-4049974">
                <a:off x="6440203" y="4468842"/>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BA2D8C07-D063-4847-9CC9-86AB0CEAC10A}"/>
                  </a:ext>
                </a:extLst>
              </p:cNvPr>
              <p:cNvSpPr/>
              <p:nvPr/>
            </p:nvSpPr>
            <p:spPr>
              <a:xfrm rot="-797148">
                <a:off x="6716960" y="383377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6294835-66B0-43EC-9BC6-7C073001D61E}"/>
                  </a:ext>
                </a:extLst>
              </p:cNvPr>
              <p:cNvSpPr/>
              <p:nvPr/>
            </p:nvSpPr>
            <p:spPr>
              <a:xfrm rot="-2700000">
                <a:off x="6717457" y="4152098"/>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B0CC1BBA-6198-47E3-80A8-AA7DAD837385}"/>
              </a:ext>
            </a:extLst>
          </p:cNvPr>
          <p:cNvSpPr>
            <a:spLocks noGrp="1"/>
          </p:cNvSpPr>
          <p:nvPr>
            <p:ph type="pic" sz="quarter" idx="10"/>
          </p:nvPr>
        </p:nvSpPr>
        <p:spPr>
          <a:xfrm>
            <a:off x="905406" y="858492"/>
            <a:ext cx="4893740" cy="5141017"/>
          </a:xfrm>
          <a:custGeom>
            <a:avLst/>
            <a:gdLst>
              <a:gd name="connsiteX0" fmla="*/ 1317830 w 4468256"/>
              <a:gd name="connsiteY0" fmla="*/ 869 h 4694034"/>
              <a:gd name="connsiteX1" fmla="*/ 2292523 w 4468256"/>
              <a:gd name="connsiteY1" fmla="*/ 409394 h 4694034"/>
              <a:gd name="connsiteX2" fmla="*/ 2324329 w 4468256"/>
              <a:gd name="connsiteY2" fmla="*/ 445482 h 4694034"/>
              <a:gd name="connsiteX3" fmla="*/ 4170302 w 4468256"/>
              <a:gd name="connsiteY3" fmla="*/ 2630923 h 4694034"/>
              <a:gd name="connsiteX4" fmla="*/ 4147059 w 4468256"/>
              <a:gd name="connsiteY4" fmla="*/ 4276885 h 4694034"/>
              <a:gd name="connsiteX5" fmla="*/ 3211228 w 4468256"/>
              <a:gd name="connsiteY5" fmla="*/ 4694034 h 4694034"/>
              <a:gd name="connsiteX6" fmla="*/ 1253933 w 4468256"/>
              <a:gd name="connsiteY6" fmla="*/ 4694034 h 4694034"/>
              <a:gd name="connsiteX7" fmla="*/ 787853 w 4468256"/>
              <a:gd name="connsiteY7" fmla="*/ 4604732 h 4694034"/>
              <a:gd name="connsiteX8" fmla="*/ 42 w 4468256"/>
              <a:gd name="connsiteY8" fmla="*/ 3429744 h 4694034"/>
              <a:gd name="connsiteX9" fmla="*/ 6159 w 4468256"/>
              <a:gd name="connsiteY9" fmla="*/ 2478009 h 4694034"/>
              <a:gd name="connsiteX10" fmla="*/ 7993 w 4468256"/>
              <a:gd name="connsiteY10" fmla="*/ 1326264 h 4694034"/>
              <a:gd name="connsiteX11" fmla="*/ 589065 w 4468256"/>
              <a:gd name="connsiteY11" fmla="*/ 261374 h 4694034"/>
              <a:gd name="connsiteX12" fmla="*/ 693047 w 4468256"/>
              <a:gd name="connsiteY12" fmla="*/ 195315 h 4694034"/>
              <a:gd name="connsiteX13" fmla="*/ 1317830 w 4468256"/>
              <a:gd name="connsiteY13" fmla="*/ 869 h 469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8256" h="4694034">
                <a:moveTo>
                  <a:pt x="1317830" y="869"/>
                </a:moveTo>
                <a:cubicBezTo>
                  <a:pt x="1677332" y="-12504"/>
                  <a:pt x="2036775" y="128797"/>
                  <a:pt x="2292523" y="409394"/>
                </a:cubicBezTo>
                <a:cubicBezTo>
                  <a:pt x="2303533" y="421015"/>
                  <a:pt x="2313931" y="433248"/>
                  <a:pt x="2324329" y="445482"/>
                </a:cubicBezTo>
                <a:lnTo>
                  <a:pt x="4170302" y="2630923"/>
                </a:lnTo>
                <a:cubicBezTo>
                  <a:pt x="4607023" y="3148383"/>
                  <a:pt x="4533013" y="3840776"/>
                  <a:pt x="4147059" y="4276885"/>
                </a:cubicBezTo>
                <a:cubicBezTo>
                  <a:pt x="3925640" y="4527664"/>
                  <a:pt x="3600852" y="4694034"/>
                  <a:pt x="3211228" y="4694034"/>
                </a:cubicBezTo>
                <a:lnTo>
                  <a:pt x="1253933" y="4694034"/>
                </a:lnTo>
                <a:cubicBezTo>
                  <a:pt x="1088787" y="4694034"/>
                  <a:pt x="931591" y="4662228"/>
                  <a:pt x="787853" y="4604732"/>
                </a:cubicBezTo>
                <a:cubicBezTo>
                  <a:pt x="322995" y="4418790"/>
                  <a:pt x="-4240" y="3961884"/>
                  <a:pt x="42" y="3429744"/>
                </a:cubicBezTo>
                <a:cubicBezTo>
                  <a:pt x="2488" y="3128199"/>
                  <a:pt x="4935" y="2799740"/>
                  <a:pt x="6159" y="2478009"/>
                </a:cubicBezTo>
                <a:cubicBezTo>
                  <a:pt x="8605" y="2059026"/>
                  <a:pt x="9217" y="1651052"/>
                  <a:pt x="7993" y="1326264"/>
                </a:cubicBezTo>
                <a:cubicBezTo>
                  <a:pt x="5547" y="895048"/>
                  <a:pt x="225131" y="493191"/>
                  <a:pt x="589065" y="261374"/>
                </a:cubicBezTo>
                <a:lnTo>
                  <a:pt x="693047" y="195315"/>
                </a:lnTo>
                <a:cubicBezTo>
                  <a:pt x="886406" y="72601"/>
                  <a:pt x="1102128" y="8894"/>
                  <a:pt x="1317830" y="869"/>
                </a:cubicBezTo>
                <a:close/>
              </a:path>
            </a:pathLst>
          </a:custGeom>
          <a:pattFill prst="pct5">
            <a:fgClr>
              <a:schemeClr val="accent1"/>
            </a:fgClr>
            <a:bgClr>
              <a:schemeClr val="bg1"/>
            </a:bgClr>
          </a:pattFill>
        </p:spPr>
        <p:txBody>
          <a:bodyPr wrap="square">
            <a:noAutofit/>
          </a:bodyPr>
          <a:lstStyle>
            <a:lvl1pPr>
              <a:defRPr sz="1200"/>
            </a:lvl1pPr>
          </a:lstStyle>
          <a:p>
            <a:endParaRPr lang="en-US"/>
          </a:p>
        </p:txBody>
      </p:sp>
    </p:spTree>
    <p:extLst>
      <p:ext uri="{BB962C8B-B14F-4D97-AF65-F5344CB8AC3E}">
        <p14:creationId xmlns:p14="http://schemas.microsoft.com/office/powerpoint/2010/main" val="26989168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Option">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A8A83A78-C306-BF4C-A9FF-1CF870092F70}"/>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18" name="Rectangle 17">
            <a:extLst>
              <a:ext uri="{FF2B5EF4-FFF2-40B4-BE49-F238E27FC236}">
                <a16:creationId xmlns:a16="http://schemas.microsoft.com/office/drawing/2014/main" id="{697EA7A6-EED0-8049-95CF-277E667FEE09}"/>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13" name="Text Placeholder 2"/>
          <p:cNvSpPr>
            <a:spLocks noGrp="1"/>
          </p:cNvSpPr>
          <p:nvPr>
            <p:ph type="body" sz="quarter" idx="15" hasCustomPrompt="1"/>
          </p:nvPr>
        </p:nvSpPr>
        <p:spPr bwMode="auto">
          <a:xfrm>
            <a:off x="745323" y="4760586"/>
            <a:ext cx="6276531" cy="548640"/>
          </a:xfrm>
        </p:spPr>
        <p:txBody>
          <a:bodyPr lIns="0" tIns="109728" rIns="91440" bIns="109728">
            <a:noAutofit/>
          </a:bodyPr>
          <a:lstStyle>
            <a:lvl1pPr marL="0" indent="0">
              <a:spcBef>
                <a:spcPts val="600"/>
              </a:spcBef>
              <a:buNone/>
              <a:defRPr sz="1800" b="1" i="0">
                <a:solidFill>
                  <a:schemeClr val="tx1"/>
                </a:solidFill>
                <a:latin typeface="+mn-lt"/>
                <a:ea typeface="Helvetica Neue" panose="02000503000000020004" pitchFamily="2" charset="0"/>
                <a:cs typeface="Helvetica Neue" panose="02000503000000020004" pitchFamily="2" charset="0"/>
              </a:defRPr>
            </a:lvl1pPr>
          </a:lstStyle>
          <a:p>
            <a:pPr lvl="0"/>
            <a:r>
              <a:rPr lang="en-US"/>
              <a:t>Speaker Name</a:t>
            </a:r>
          </a:p>
        </p:txBody>
      </p:sp>
      <p:sp>
        <p:nvSpPr>
          <p:cNvPr id="16" name="Text Placeholder 2"/>
          <p:cNvSpPr>
            <a:spLocks noGrp="1"/>
          </p:cNvSpPr>
          <p:nvPr>
            <p:ph type="body" sz="quarter" idx="16" hasCustomPrompt="1"/>
          </p:nvPr>
        </p:nvSpPr>
        <p:spPr bwMode="auto">
          <a:xfrm>
            <a:off x="745323" y="5309508"/>
            <a:ext cx="6276531" cy="548640"/>
          </a:xfrm>
        </p:spPr>
        <p:txBody>
          <a:bodyPr lIns="0" tIns="109728" rIns="91440" bIns="109728">
            <a:noAutofit/>
          </a:bodyPr>
          <a:lstStyle>
            <a:lvl1pPr marL="0" indent="0">
              <a:spcBef>
                <a:spcPts val="600"/>
              </a:spcBef>
              <a:buNone/>
              <a:defRPr sz="1400" b="1" i="0" spc="0">
                <a:solidFill>
                  <a:schemeClr val="tx1"/>
                </a:solidFill>
                <a:latin typeface="+mn-lt"/>
                <a:ea typeface="Helvetica Neue" panose="02000503000000020004" pitchFamily="2" charset="0"/>
                <a:cs typeface="Helvetica Neue" panose="02000503000000020004" pitchFamily="2" charset="0"/>
              </a:defRPr>
            </a:lvl1pPr>
          </a:lstStyle>
          <a:p>
            <a:pPr lvl="0"/>
            <a:r>
              <a:rPr lang="en-US"/>
              <a:t>Date</a:t>
            </a:r>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98169" y="642112"/>
            <a:ext cx="1376456" cy="54864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98169" y="2314719"/>
            <a:ext cx="5121974" cy="1307397"/>
          </a:xfrm>
          <a:prstGeom prst="rect">
            <a:avLst/>
          </a:prstGeom>
        </p:spPr>
      </p:pic>
    </p:spTree>
    <p:extLst>
      <p:ext uri="{BB962C8B-B14F-4D97-AF65-F5344CB8AC3E}">
        <p14:creationId xmlns:p14="http://schemas.microsoft.com/office/powerpoint/2010/main" val="115763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57646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Layout ">
    <p:spTree>
      <p:nvGrpSpPr>
        <p:cNvPr id="1" name=""/>
        <p:cNvGrpSpPr/>
        <p:nvPr/>
      </p:nvGrpSpPr>
      <p:grpSpPr>
        <a:xfrm>
          <a:off x="0" y="0"/>
          <a:ext cx="0" cy="0"/>
          <a:chOff x="0" y="0"/>
          <a:chExt cx="0" cy="0"/>
        </a:xfrm>
      </p:grpSpPr>
      <p:sp>
        <p:nvSpPr>
          <p:cNvPr id="6" name="Title 5"/>
          <p:cNvSpPr>
            <a:spLocks noGrp="1"/>
          </p:cNvSpPr>
          <p:nvPr>
            <p:ph type="title"/>
          </p:nvPr>
        </p:nvSpPr>
        <p:spPr>
          <a:xfrm>
            <a:off x="274392" y="228600"/>
            <a:ext cx="11655840" cy="548640"/>
          </a:xfrm>
        </p:spPr>
        <p:txBody>
          <a:bodyPr/>
          <a:lstStyle>
            <a:lvl1pPr>
              <a:defRPr b="1" i="0">
                <a:latin typeface="+mj-lt"/>
                <a:ea typeface="Helvetica Neue" panose="02000503000000020004" pitchFamily="2" charset="0"/>
                <a:cs typeface="Helvetica Neue" panose="02000503000000020004" pitchFamily="2" charset="0"/>
              </a:defRPr>
            </a:lvl1pPr>
          </a:lstStyle>
          <a:p>
            <a:r>
              <a:rPr lang="en-US"/>
              <a:t>Click to edit Master title style</a:t>
            </a:r>
          </a:p>
        </p:txBody>
      </p:sp>
      <p:sp>
        <p:nvSpPr>
          <p:cNvPr id="10" name="Shape 5"/>
          <p:cNvSpPr/>
          <p:nvPr userDrawn="1"/>
        </p:nvSpPr>
        <p:spPr>
          <a:xfrm>
            <a:off x="551604" y="6586164"/>
            <a:ext cx="2456426"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
        <p:nvSpPr>
          <p:cNvPr id="12"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pic>
        <p:nvPicPr>
          <p:cNvPr id="8" name="Graphic 7">
            <a:extLst>
              <a:ext uri="{FF2B5EF4-FFF2-40B4-BE49-F238E27FC236}">
                <a16:creationId xmlns:a16="http://schemas.microsoft.com/office/drawing/2014/main" id="{3D0EC5A5-76B7-F845-BE09-C731C94368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442993076"/>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6"/>
            <a:ext cx="11653523"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8" name="Shape 5">
            <a:extLst>
              <a:ext uri="{FF2B5EF4-FFF2-40B4-BE49-F238E27FC236}">
                <a16:creationId xmlns:a16="http://schemas.microsoft.com/office/drawing/2014/main" id="{655E9E64-C17F-0842-8F4B-4B1AADB3D48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7BB869B2-3F15-A347-9A17-7BBD88682C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1298546822"/>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Two Column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8"/>
            <a:ext cx="5670757" cy="1438855"/>
          </a:xfrm>
        </p:spPr>
        <p:txBody>
          <a:bodyPr wrap="square">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5" name="Text Placeholder 3"/>
          <p:cNvSpPr>
            <a:spLocks noGrp="1"/>
          </p:cNvSpPr>
          <p:nvPr>
            <p:ph type="body" sz="quarter" idx="11"/>
          </p:nvPr>
        </p:nvSpPr>
        <p:spPr>
          <a:xfrm>
            <a:off x="6254324" y="1189178"/>
            <a:ext cx="5670757" cy="1438855"/>
          </a:xfrm>
        </p:spPr>
        <p:txBody>
          <a:bodyPr wrap="square">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0" name="Shape 5">
            <a:extLst>
              <a:ext uri="{FF2B5EF4-FFF2-40B4-BE49-F238E27FC236}">
                <a16:creationId xmlns:a16="http://schemas.microsoft.com/office/drawing/2014/main" id="{B7709138-67D2-8449-A11D-C8E09265C012}"/>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8" name="Graphic 7">
            <a:extLst>
              <a:ext uri="{FF2B5EF4-FFF2-40B4-BE49-F238E27FC236}">
                <a16:creationId xmlns:a16="http://schemas.microsoft.com/office/drawing/2014/main" id="{7BFDF358-CC03-2544-9231-3B60F96E19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1974550770"/>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Title 5"/>
          <p:cNvSpPr>
            <a:spLocks noGrp="1"/>
          </p:cNvSpPr>
          <p:nvPr>
            <p:ph type="title"/>
          </p:nvPr>
        </p:nvSpPr>
        <p:spPr>
          <a:xfrm>
            <a:off x="274391" y="228600"/>
            <a:ext cx="11615905" cy="548640"/>
          </a:xfrm>
        </p:spPr>
        <p:txBody>
          <a:bodyPr/>
          <a:lstStyle/>
          <a:p>
            <a:r>
              <a:rPr lang="en-US"/>
              <a:t>Click to edit Master title style</a:t>
            </a:r>
          </a:p>
        </p:txBody>
      </p:sp>
      <p:sp>
        <p:nvSpPr>
          <p:cNvPr id="3" name="Text Placeholder 2"/>
          <p:cNvSpPr>
            <a:spLocks noGrp="1"/>
          </p:cNvSpPr>
          <p:nvPr>
            <p:ph type="body" sz="quarter" idx="11"/>
          </p:nvPr>
        </p:nvSpPr>
        <p:spPr>
          <a:xfrm>
            <a:off x="274391" y="866288"/>
            <a:ext cx="11615905" cy="276999"/>
          </a:xfrm>
        </p:spPr>
        <p:txBody>
          <a:bodyPr tIns="0" bIns="0"/>
          <a:lstStyle>
            <a:lvl1pPr marL="0" indent="0" algn="l">
              <a:buFontTx/>
              <a:buNone/>
              <a:defRPr sz="1800" b="1" i="0">
                <a:solidFill>
                  <a:schemeClr val="accent1"/>
                </a:solidFill>
                <a:latin typeface="+mn-lt"/>
                <a:ea typeface="Helvetica Neue" panose="02000503000000020004" pitchFamily="2" charset="0"/>
                <a:cs typeface="Helvetica Neue" panose="02000503000000020004" pitchFamily="2"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p:txBody>
      </p:sp>
      <p:sp>
        <p:nvSpPr>
          <p:cNvPr id="9"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0" name="Shape 5">
            <a:extLst>
              <a:ext uri="{FF2B5EF4-FFF2-40B4-BE49-F238E27FC236}">
                <a16:creationId xmlns:a16="http://schemas.microsoft.com/office/drawing/2014/main" id="{220D3EF1-413C-2246-9662-FCF08A65F7A7}"/>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03BAD107-700A-FE40-95F3-0354FE4EFEC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888369319"/>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 Sub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371599"/>
            <a:ext cx="11615905"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1" y="228600"/>
            <a:ext cx="11615905" cy="548640"/>
          </a:xfrm>
        </p:spPr>
        <p:txBody>
          <a:bodyPr/>
          <a:lstStyle>
            <a:lvl1pPr>
              <a:defRPr>
                <a:solidFill>
                  <a:schemeClr val="accent1"/>
                </a:solidFill>
              </a:defRPr>
            </a:lvl1pPr>
          </a:lstStyle>
          <a:p>
            <a:r>
              <a:rPr lang="en-US"/>
              <a:t>Click to edit Master title style</a:t>
            </a:r>
          </a:p>
        </p:txBody>
      </p:sp>
      <p:sp>
        <p:nvSpPr>
          <p:cNvPr id="3" name="Text Placeholder 2"/>
          <p:cNvSpPr>
            <a:spLocks noGrp="1"/>
          </p:cNvSpPr>
          <p:nvPr>
            <p:ph type="body" sz="quarter" idx="11"/>
          </p:nvPr>
        </p:nvSpPr>
        <p:spPr>
          <a:xfrm>
            <a:off x="274391" y="866288"/>
            <a:ext cx="11615905" cy="276999"/>
          </a:xfrm>
        </p:spPr>
        <p:txBody>
          <a:bodyPr tIns="0" bIns="0"/>
          <a:lstStyle>
            <a:lvl1pPr marL="0" indent="0" algn="l">
              <a:buFontTx/>
              <a:buNone/>
              <a:defRPr sz="1800" b="1">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0" name="Shape 5">
            <a:extLst>
              <a:ext uri="{FF2B5EF4-FFF2-40B4-BE49-F238E27FC236}">
                <a16:creationId xmlns:a16="http://schemas.microsoft.com/office/drawing/2014/main" id="{02D5AC9C-6504-2547-9F14-41DD8F9EDB2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8" name="Graphic 7">
            <a:extLst>
              <a:ext uri="{FF2B5EF4-FFF2-40B4-BE49-F238E27FC236}">
                <a16:creationId xmlns:a16="http://schemas.microsoft.com/office/drawing/2014/main" id="{93A42516-3468-6346-96A7-96C28D436DC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692533755"/>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Heading">
    <p:spTree>
      <p:nvGrpSpPr>
        <p:cNvPr id="1" name=""/>
        <p:cNvGrpSpPr/>
        <p:nvPr/>
      </p:nvGrpSpPr>
      <p:grpSpPr>
        <a:xfrm>
          <a:off x="0" y="0"/>
          <a:ext cx="0" cy="0"/>
          <a:chOff x="0" y="0"/>
          <a:chExt cx="0" cy="0"/>
        </a:xfrm>
      </p:grpSpPr>
      <p:sp>
        <p:nvSpPr>
          <p:cNvPr id="2" name="Title 1"/>
          <p:cNvSpPr>
            <a:spLocks noGrp="1"/>
          </p:cNvSpPr>
          <p:nvPr>
            <p:ph type="title"/>
          </p:nvPr>
        </p:nvSpPr>
        <p:spPr>
          <a:xfrm>
            <a:off x="274392" y="228600"/>
            <a:ext cx="11655840" cy="548640"/>
          </a:xfrm>
        </p:spPr>
        <p:txBody>
          <a:bodyPr/>
          <a:lstStyle/>
          <a:p>
            <a:r>
              <a:rPr lang="en-US"/>
              <a:t>Click to edit Master title style</a:t>
            </a:r>
          </a:p>
        </p:txBody>
      </p:sp>
      <p:sp>
        <p:nvSpPr>
          <p:cNvPr id="6" name="Text Placeholder 5"/>
          <p:cNvSpPr>
            <a:spLocks noGrp="1"/>
          </p:cNvSpPr>
          <p:nvPr>
            <p:ph type="body" sz="quarter" idx="10"/>
          </p:nvPr>
        </p:nvSpPr>
        <p:spPr>
          <a:xfrm>
            <a:off x="274393" y="1189176"/>
            <a:ext cx="11655839" cy="1577355"/>
          </a:xfrm>
        </p:spPr>
        <p:txBody>
          <a:bodyPr rIns="0"/>
          <a:lstStyle>
            <a:lvl1pPr marL="0" indent="0">
              <a:buClr>
                <a:schemeClr val="tx1">
                  <a:lumMod val="50000"/>
                </a:schemeClr>
              </a:buClr>
              <a:buNone/>
              <a:defRPr sz="1800" b="1">
                <a:solidFill>
                  <a:schemeClr val="tx1"/>
                </a:solidFill>
              </a:defRPr>
            </a:lvl1pPr>
            <a:lvl2pPr marL="285750" indent="-220663">
              <a:buClr>
                <a:schemeClr val="tx1">
                  <a:lumMod val="50000"/>
                </a:schemeClr>
              </a:buClr>
              <a:buFont typeface="Arial" charset="0"/>
              <a:buChar char="•"/>
              <a:tabLst/>
              <a:defRPr sz="1600">
                <a:solidFill>
                  <a:schemeClr val="tx1"/>
                </a:solidFill>
              </a:defRPr>
            </a:lvl2pPr>
            <a:lvl3pPr marL="517525" indent="-173038">
              <a:buClr>
                <a:schemeClr val="tx1">
                  <a:lumMod val="50000"/>
                </a:schemeClr>
              </a:buClr>
              <a:buFont typeface="Arial" charset="0"/>
              <a:buChar char="•"/>
              <a:tabLst/>
              <a:defRPr sz="1400">
                <a:solidFill>
                  <a:schemeClr val="tx1"/>
                </a:solidFill>
              </a:defRPr>
            </a:lvl3pPr>
            <a:lvl4pPr marL="744538" indent="-166688">
              <a:buClr>
                <a:schemeClr val="tx1">
                  <a:lumMod val="50000"/>
                </a:schemeClr>
              </a:buClr>
              <a:buFont typeface="Arial" charset="0"/>
              <a:buChar char="•"/>
              <a:tabLst/>
              <a:defRPr sz="1200">
                <a:solidFill>
                  <a:schemeClr val="tx1"/>
                </a:solidFill>
              </a:defRPr>
            </a:lvl4pPr>
            <a:lvl5pPr marL="971550" indent="-173038">
              <a:buClr>
                <a:schemeClr val="tx1">
                  <a:lumMod val="50000"/>
                </a:schemeClr>
              </a:buClr>
              <a:buFont typeface="Arial" charset="0"/>
              <a:buChar char="•"/>
              <a:tabLst/>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hape 3">
            <a:extLst>
              <a:ext uri="{FF2B5EF4-FFF2-40B4-BE49-F238E27FC236}">
                <a16:creationId xmlns:a16="http://schemas.microsoft.com/office/drawing/2014/main" id="{0FB39B1C-7FCA-2D47-BFDD-94C358AF3816}"/>
              </a:ext>
            </a:extLst>
          </p:cNvPr>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2" name="Shape 5">
            <a:extLst>
              <a:ext uri="{FF2B5EF4-FFF2-40B4-BE49-F238E27FC236}">
                <a16:creationId xmlns:a16="http://schemas.microsoft.com/office/drawing/2014/main" id="{99FAD52C-9D2A-DE42-85F3-D74E193CF288}"/>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D06B110B-30AC-0A4D-BBA1-1DE5FA5DF29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867851460"/>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Two Headings">
    <p:spTree>
      <p:nvGrpSpPr>
        <p:cNvPr id="1" name=""/>
        <p:cNvGrpSpPr/>
        <p:nvPr/>
      </p:nvGrpSpPr>
      <p:grpSpPr>
        <a:xfrm>
          <a:off x="0" y="0"/>
          <a:ext cx="0" cy="0"/>
          <a:chOff x="0" y="0"/>
          <a:chExt cx="0" cy="0"/>
        </a:xfrm>
      </p:grpSpPr>
      <p:sp>
        <p:nvSpPr>
          <p:cNvPr id="2" name="Title 1"/>
          <p:cNvSpPr>
            <a:spLocks noGrp="1"/>
          </p:cNvSpPr>
          <p:nvPr>
            <p:ph type="title"/>
          </p:nvPr>
        </p:nvSpPr>
        <p:spPr>
          <a:xfrm>
            <a:off x="274392" y="228600"/>
            <a:ext cx="11655840" cy="548640"/>
          </a:xfrm>
        </p:spPr>
        <p:txBody>
          <a:bodyPr/>
          <a:lstStyle>
            <a:lvl1pPr>
              <a:defRPr>
                <a:solidFill>
                  <a:schemeClr val="accent1"/>
                </a:solidFill>
              </a:defRPr>
            </a:lvl1pPr>
          </a:lstStyle>
          <a:p>
            <a:r>
              <a:rPr lang="en-US"/>
              <a:t>Click to edit Master title style</a:t>
            </a:r>
          </a:p>
        </p:txBody>
      </p:sp>
      <p:sp>
        <p:nvSpPr>
          <p:cNvPr id="6" name="Text Placeholder 5"/>
          <p:cNvSpPr>
            <a:spLocks noGrp="1"/>
          </p:cNvSpPr>
          <p:nvPr>
            <p:ph type="body" sz="quarter" idx="10"/>
          </p:nvPr>
        </p:nvSpPr>
        <p:spPr>
          <a:xfrm>
            <a:off x="274392" y="1189176"/>
            <a:ext cx="5666316" cy="1577355"/>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1"/>
          </p:nvPr>
        </p:nvSpPr>
        <p:spPr>
          <a:xfrm>
            <a:off x="6259475" y="1189176"/>
            <a:ext cx="5670757" cy="1577355"/>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1" name="Shape 5">
            <a:extLst>
              <a:ext uri="{FF2B5EF4-FFF2-40B4-BE49-F238E27FC236}">
                <a16:creationId xmlns:a16="http://schemas.microsoft.com/office/drawing/2014/main" id="{DAD0DA99-DFB8-9742-82DB-4AAADCD6C96B}"/>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9" name="Graphic 8">
            <a:extLst>
              <a:ext uri="{FF2B5EF4-FFF2-40B4-BE49-F238E27FC236}">
                <a16:creationId xmlns:a16="http://schemas.microsoft.com/office/drawing/2014/main" id="{6A489CF9-ADF6-F949-88A4-40C0F0D26B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013200494"/>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hree Headings">
    <p:spTree>
      <p:nvGrpSpPr>
        <p:cNvPr id="1" name=""/>
        <p:cNvGrpSpPr/>
        <p:nvPr/>
      </p:nvGrpSpPr>
      <p:grpSpPr>
        <a:xfrm>
          <a:off x="0" y="0"/>
          <a:ext cx="0" cy="0"/>
          <a:chOff x="0" y="0"/>
          <a:chExt cx="0" cy="0"/>
        </a:xfrm>
      </p:grpSpPr>
      <p:sp>
        <p:nvSpPr>
          <p:cNvPr id="2" name="Title 1"/>
          <p:cNvSpPr>
            <a:spLocks noGrp="1"/>
          </p:cNvSpPr>
          <p:nvPr>
            <p:ph type="title"/>
          </p:nvPr>
        </p:nvSpPr>
        <p:spPr>
          <a:xfrm>
            <a:off x="274392" y="228600"/>
            <a:ext cx="11655840" cy="548640"/>
          </a:xfrm>
        </p:spPr>
        <p:txBody>
          <a:bodyPr/>
          <a:lstStyle/>
          <a:p>
            <a:r>
              <a:rPr lang="en-US"/>
              <a:t>Click to edit Master title style</a:t>
            </a:r>
          </a:p>
        </p:txBody>
      </p:sp>
      <p:sp>
        <p:nvSpPr>
          <p:cNvPr id="6" name="Text Placeholder 5"/>
          <p:cNvSpPr>
            <a:spLocks noGrp="1"/>
          </p:cNvSpPr>
          <p:nvPr>
            <p:ph type="body" sz="quarter" idx="10"/>
          </p:nvPr>
        </p:nvSpPr>
        <p:spPr>
          <a:xfrm>
            <a:off x="274392" y="1189176"/>
            <a:ext cx="3750017" cy="1577355"/>
          </a:xfrm>
        </p:spPr>
        <p:txBody>
          <a:bodyPr rIns="0"/>
          <a:lstStyle>
            <a:lvl1pPr marL="0" indent="0">
              <a:buClr>
                <a:schemeClr val="tx1">
                  <a:lumMod val="50000"/>
                </a:schemeClr>
              </a:buClr>
              <a:buNone/>
              <a:defRPr sz="1800" b="1" i="0">
                <a:solidFill>
                  <a:schemeClr val="accent1"/>
                </a:solidFill>
                <a:latin typeface="+mn-lt"/>
                <a:ea typeface="Helvetica Neue" panose="02000503000000020004" pitchFamily="2" charset="0"/>
                <a:cs typeface="Helvetica Neue" panose="02000503000000020004" pitchFamily="2" charset="0"/>
              </a:defRPr>
            </a:lvl1pPr>
            <a:lvl2pPr marL="285750" indent="-220663">
              <a:buClr>
                <a:schemeClr val="tx1">
                  <a:lumMod val="50000"/>
                </a:schemeClr>
              </a:buClr>
              <a:buFont typeface="Arial" charset="0"/>
              <a:buChar char="•"/>
              <a:tabLst/>
              <a:defRPr sz="1600" b="0" i="0">
                <a:solidFill>
                  <a:schemeClr val="accent1"/>
                </a:solidFill>
                <a:latin typeface="+mn-lt"/>
                <a:ea typeface="Helvetica Neue" panose="02000503000000020004" pitchFamily="2" charset="0"/>
                <a:cs typeface="Helvetica Neue" panose="02000503000000020004" pitchFamily="2" charset="0"/>
              </a:defRPr>
            </a:lvl2pPr>
            <a:lvl3pPr marL="517525" indent="-173038">
              <a:buClr>
                <a:schemeClr val="tx1">
                  <a:lumMod val="50000"/>
                </a:schemeClr>
              </a:buClr>
              <a:buFont typeface="Arial" charset="0"/>
              <a:buChar char="•"/>
              <a:tabLst/>
              <a:defRPr sz="1400" b="0" i="0">
                <a:solidFill>
                  <a:schemeClr val="accent1"/>
                </a:solidFill>
                <a:latin typeface="+mn-lt"/>
                <a:ea typeface="Helvetica Neue" panose="02000503000000020004" pitchFamily="2" charset="0"/>
                <a:cs typeface="Helvetica Neue" panose="02000503000000020004" pitchFamily="2" charset="0"/>
              </a:defRPr>
            </a:lvl3pPr>
            <a:lvl4pPr marL="744538" indent="-166688">
              <a:buClr>
                <a:schemeClr val="tx1">
                  <a:lumMod val="50000"/>
                </a:schemeClr>
              </a:buClr>
              <a:buFont typeface="Arial" charset="0"/>
              <a:buChar char="•"/>
              <a:tabLst/>
              <a:defRPr sz="1200" b="0" i="0">
                <a:solidFill>
                  <a:schemeClr val="accent1"/>
                </a:solidFill>
                <a:latin typeface="+mn-lt"/>
                <a:ea typeface="Helvetica Neue" panose="02000503000000020004" pitchFamily="2" charset="0"/>
                <a:cs typeface="Helvetica Neue" panose="02000503000000020004" pitchFamily="2" charset="0"/>
              </a:defRPr>
            </a:lvl4pPr>
            <a:lvl5pPr marL="971550" indent="-173038">
              <a:buClr>
                <a:schemeClr val="tx1">
                  <a:lumMod val="50000"/>
                </a:schemeClr>
              </a:buClr>
              <a:buFont typeface="Arial" charset="0"/>
              <a:buChar char="•"/>
              <a:tabLst/>
              <a:defRPr sz="1050" b="0" i="0">
                <a:solidFill>
                  <a:schemeClr val="accent1"/>
                </a:solidFill>
                <a:latin typeface="+mn-lt"/>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1"/>
          </p:nvPr>
        </p:nvSpPr>
        <p:spPr>
          <a:xfrm>
            <a:off x="4217591" y="1189176"/>
            <a:ext cx="3750017" cy="1577355"/>
          </a:xfrm>
        </p:spPr>
        <p:txBody>
          <a:bodyPr rIns="0"/>
          <a:lstStyle>
            <a:lvl1pPr marL="0" indent="0">
              <a:buClr>
                <a:schemeClr val="tx1">
                  <a:lumMod val="50000"/>
                </a:schemeClr>
              </a:buClr>
              <a:buNone/>
              <a:defRPr sz="1800" b="1" i="0">
                <a:solidFill>
                  <a:schemeClr val="accent1"/>
                </a:solidFill>
                <a:latin typeface="+mn-lt"/>
                <a:ea typeface="Helvetica Neue" panose="02000503000000020004" pitchFamily="2" charset="0"/>
                <a:cs typeface="Helvetica Neue" panose="02000503000000020004" pitchFamily="2" charset="0"/>
              </a:defRPr>
            </a:lvl1pPr>
            <a:lvl2pPr marL="285750" indent="-220663">
              <a:buClr>
                <a:schemeClr val="tx1">
                  <a:lumMod val="50000"/>
                </a:schemeClr>
              </a:buClr>
              <a:buFont typeface="Arial" charset="0"/>
              <a:buChar char="•"/>
              <a:tabLst/>
              <a:defRPr sz="1600" b="0" i="0">
                <a:solidFill>
                  <a:schemeClr val="accent1"/>
                </a:solidFill>
                <a:latin typeface="+mn-lt"/>
                <a:ea typeface="Helvetica Neue" panose="02000503000000020004" pitchFamily="2" charset="0"/>
                <a:cs typeface="Helvetica Neue" panose="02000503000000020004" pitchFamily="2" charset="0"/>
              </a:defRPr>
            </a:lvl2pPr>
            <a:lvl3pPr marL="517525" indent="-173038">
              <a:buClr>
                <a:schemeClr val="tx1">
                  <a:lumMod val="50000"/>
                </a:schemeClr>
              </a:buClr>
              <a:buFont typeface="Arial" charset="0"/>
              <a:buChar char="•"/>
              <a:tabLst/>
              <a:defRPr sz="1400" b="0" i="0">
                <a:solidFill>
                  <a:schemeClr val="accent1"/>
                </a:solidFill>
                <a:latin typeface="+mn-lt"/>
                <a:ea typeface="Helvetica Neue" panose="02000503000000020004" pitchFamily="2" charset="0"/>
                <a:cs typeface="Helvetica Neue" panose="02000503000000020004" pitchFamily="2" charset="0"/>
              </a:defRPr>
            </a:lvl3pPr>
            <a:lvl4pPr marL="744538" indent="-166688">
              <a:buClr>
                <a:schemeClr val="tx1">
                  <a:lumMod val="50000"/>
                </a:schemeClr>
              </a:buClr>
              <a:buFont typeface="Arial" charset="0"/>
              <a:buChar char="•"/>
              <a:tabLst/>
              <a:defRPr sz="1200" b="0" i="0">
                <a:solidFill>
                  <a:schemeClr val="accent1"/>
                </a:solidFill>
                <a:latin typeface="+mn-lt"/>
                <a:ea typeface="Helvetica Neue" panose="02000503000000020004" pitchFamily="2" charset="0"/>
                <a:cs typeface="Helvetica Neue" panose="02000503000000020004" pitchFamily="2" charset="0"/>
              </a:defRPr>
            </a:lvl4pPr>
            <a:lvl5pPr marL="971550" indent="-173038">
              <a:buClr>
                <a:schemeClr val="tx1">
                  <a:lumMod val="50000"/>
                </a:schemeClr>
              </a:buClr>
              <a:buFont typeface="Arial" charset="0"/>
              <a:buChar char="•"/>
              <a:tabLst/>
              <a:defRPr sz="1050" b="0" i="0">
                <a:solidFill>
                  <a:schemeClr val="accent1"/>
                </a:solidFill>
                <a:latin typeface="+mn-lt"/>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5"/>
          <p:cNvSpPr>
            <a:spLocks noGrp="1"/>
          </p:cNvSpPr>
          <p:nvPr>
            <p:ph type="body" sz="quarter" idx="12"/>
          </p:nvPr>
        </p:nvSpPr>
        <p:spPr>
          <a:xfrm>
            <a:off x="8160790" y="1189176"/>
            <a:ext cx="3750017" cy="1577355"/>
          </a:xfrm>
        </p:spPr>
        <p:txBody>
          <a:bodyPr rIns="0"/>
          <a:lstStyle>
            <a:lvl1pPr marL="0" indent="0">
              <a:buClr>
                <a:schemeClr val="tx1">
                  <a:lumMod val="50000"/>
                </a:schemeClr>
              </a:buClr>
              <a:buNone/>
              <a:defRPr sz="1800" b="1" i="0">
                <a:solidFill>
                  <a:schemeClr val="accent1"/>
                </a:solidFill>
                <a:latin typeface="+mn-lt"/>
                <a:ea typeface="Helvetica Neue" panose="02000503000000020004" pitchFamily="2" charset="0"/>
                <a:cs typeface="Helvetica Neue" panose="02000503000000020004" pitchFamily="2" charset="0"/>
              </a:defRPr>
            </a:lvl1pPr>
            <a:lvl2pPr marL="285750" indent="-220663">
              <a:buClr>
                <a:schemeClr val="tx1">
                  <a:lumMod val="50000"/>
                </a:schemeClr>
              </a:buClr>
              <a:buFont typeface="Arial" charset="0"/>
              <a:buChar char="•"/>
              <a:tabLst/>
              <a:defRPr sz="1600" b="0" i="0">
                <a:solidFill>
                  <a:schemeClr val="accent1"/>
                </a:solidFill>
                <a:latin typeface="+mn-lt"/>
                <a:ea typeface="Helvetica Neue" panose="02000503000000020004" pitchFamily="2" charset="0"/>
                <a:cs typeface="Helvetica Neue" panose="02000503000000020004" pitchFamily="2" charset="0"/>
              </a:defRPr>
            </a:lvl2pPr>
            <a:lvl3pPr marL="517525" indent="-173038">
              <a:buClr>
                <a:schemeClr val="tx1">
                  <a:lumMod val="50000"/>
                </a:schemeClr>
              </a:buClr>
              <a:buFont typeface="Arial" charset="0"/>
              <a:buChar char="•"/>
              <a:tabLst/>
              <a:defRPr sz="1400" b="0" i="0">
                <a:solidFill>
                  <a:schemeClr val="accent1"/>
                </a:solidFill>
                <a:latin typeface="+mn-lt"/>
                <a:ea typeface="Helvetica Neue" panose="02000503000000020004" pitchFamily="2" charset="0"/>
                <a:cs typeface="Helvetica Neue" panose="02000503000000020004" pitchFamily="2" charset="0"/>
              </a:defRPr>
            </a:lvl3pPr>
            <a:lvl4pPr marL="744538" indent="-166688">
              <a:buClr>
                <a:schemeClr val="tx1">
                  <a:lumMod val="50000"/>
                </a:schemeClr>
              </a:buClr>
              <a:buFont typeface="Arial" charset="0"/>
              <a:buChar char="•"/>
              <a:tabLst/>
              <a:defRPr sz="1200" b="0" i="0">
                <a:solidFill>
                  <a:schemeClr val="accent1"/>
                </a:solidFill>
                <a:latin typeface="+mn-lt"/>
                <a:ea typeface="Helvetica Neue" panose="02000503000000020004" pitchFamily="2" charset="0"/>
                <a:cs typeface="Helvetica Neue" panose="02000503000000020004" pitchFamily="2" charset="0"/>
              </a:defRPr>
            </a:lvl4pPr>
            <a:lvl5pPr marL="971550" indent="-173038">
              <a:buClr>
                <a:schemeClr val="tx1">
                  <a:lumMod val="50000"/>
                </a:schemeClr>
              </a:buClr>
              <a:buFont typeface="Arial" charset="0"/>
              <a:buChar char="•"/>
              <a:tabLst/>
              <a:defRPr sz="1050" b="0" i="0">
                <a:solidFill>
                  <a:schemeClr val="accent1"/>
                </a:solidFill>
                <a:latin typeface="+mn-lt"/>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2" name="Shape 5">
            <a:extLst>
              <a:ext uri="{FF2B5EF4-FFF2-40B4-BE49-F238E27FC236}">
                <a16:creationId xmlns:a16="http://schemas.microsoft.com/office/drawing/2014/main" id="{ACDE8D3E-C090-734E-8EB2-6DEAD01CB001}"/>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10" name="Graphic 9">
            <a:extLst>
              <a:ext uri="{FF2B5EF4-FFF2-40B4-BE49-F238E27FC236}">
                <a16:creationId xmlns:a16="http://schemas.microsoft.com/office/drawing/2014/main" id="{9E5B25F7-5498-4B4E-8D9A-DD0D986BC3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470307699"/>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Four Headings">
    <p:spTree>
      <p:nvGrpSpPr>
        <p:cNvPr id="1" name=""/>
        <p:cNvGrpSpPr/>
        <p:nvPr/>
      </p:nvGrpSpPr>
      <p:grpSpPr>
        <a:xfrm>
          <a:off x="0" y="0"/>
          <a:ext cx="0" cy="0"/>
          <a:chOff x="0" y="0"/>
          <a:chExt cx="0" cy="0"/>
        </a:xfrm>
      </p:grpSpPr>
      <p:sp>
        <p:nvSpPr>
          <p:cNvPr id="2" name="Title 1"/>
          <p:cNvSpPr>
            <a:spLocks noGrp="1"/>
          </p:cNvSpPr>
          <p:nvPr>
            <p:ph type="title"/>
          </p:nvPr>
        </p:nvSpPr>
        <p:spPr>
          <a:xfrm>
            <a:off x="274392" y="228600"/>
            <a:ext cx="11655840" cy="548640"/>
          </a:xfrm>
        </p:spPr>
        <p:txBody>
          <a:bodyPr/>
          <a:lstStyle/>
          <a:p>
            <a:r>
              <a:rPr lang="en-US"/>
              <a:t>Click to edit Master title style</a:t>
            </a:r>
          </a:p>
        </p:txBody>
      </p:sp>
      <p:sp>
        <p:nvSpPr>
          <p:cNvPr id="6" name="Text Placeholder 5"/>
          <p:cNvSpPr>
            <a:spLocks noGrp="1"/>
          </p:cNvSpPr>
          <p:nvPr>
            <p:ph type="body" sz="quarter" idx="10"/>
          </p:nvPr>
        </p:nvSpPr>
        <p:spPr>
          <a:xfrm>
            <a:off x="274393" y="1463040"/>
            <a:ext cx="2835378" cy="1854354"/>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1"/>
          </p:nvPr>
        </p:nvSpPr>
        <p:spPr>
          <a:xfrm>
            <a:off x="3214546" y="1463040"/>
            <a:ext cx="2835378" cy="1854354"/>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5"/>
          <p:cNvSpPr>
            <a:spLocks noGrp="1"/>
          </p:cNvSpPr>
          <p:nvPr>
            <p:ph type="body" sz="quarter" idx="12"/>
          </p:nvPr>
        </p:nvSpPr>
        <p:spPr>
          <a:xfrm>
            <a:off x="6154700" y="1463040"/>
            <a:ext cx="2835378" cy="1854354"/>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5"/>
          <p:cNvSpPr>
            <a:spLocks noGrp="1"/>
          </p:cNvSpPr>
          <p:nvPr>
            <p:ph type="body" sz="quarter" idx="13"/>
          </p:nvPr>
        </p:nvSpPr>
        <p:spPr>
          <a:xfrm>
            <a:off x="9094854" y="1463040"/>
            <a:ext cx="2835378" cy="1854354"/>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p:cNvSpPr>
            <a:spLocks noGrp="1"/>
          </p:cNvSpPr>
          <p:nvPr>
            <p:ph type="body" sz="quarter" idx="14"/>
          </p:nvPr>
        </p:nvSpPr>
        <p:spPr>
          <a:xfrm>
            <a:off x="274391" y="866288"/>
            <a:ext cx="11655840" cy="276999"/>
          </a:xfrm>
        </p:spPr>
        <p:txBody>
          <a:bodyPr tIns="0" bIns="0"/>
          <a:lstStyle>
            <a:lvl1pPr marL="0" indent="0" algn="l">
              <a:buFontTx/>
              <a:buNone/>
              <a:defRPr sz="1800" b="1" i="0">
                <a:solidFill>
                  <a:schemeClr val="accent1"/>
                </a:solidFill>
                <a:latin typeface="+mn-lt"/>
                <a:ea typeface="Helvetica Neue" panose="02000503000000020004" pitchFamily="2" charset="0"/>
                <a:cs typeface="Helvetica Neue" panose="02000503000000020004" pitchFamily="2"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p:txBody>
      </p:sp>
      <p:sp>
        <p:nvSpPr>
          <p:cNvPr id="17"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2" name="Shape 5">
            <a:extLst>
              <a:ext uri="{FF2B5EF4-FFF2-40B4-BE49-F238E27FC236}">
                <a16:creationId xmlns:a16="http://schemas.microsoft.com/office/drawing/2014/main" id="{6A0C810E-4C39-A94D-B416-E733B13627EA}"/>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13" name="Graphic 12">
            <a:extLst>
              <a:ext uri="{FF2B5EF4-FFF2-40B4-BE49-F238E27FC236}">
                <a16:creationId xmlns:a16="http://schemas.microsoft.com/office/drawing/2014/main" id="{95E12026-C38F-DD45-8192-0907D9B024C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636816040"/>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13" name="Shape 54"/>
          <p:cNvSpPr>
            <a:spLocks noGrp="1"/>
          </p:cNvSpPr>
          <p:nvPr>
            <p:ph type="title" hasCustomPrompt="1"/>
          </p:nvPr>
        </p:nvSpPr>
        <p:spPr>
          <a:xfrm>
            <a:off x="551605" y="2505084"/>
            <a:ext cx="10921437" cy="1522475"/>
          </a:xfrm>
          <a:prstGeom prst="rect">
            <a:avLst/>
          </a:prstGeom>
        </p:spPr>
        <p:txBody>
          <a:bodyPr anchor="ctr" anchorCtr="0"/>
          <a:lstStyle>
            <a:lvl1pPr algn="l">
              <a:defRPr sz="5400" b="1" i="0" cap="none" spc="-100" baseline="0">
                <a:solidFill>
                  <a:schemeClr val="accent1"/>
                </a:solidFill>
                <a:latin typeface="+mj-lt"/>
                <a:ea typeface="Helvetica Neue" panose="02000503000000020004" pitchFamily="2" charset="0"/>
                <a:cs typeface="Helvetica Neue" panose="02000503000000020004" pitchFamily="2" charset="0"/>
                <a:sym typeface="Helvetica Neue Thin"/>
              </a:defRPr>
            </a:lvl1pPr>
          </a:lstStyle>
          <a:p>
            <a:r>
              <a:rPr lang="en-US"/>
              <a:t>Section Title Slide</a:t>
            </a:r>
            <a:endParaRPr/>
          </a:p>
        </p:txBody>
      </p:sp>
      <p:sp>
        <p:nvSpPr>
          <p:cNvPr id="22" name="Shape 3">
            <a:extLst>
              <a:ext uri="{FF2B5EF4-FFF2-40B4-BE49-F238E27FC236}">
                <a16:creationId xmlns:a16="http://schemas.microsoft.com/office/drawing/2014/main" id="{52EF95B1-F2C2-FE41-8409-19ABBD626EAC}"/>
              </a:ext>
            </a:extLst>
          </p:cNvPr>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7" name="Shape 5">
            <a:extLst>
              <a:ext uri="{FF2B5EF4-FFF2-40B4-BE49-F238E27FC236}">
                <a16:creationId xmlns:a16="http://schemas.microsoft.com/office/drawing/2014/main" id="{8CCB10A3-88F9-8646-8524-77EF0D01A680}"/>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6" name="Graphic 5">
            <a:extLst>
              <a:ext uri="{FF2B5EF4-FFF2-40B4-BE49-F238E27FC236}">
                <a16:creationId xmlns:a16="http://schemas.microsoft.com/office/drawing/2014/main" id="{C8E20EED-DADE-C74B-9292-2A3671CB78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57200677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 Photo">
    <p:spTree>
      <p:nvGrpSpPr>
        <p:cNvPr id="1" name=""/>
        <p:cNvGrpSpPr/>
        <p:nvPr/>
      </p:nvGrpSpPr>
      <p:grpSpPr>
        <a:xfrm>
          <a:off x="0" y="0"/>
          <a:ext cx="0" cy="0"/>
          <a:chOff x="0" y="0"/>
          <a:chExt cx="0" cy="0"/>
        </a:xfrm>
      </p:grpSpPr>
      <p:sp>
        <p:nvSpPr>
          <p:cNvPr id="8" name="Picture Placeholder 13"/>
          <p:cNvSpPr>
            <a:spLocks noGrp="1"/>
          </p:cNvSpPr>
          <p:nvPr>
            <p:ph type="pic" sz="quarter" idx="11"/>
          </p:nvPr>
        </p:nvSpPr>
        <p:spPr>
          <a:xfrm>
            <a:off x="6097588" y="0"/>
            <a:ext cx="6094412" cy="6858000"/>
          </a:xfrm>
          <a:blipFill>
            <a:blip r:embed="rId2"/>
            <a:stretch>
              <a:fillRect/>
            </a:stretch>
          </a:blipFill>
        </p:spPr>
        <p:txBody>
          <a:bodyPr tIns="548640" anchor="ctr" anchorCtr="0">
            <a:noAutofit/>
          </a:bodyPr>
          <a:lstStyle>
            <a:lvl1pPr marL="0" indent="0" algn="ctr">
              <a:buFontTx/>
              <a:buNone/>
              <a:defRPr sz="1600" baseline="0">
                <a:solidFill>
                  <a:schemeClr val="tx1"/>
                </a:solidFill>
              </a:defRPr>
            </a:lvl1pPr>
          </a:lstStyle>
          <a:p>
            <a:r>
              <a:rPr lang="en-US"/>
              <a:t>Click icon to add picture</a:t>
            </a:r>
          </a:p>
        </p:txBody>
      </p:sp>
      <p:sp>
        <p:nvSpPr>
          <p:cNvPr id="4" name="Text Placeholder 3"/>
          <p:cNvSpPr>
            <a:spLocks noGrp="1"/>
          </p:cNvSpPr>
          <p:nvPr>
            <p:ph type="body" sz="quarter" idx="10"/>
          </p:nvPr>
        </p:nvSpPr>
        <p:spPr>
          <a:xfrm>
            <a:off x="274391" y="1458012"/>
            <a:ext cx="5670757" cy="1438855"/>
          </a:xfrm>
        </p:spPr>
        <p:txBody>
          <a:bodyPr wrap="square">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1" y="228600"/>
            <a:ext cx="5670757" cy="548640"/>
          </a:xfrm>
        </p:spPr>
        <p:txBody>
          <a:bodyPr lIns="91440"/>
          <a:lstStyle>
            <a:lvl1pPr algn="l">
              <a:defRPr/>
            </a:lvl1pPr>
          </a:lstStyle>
          <a:p>
            <a:r>
              <a:rPr lang="en-US"/>
              <a:t>Click to edit Master title style</a:t>
            </a:r>
          </a:p>
        </p:txBody>
      </p:sp>
      <p:sp>
        <p:nvSpPr>
          <p:cNvPr id="14"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0" name="Shape 5">
            <a:extLst>
              <a:ext uri="{FF2B5EF4-FFF2-40B4-BE49-F238E27FC236}">
                <a16:creationId xmlns:a16="http://schemas.microsoft.com/office/drawing/2014/main" id="{39E92B43-3546-3A49-8960-F79EDA070FFB}"/>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Tree>
    <p:extLst>
      <p:ext uri="{BB962C8B-B14F-4D97-AF65-F5344CB8AC3E}">
        <p14:creationId xmlns:p14="http://schemas.microsoft.com/office/powerpoint/2010/main" val="1567196314"/>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accent1"/>
                </a:solidFill>
              </a:defRPr>
            </a:lvl1pPr>
          </a:lstStyle>
          <a:p>
            <a:r>
              <a:rPr lang="en-US"/>
              <a:t>Slide for developer code</a:t>
            </a:r>
          </a:p>
        </p:txBody>
      </p:sp>
      <p:sp>
        <p:nvSpPr>
          <p:cNvPr id="5" name="Text Placeholder 4"/>
          <p:cNvSpPr>
            <a:spLocks noGrp="1"/>
          </p:cNvSpPr>
          <p:nvPr>
            <p:ph type="body" sz="quarter" idx="10"/>
          </p:nvPr>
        </p:nvSpPr>
        <p:spPr>
          <a:xfrm>
            <a:off x="257285" y="2071384"/>
            <a:ext cx="11653522" cy="1392689"/>
          </a:xfrm>
          <a:solidFill>
            <a:schemeClr val="bg2"/>
          </a:solidFill>
        </p:spPr>
        <p:txBody>
          <a:bodyPr lIns="182880" tIns="182880" bIns="182880"/>
          <a:lstStyle>
            <a:lvl1pPr marL="0" indent="0">
              <a:buNone/>
              <a:defRPr sz="1800">
                <a:solidFill>
                  <a:schemeClr val="accent1"/>
                </a:solidFill>
                <a:latin typeface="Consolas" panose="020B0609020204030204" pitchFamily="49" charset="0"/>
                <a:cs typeface="Consolas" panose="020B0609020204030204" pitchFamily="49" charset="0"/>
              </a:defRPr>
            </a:lvl1pPr>
            <a:lvl2pPr marL="339657" indent="0">
              <a:buNone/>
              <a:defRPr sz="1200">
                <a:solidFill>
                  <a:schemeClr val="accent1"/>
                </a:solidFill>
                <a:latin typeface="Consolas" panose="020B0609020204030204" pitchFamily="49" charset="0"/>
                <a:cs typeface="Consolas" panose="020B0609020204030204" pitchFamily="49" charset="0"/>
              </a:defRPr>
            </a:lvl2pPr>
            <a:lvl3pPr marL="572973" indent="0">
              <a:buNone/>
              <a:defRPr sz="1100">
                <a:solidFill>
                  <a:schemeClr val="accent1"/>
                </a:solidFill>
                <a:latin typeface="Consolas" panose="020B0609020204030204" pitchFamily="49" charset="0"/>
                <a:cs typeface="Consolas" panose="020B0609020204030204" pitchFamily="49" charset="0"/>
              </a:defRPr>
            </a:lvl3pPr>
            <a:lvl4pPr marL="798353" indent="0">
              <a:buNone/>
              <a:defRPr sz="1050">
                <a:solidFill>
                  <a:schemeClr val="accent1"/>
                </a:solidFill>
                <a:latin typeface="Consolas" panose="020B0609020204030204" pitchFamily="49" charset="0"/>
                <a:cs typeface="Consolas" panose="020B0609020204030204" pitchFamily="49" charset="0"/>
              </a:defRPr>
            </a:lvl4pPr>
            <a:lvl5pPr marL="1030082" indent="0">
              <a:buNone/>
              <a:defRPr sz="105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5"/>
          <p:cNvSpPr>
            <a:spLocks noGrp="1"/>
          </p:cNvSpPr>
          <p:nvPr>
            <p:ph type="body" sz="quarter" idx="11"/>
          </p:nvPr>
        </p:nvSpPr>
        <p:spPr>
          <a:xfrm>
            <a:off x="274391" y="1189177"/>
            <a:ext cx="11653523" cy="784830"/>
          </a:xfrm>
        </p:spPr>
        <p:txBody>
          <a:bodyPr/>
          <a:lstStyle>
            <a:lvl1pPr marL="0" indent="0">
              <a:buNone/>
              <a:defRPr sz="1800" b="1">
                <a:solidFill>
                  <a:schemeClr val="accent1"/>
                </a:solidFill>
              </a:defRPr>
            </a:lvl1pPr>
            <a:lvl2pPr marL="285750" indent="-220663">
              <a:buFont typeface="Arial" charset="0"/>
              <a:buChar char="•"/>
              <a:tabLst/>
              <a:defRPr sz="1600">
                <a:solidFill>
                  <a:schemeClr val="accent1"/>
                </a:solidFill>
              </a:defRPr>
            </a:lvl2pPr>
            <a:lvl3pPr marL="517525" indent="-173038">
              <a:buFont typeface="Arial" charset="0"/>
              <a:buChar char="•"/>
              <a:tabLst/>
              <a:defRPr sz="1400"/>
            </a:lvl3pPr>
            <a:lvl4pPr marL="744538" indent="-166688">
              <a:buFont typeface="Arial" charset="0"/>
              <a:buChar char="•"/>
              <a:tabLst/>
              <a:defRPr sz="1200"/>
            </a:lvl4pPr>
            <a:lvl5pPr marL="971550" indent="-173038">
              <a:buFont typeface="Arial" charset="0"/>
              <a:buChar char="•"/>
              <a:tabLst/>
              <a:defRPr sz="1050"/>
            </a:lvl5pPr>
          </a:lstStyle>
          <a:p>
            <a:pPr lvl="0"/>
            <a:r>
              <a:rPr lang="en-US"/>
              <a:t>Click to edit Master text styles</a:t>
            </a:r>
          </a:p>
          <a:p>
            <a:pPr lvl="1"/>
            <a:r>
              <a:rPr lang="en-US"/>
              <a:t>Second level</a:t>
            </a:r>
          </a:p>
        </p:txBody>
      </p:sp>
      <p:sp>
        <p:nvSpPr>
          <p:cNvPr id="11"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2" name="Shape 5">
            <a:extLst>
              <a:ext uri="{FF2B5EF4-FFF2-40B4-BE49-F238E27FC236}">
                <a16:creationId xmlns:a16="http://schemas.microsoft.com/office/drawing/2014/main" id="{F3A621D0-865E-B045-AFA1-305433D4695B}"/>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8" name="Graphic 7">
            <a:extLst>
              <a:ext uri="{FF2B5EF4-FFF2-40B4-BE49-F238E27FC236}">
                <a16:creationId xmlns:a16="http://schemas.microsoft.com/office/drawing/2014/main" id="{154DA75B-04D3-D941-9CD1-C2DA25E8172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596497079"/>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bg1">
                    <a:lumMod val="50000"/>
                    <a:lumOff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9" name="Shape 5">
            <a:extLst>
              <a:ext uri="{FF2B5EF4-FFF2-40B4-BE49-F238E27FC236}">
                <a16:creationId xmlns:a16="http://schemas.microsoft.com/office/drawing/2014/main" id="{E7668196-8426-454C-B678-A05F4AF25339}"/>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bg1">
                    <a:lumMod val="50000"/>
                    <a:lumOff val="50000"/>
                  </a:schemeClr>
                </a:solidFill>
                <a:latin typeface="Arial" charset="0"/>
                <a:ea typeface="Arial" charset="0"/>
                <a:cs typeface="Arial" charset="0"/>
              </a:rPr>
              <a:t>© </a:t>
            </a:r>
            <a:r>
              <a:rPr lang="en-US" sz="500" cap="all">
                <a:solidFill>
                  <a:schemeClr val="bg1">
                    <a:lumMod val="50000"/>
                    <a:lumOff val="50000"/>
                  </a:schemeClr>
                </a:solidFill>
                <a:latin typeface="Arial" charset="0"/>
                <a:ea typeface="Arial" charset="0"/>
                <a:cs typeface="Arial" charset="0"/>
              </a:rPr>
              <a:t>C3.</a:t>
            </a:r>
            <a:r>
              <a:rPr lang="en-US" sz="500" cap="none">
                <a:solidFill>
                  <a:schemeClr val="bg1">
                    <a:lumMod val="50000"/>
                    <a:lumOff val="50000"/>
                  </a:schemeClr>
                </a:solidFill>
                <a:latin typeface="Arial" charset="0"/>
                <a:ea typeface="Arial" charset="0"/>
                <a:cs typeface="Arial" charset="0"/>
              </a:rPr>
              <a:t>ai</a:t>
            </a:r>
            <a:r>
              <a:rPr sz="500" cap="all">
                <a:solidFill>
                  <a:schemeClr val="bg1">
                    <a:lumMod val="50000"/>
                    <a:lumOff val="50000"/>
                  </a:schemeClr>
                </a:solidFill>
                <a:latin typeface="Arial" charset="0"/>
                <a:ea typeface="Arial" charset="0"/>
                <a:cs typeface="Arial" charset="0"/>
              </a:rPr>
              <a:t> 20</a:t>
            </a:r>
            <a:r>
              <a:rPr lang="en-US" sz="500" cap="all">
                <a:solidFill>
                  <a:schemeClr val="bg1">
                    <a:lumMod val="50000"/>
                    <a:lumOff val="50000"/>
                  </a:schemeClr>
                </a:solidFill>
                <a:latin typeface="Arial" charset="0"/>
                <a:ea typeface="Arial" charset="0"/>
                <a:cs typeface="Arial" charset="0"/>
              </a:rPr>
              <a:t>21</a:t>
            </a:r>
            <a:r>
              <a:rPr sz="500" cap="all">
                <a:solidFill>
                  <a:schemeClr val="bg1">
                    <a:lumMod val="50000"/>
                    <a:lumOff val="50000"/>
                  </a:schemeClr>
                </a:solidFill>
                <a:latin typeface="Arial" charset="0"/>
                <a:ea typeface="Arial" charset="0"/>
                <a:cs typeface="Arial" charset="0"/>
              </a:rPr>
              <a:t>  |  confidential - DO not copy, repurpose or distribute</a:t>
            </a:r>
          </a:p>
        </p:txBody>
      </p:sp>
      <p:pic>
        <p:nvPicPr>
          <p:cNvPr id="5" name="Graphic 4">
            <a:extLst>
              <a:ext uri="{FF2B5EF4-FFF2-40B4-BE49-F238E27FC236}">
                <a16:creationId xmlns:a16="http://schemas.microsoft.com/office/drawing/2014/main" id="{7153C7F1-4A8B-1148-8D28-B6D0556ED5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848360680"/>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3357421955"/>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Title and Conten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6"/>
            <a:ext cx="11653523"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8" name="Shape 5">
            <a:extLst>
              <a:ext uri="{FF2B5EF4-FFF2-40B4-BE49-F238E27FC236}">
                <a16:creationId xmlns:a16="http://schemas.microsoft.com/office/drawing/2014/main" id="{655E9E64-C17F-0842-8F4B-4B1AADB3D48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7BB869B2-3F15-A347-9A17-7BBD88682C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160750697"/>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Title Only Layout ">
    <p:spTree>
      <p:nvGrpSpPr>
        <p:cNvPr id="1" name=""/>
        <p:cNvGrpSpPr/>
        <p:nvPr/>
      </p:nvGrpSpPr>
      <p:grpSpPr>
        <a:xfrm>
          <a:off x="0" y="0"/>
          <a:ext cx="0" cy="0"/>
          <a:chOff x="0" y="0"/>
          <a:chExt cx="0" cy="0"/>
        </a:xfrm>
      </p:grpSpPr>
      <p:sp>
        <p:nvSpPr>
          <p:cNvPr id="6" name="Title 5"/>
          <p:cNvSpPr>
            <a:spLocks noGrp="1"/>
          </p:cNvSpPr>
          <p:nvPr>
            <p:ph type="title"/>
          </p:nvPr>
        </p:nvSpPr>
        <p:spPr>
          <a:xfrm>
            <a:off x="274392" y="228600"/>
            <a:ext cx="11655840" cy="548640"/>
          </a:xfrm>
        </p:spPr>
        <p:txBody>
          <a:bodyPr/>
          <a:lstStyle>
            <a:lvl1pPr>
              <a:defRPr b="1" i="0">
                <a:latin typeface="+mj-lt"/>
                <a:ea typeface="Helvetica Neue" panose="02000503000000020004" pitchFamily="2" charset="0"/>
                <a:cs typeface="Helvetica Neue" panose="02000503000000020004" pitchFamily="2" charset="0"/>
              </a:defRPr>
            </a:lvl1pPr>
          </a:lstStyle>
          <a:p>
            <a:r>
              <a:rPr lang="en-US"/>
              <a:t>Click to edit Master title style</a:t>
            </a:r>
          </a:p>
        </p:txBody>
      </p:sp>
      <p:sp>
        <p:nvSpPr>
          <p:cNvPr id="10" name="Shape 5"/>
          <p:cNvSpPr/>
          <p:nvPr userDrawn="1"/>
        </p:nvSpPr>
        <p:spPr>
          <a:xfrm>
            <a:off x="551604" y="6586164"/>
            <a:ext cx="2456426"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
        <p:nvSpPr>
          <p:cNvPr id="12"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pic>
        <p:nvPicPr>
          <p:cNvPr id="8" name="Graphic 7">
            <a:extLst>
              <a:ext uri="{FF2B5EF4-FFF2-40B4-BE49-F238E27FC236}">
                <a16:creationId xmlns:a16="http://schemas.microsoft.com/office/drawing/2014/main" id="{3D0EC5A5-76B7-F845-BE09-C731C94368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913410498"/>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Section Divider">
    <p:spTree>
      <p:nvGrpSpPr>
        <p:cNvPr id="1" name=""/>
        <p:cNvGrpSpPr/>
        <p:nvPr/>
      </p:nvGrpSpPr>
      <p:grpSpPr>
        <a:xfrm>
          <a:off x="0" y="0"/>
          <a:ext cx="0" cy="0"/>
          <a:chOff x="0" y="0"/>
          <a:chExt cx="0" cy="0"/>
        </a:xfrm>
      </p:grpSpPr>
      <p:sp>
        <p:nvSpPr>
          <p:cNvPr id="13" name="Shape 54"/>
          <p:cNvSpPr>
            <a:spLocks noGrp="1"/>
          </p:cNvSpPr>
          <p:nvPr>
            <p:ph type="title" hasCustomPrompt="1"/>
          </p:nvPr>
        </p:nvSpPr>
        <p:spPr>
          <a:xfrm>
            <a:off x="551605" y="2505084"/>
            <a:ext cx="10921437" cy="1522475"/>
          </a:xfrm>
          <a:prstGeom prst="rect">
            <a:avLst/>
          </a:prstGeom>
        </p:spPr>
        <p:txBody>
          <a:bodyPr anchor="ctr" anchorCtr="0"/>
          <a:lstStyle>
            <a:lvl1pPr algn="l">
              <a:defRPr sz="5400" b="1" i="0" cap="none" spc="-100" baseline="0">
                <a:solidFill>
                  <a:schemeClr val="accent1"/>
                </a:solidFill>
                <a:latin typeface="+mj-lt"/>
                <a:ea typeface="Helvetica Neue" panose="02000503000000020004" pitchFamily="2" charset="0"/>
                <a:cs typeface="Helvetica Neue" panose="02000503000000020004" pitchFamily="2" charset="0"/>
                <a:sym typeface="Helvetica Neue Thin"/>
              </a:defRPr>
            </a:lvl1pPr>
          </a:lstStyle>
          <a:p>
            <a:r>
              <a:rPr lang="en-US"/>
              <a:t>Section Title Slide</a:t>
            </a:r>
            <a:endParaRPr/>
          </a:p>
        </p:txBody>
      </p:sp>
      <p:sp>
        <p:nvSpPr>
          <p:cNvPr id="22" name="Shape 3">
            <a:extLst>
              <a:ext uri="{FF2B5EF4-FFF2-40B4-BE49-F238E27FC236}">
                <a16:creationId xmlns:a16="http://schemas.microsoft.com/office/drawing/2014/main" id="{52EF95B1-F2C2-FE41-8409-19ABBD626EAC}"/>
              </a:ext>
            </a:extLst>
          </p:cNvPr>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7" name="Shape 5">
            <a:extLst>
              <a:ext uri="{FF2B5EF4-FFF2-40B4-BE49-F238E27FC236}">
                <a16:creationId xmlns:a16="http://schemas.microsoft.com/office/drawing/2014/main" id="{8CCB10A3-88F9-8646-8524-77EF0D01A680}"/>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6" name="Graphic 5">
            <a:extLst>
              <a:ext uri="{FF2B5EF4-FFF2-40B4-BE49-F238E27FC236}">
                <a16:creationId xmlns:a16="http://schemas.microsoft.com/office/drawing/2014/main" id="{C8E20EED-DADE-C74B-9292-2A3671CB78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055284521"/>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2_Title and Conten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6"/>
            <a:ext cx="11653523"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8" name="Shape 5">
            <a:extLst>
              <a:ext uri="{FF2B5EF4-FFF2-40B4-BE49-F238E27FC236}">
                <a16:creationId xmlns:a16="http://schemas.microsoft.com/office/drawing/2014/main" id="{655E9E64-C17F-0842-8F4B-4B1AADB3D48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7BB869B2-3F15-A347-9A17-7BBD88682C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700005278"/>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_Title Only Layout ">
    <p:spTree>
      <p:nvGrpSpPr>
        <p:cNvPr id="1" name=""/>
        <p:cNvGrpSpPr/>
        <p:nvPr/>
      </p:nvGrpSpPr>
      <p:grpSpPr>
        <a:xfrm>
          <a:off x="0" y="0"/>
          <a:ext cx="0" cy="0"/>
          <a:chOff x="0" y="0"/>
          <a:chExt cx="0" cy="0"/>
        </a:xfrm>
      </p:grpSpPr>
      <p:sp>
        <p:nvSpPr>
          <p:cNvPr id="6" name="Title 5"/>
          <p:cNvSpPr>
            <a:spLocks noGrp="1"/>
          </p:cNvSpPr>
          <p:nvPr>
            <p:ph type="title"/>
          </p:nvPr>
        </p:nvSpPr>
        <p:spPr>
          <a:xfrm>
            <a:off x="274392" y="228600"/>
            <a:ext cx="11655840" cy="548640"/>
          </a:xfrm>
        </p:spPr>
        <p:txBody>
          <a:bodyPr/>
          <a:lstStyle>
            <a:lvl1pPr>
              <a:defRPr b="1" i="0">
                <a:latin typeface="+mj-lt"/>
                <a:ea typeface="Helvetica Neue" panose="02000503000000020004" pitchFamily="2" charset="0"/>
                <a:cs typeface="Helvetica Neue" panose="02000503000000020004" pitchFamily="2" charset="0"/>
              </a:defRPr>
            </a:lvl1pPr>
          </a:lstStyle>
          <a:p>
            <a:r>
              <a:rPr lang="en-US"/>
              <a:t>Click to edit Master title style</a:t>
            </a:r>
          </a:p>
        </p:txBody>
      </p:sp>
      <p:sp>
        <p:nvSpPr>
          <p:cNvPr id="10" name="Shape 5"/>
          <p:cNvSpPr/>
          <p:nvPr userDrawn="1"/>
        </p:nvSpPr>
        <p:spPr>
          <a:xfrm>
            <a:off x="551604" y="6586164"/>
            <a:ext cx="2456426"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
        <p:nvSpPr>
          <p:cNvPr id="12"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pic>
        <p:nvPicPr>
          <p:cNvPr id="8" name="Graphic 7">
            <a:extLst>
              <a:ext uri="{FF2B5EF4-FFF2-40B4-BE49-F238E27FC236}">
                <a16:creationId xmlns:a16="http://schemas.microsoft.com/office/drawing/2014/main" id="{3D0EC5A5-76B7-F845-BE09-C731C94368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1231842564"/>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Section Divider">
    <p:spTree>
      <p:nvGrpSpPr>
        <p:cNvPr id="1" name=""/>
        <p:cNvGrpSpPr/>
        <p:nvPr/>
      </p:nvGrpSpPr>
      <p:grpSpPr>
        <a:xfrm>
          <a:off x="0" y="0"/>
          <a:ext cx="0" cy="0"/>
          <a:chOff x="0" y="0"/>
          <a:chExt cx="0" cy="0"/>
        </a:xfrm>
      </p:grpSpPr>
      <p:sp>
        <p:nvSpPr>
          <p:cNvPr id="13" name="Shape 54"/>
          <p:cNvSpPr>
            <a:spLocks noGrp="1"/>
          </p:cNvSpPr>
          <p:nvPr>
            <p:ph type="title" hasCustomPrompt="1"/>
          </p:nvPr>
        </p:nvSpPr>
        <p:spPr>
          <a:xfrm>
            <a:off x="551605" y="2505084"/>
            <a:ext cx="10921437" cy="1522475"/>
          </a:xfrm>
          <a:prstGeom prst="rect">
            <a:avLst/>
          </a:prstGeom>
        </p:spPr>
        <p:txBody>
          <a:bodyPr anchor="ctr" anchorCtr="0"/>
          <a:lstStyle>
            <a:lvl1pPr algn="l">
              <a:defRPr sz="5400" b="1" i="0" cap="none" spc="-100" baseline="0">
                <a:solidFill>
                  <a:schemeClr val="accent1"/>
                </a:solidFill>
                <a:latin typeface="+mj-lt"/>
                <a:ea typeface="Helvetica Neue" panose="02000503000000020004" pitchFamily="2" charset="0"/>
                <a:cs typeface="Helvetica Neue" panose="02000503000000020004" pitchFamily="2" charset="0"/>
                <a:sym typeface="Helvetica Neue Thin"/>
              </a:defRPr>
            </a:lvl1pPr>
          </a:lstStyle>
          <a:p>
            <a:r>
              <a:rPr lang="en-US"/>
              <a:t>Section Title Slide</a:t>
            </a:r>
            <a:endParaRPr/>
          </a:p>
        </p:txBody>
      </p:sp>
      <p:sp>
        <p:nvSpPr>
          <p:cNvPr id="22" name="Shape 3">
            <a:extLst>
              <a:ext uri="{FF2B5EF4-FFF2-40B4-BE49-F238E27FC236}">
                <a16:creationId xmlns:a16="http://schemas.microsoft.com/office/drawing/2014/main" id="{52EF95B1-F2C2-FE41-8409-19ABBD626EAC}"/>
              </a:ext>
            </a:extLst>
          </p:cNvPr>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7" name="Shape 5">
            <a:extLst>
              <a:ext uri="{FF2B5EF4-FFF2-40B4-BE49-F238E27FC236}">
                <a16:creationId xmlns:a16="http://schemas.microsoft.com/office/drawing/2014/main" id="{8CCB10A3-88F9-8646-8524-77EF0D01A680}"/>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6" name="Graphic 5">
            <a:extLst>
              <a:ext uri="{FF2B5EF4-FFF2-40B4-BE49-F238E27FC236}">
                <a16:creationId xmlns:a16="http://schemas.microsoft.com/office/drawing/2014/main" id="{C8E20EED-DADE-C74B-9292-2A3671CB78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1140422966"/>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3_Title and Conten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6"/>
            <a:ext cx="11653523"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8" name="Shape 5">
            <a:extLst>
              <a:ext uri="{FF2B5EF4-FFF2-40B4-BE49-F238E27FC236}">
                <a16:creationId xmlns:a16="http://schemas.microsoft.com/office/drawing/2014/main" id="{655E9E64-C17F-0842-8F4B-4B1AADB3D48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7BB869B2-3F15-A347-9A17-7BBD88682C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266182134"/>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3_Title Only Layout ">
    <p:spTree>
      <p:nvGrpSpPr>
        <p:cNvPr id="1" name=""/>
        <p:cNvGrpSpPr/>
        <p:nvPr/>
      </p:nvGrpSpPr>
      <p:grpSpPr>
        <a:xfrm>
          <a:off x="0" y="0"/>
          <a:ext cx="0" cy="0"/>
          <a:chOff x="0" y="0"/>
          <a:chExt cx="0" cy="0"/>
        </a:xfrm>
      </p:grpSpPr>
      <p:sp>
        <p:nvSpPr>
          <p:cNvPr id="6" name="Title 5"/>
          <p:cNvSpPr>
            <a:spLocks noGrp="1"/>
          </p:cNvSpPr>
          <p:nvPr>
            <p:ph type="title"/>
          </p:nvPr>
        </p:nvSpPr>
        <p:spPr>
          <a:xfrm>
            <a:off x="274392" y="228600"/>
            <a:ext cx="11655840" cy="548640"/>
          </a:xfrm>
        </p:spPr>
        <p:txBody>
          <a:bodyPr/>
          <a:lstStyle>
            <a:lvl1pPr>
              <a:defRPr b="1" i="0">
                <a:latin typeface="+mj-lt"/>
                <a:ea typeface="Helvetica Neue" panose="02000503000000020004" pitchFamily="2" charset="0"/>
                <a:cs typeface="Helvetica Neue" panose="02000503000000020004" pitchFamily="2" charset="0"/>
              </a:defRPr>
            </a:lvl1pPr>
          </a:lstStyle>
          <a:p>
            <a:r>
              <a:rPr lang="en-US"/>
              <a:t>Click to edit Master title style</a:t>
            </a:r>
          </a:p>
        </p:txBody>
      </p:sp>
      <p:sp>
        <p:nvSpPr>
          <p:cNvPr id="10" name="Shape 5"/>
          <p:cNvSpPr/>
          <p:nvPr userDrawn="1"/>
        </p:nvSpPr>
        <p:spPr>
          <a:xfrm>
            <a:off x="551604" y="6586164"/>
            <a:ext cx="2456426"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
        <p:nvSpPr>
          <p:cNvPr id="12"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pic>
        <p:nvPicPr>
          <p:cNvPr id="8" name="Graphic 7">
            <a:extLst>
              <a:ext uri="{FF2B5EF4-FFF2-40B4-BE49-F238E27FC236}">
                <a16:creationId xmlns:a16="http://schemas.microsoft.com/office/drawing/2014/main" id="{3D0EC5A5-76B7-F845-BE09-C731C94368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834904725"/>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35B6D-020D-D6B1-F8CC-E2F724B000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B4FB857-C70E-348F-1D57-F62F11896C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1DC3C43-ABF0-DD2A-917B-FF5585B5E928}"/>
              </a:ext>
            </a:extLst>
          </p:cNvPr>
          <p:cNvSpPr>
            <a:spLocks noGrp="1"/>
          </p:cNvSpPr>
          <p:nvPr>
            <p:ph type="dt" sz="half" idx="10"/>
          </p:nvPr>
        </p:nvSpPr>
        <p:spPr/>
        <p:txBody>
          <a:bodyPr/>
          <a:lstStyle/>
          <a:p>
            <a:fld id="{749CDA95-4509-4F39-9758-2AC806D89CA7}" type="datetimeFigureOut">
              <a:rPr lang="en-IN" smtClean="0"/>
              <a:t>17-09-2026</a:t>
            </a:fld>
            <a:endParaRPr lang="en-IN"/>
          </a:p>
        </p:txBody>
      </p:sp>
      <p:sp>
        <p:nvSpPr>
          <p:cNvPr id="5" name="Footer Placeholder 4">
            <a:extLst>
              <a:ext uri="{FF2B5EF4-FFF2-40B4-BE49-F238E27FC236}">
                <a16:creationId xmlns:a16="http://schemas.microsoft.com/office/drawing/2014/main" id="{9DF65125-4BDA-2D64-AB34-415D3D677DD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6ADADC1-2368-9291-3C73-A01D6EE2572F}"/>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31061680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6CB2D-E1A1-CC6C-1333-D77F2F1FF2F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586CE3E-8841-1B77-50F2-E99158A63B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CC7378F-A374-6B0E-D804-873089FEF9C2}"/>
              </a:ext>
            </a:extLst>
          </p:cNvPr>
          <p:cNvSpPr>
            <a:spLocks noGrp="1"/>
          </p:cNvSpPr>
          <p:nvPr>
            <p:ph type="dt" sz="half" idx="10"/>
          </p:nvPr>
        </p:nvSpPr>
        <p:spPr/>
        <p:txBody>
          <a:bodyPr/>
          <a:lstStyle/>
          <a:p>
            <a:fld id="{749CDA95-4509-4F39-9758-2AC806D89CA7}" type="datetimeFigureOut">
              <a:rPr lang="en-IN" smtClean="0"/>
              <a:t>17-09-2026</a:t>
            </a:fld>
            <a:endParaRPr lang="en-IN"/>
          </a:p>
        </p:txBody>
      </p:sp>
      <p:sp>
        <p:nvSpPr>
          <p:cNvPr id="5" name="Footer Placeholder 4">
            <a:extLst>
              <a:ext uri="{FF2B5EF4-FFF2-40B4-BE49-F238E27FC236}">
                <a16:creationId xmlns:a16="http://schemas.microsoft.com/office/drawing/2014/main" id="{CEE3B3D8-939C-2253-2D7D-E0C02B784AE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C3A36A5-EA7E-3D8E-BBB0-215240A4B5C6}"/>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582825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F21BF-1563-19BB-AE9E-735E9A9303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68060B1-8C14-AEDA-3FC8-C32BC5C5E8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E1A334-0D04-A2AD-44A1-AEA1525DD896}"/>
              </a:ext>
            </a:extLst>
          </p:cNvPr>
          <p:cNvSpPr>
            <a:spLocks noGrp="1"/>
          </p:cNvSpPr>
          <p:nvPr>
            <p:ph type="dt" sz="half" idx="10"/>
          </p:nvPr>
        </p:nvSpPr>
        <p:spPr/>
        <p:txBody>
          <a:bodyPr/>
          <a:lstStyle/>
          <a:p>
            <a:fld id="{749CDA95-4509-4F39-9758-2AC806D89CA7}" type="datetimeFigureOut">
              <a:rPr lang="en-IN" smtClean="0"/>
              <a:t>17-09-2026</a:t>
            </a:fld>
            <a:endParaRPr lang="en-IN"/>
          </a:p>
        </p:txBody>
      </p:sp>
      <p:sp>
        <p:nvSpPr>
          <p:cNvPr id="5" name="Footer Placeholder 4">
            <a:extLst>
              <a:ext uri="{FF2B5EF4-FFF2-40B4-BE49-F238E27FC236}">
                <a16:creationId xmlns:a16="http://schemas.microsoft.com/office/drawing/2014/main" id="{7823C95E-7D7B-D0CE-9FF6-9F148CC4007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79C1767-7E0D-D732-587C-7EB802EB3817}"/>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5281753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1E947-0FF5-DD2A-DA8A-A4844234583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5477FE5-9075-A1DE-AE6E-6D7DC3883D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5C55A22-C370-FF41-ED80-99034618F1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9887747-34D9-D844-FF8D-57028DC9AD0A}"/>
              </a:ext>
            </a:extLst>
          </p:cNvPr>
          <p:cNvSpPr>
            <a:spLocks noGrp="1"/>
          </p:cNvSpPr>
          <p:nvPr>
            <p:ph type="dt" sz="half" idx="10"/>
          </p:nvPr>
        </p:nvSpPr>
        <p:spPr/>
        <p:txBody>
          <a:bodyPr/>
          <a:lstStyle/>
          <a:p>
            <a:fld id="{749CDA95-4509-4F39-9758-2AC806D89CA7}" type="datetimeFigureOut">
              <a:rPr lang="en-IN" smtClean="0"/>
              <a:t>17-09-2026</a:t>
            </a:fld>
            <a:endParaRPr lang="en-IN"/>
          </a:p>
        </p:txBody>
      </p:sp>
      <p:sp>
        <p:nvSpPr>
          <p:cNvPr id="6" name="Footer Placeholder 5">
            <a:extLst>
              <a:ext uri="{FF2B5EF4-FFF2-40B4-BE49-F238E27FC236}">
                <a16:creationId xmlns:a16="http://schemas.microsoft.com/office/drawing/2014/main" id="{ED2EABDE-67B3-6CD0-58CE-D908CBC24F6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548E2A7-9A08-3441-894B-779A0DEB675F}"/>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31755053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6C85F-9E4F-9BAE-2DB4-99434C48476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F6970F6-4C3D-8388-C269-B870F2D708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395344-D276-1705-97B0-67DB762B18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7581AD1-8B3C-CA88-E722-C47AADA4C4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A92BD9-EE55-EE47-A3D4-642ACD4D35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BB28D12-7169-F318-2628-179C379E3BC2}"/>
              </a:ext>
            </a:extLst>
          </p:cNvPr>
          <p:cNvSpPr>
            <a:spLocks noGrp="1"/>
          </p:cNvSpPr>
          <p:nvPr>
            <p:ph type="dt" sz="half" idx="10"/>
          </p:nvPr>
        </p:nvSpPr>
        <p:spPr/>
        <p:txBody>
          <a:bodyPr/>
          <a:lstStyle/>
          <a:p>
            <a:fld id="{749CDA95-4509-4F39-9758-2AC806D89CA7}" type="datetimeFigureOut">
              <a:rPr lang="en-IN" smtClean="0"/>
              <a:t>17-09-2026</a:t>
            </a:fld>
            <a:endParaRPr lang="en-IN"/>
          </a:p>
        </p:txBody>
      </p:sp>
      <p:sp>
        <p:nvSpPr>
          <p:cNvPr id="8" name="Footer Placeholder 7">
            <a:extLst>
              <a:ext uri="{FF2B5EF4-FFF2-40B4-BE49-F238E27FC236}">
                <a16:creationId xmlns:a16="http://schemas.microsoft.com/office/drawing/2014/main" id="{AAC4E79E-A6F3-92DB-4858-308A9B584283}"/>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87C28E65-2913-8F46-71B4-7A62F1A85207}"/>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22057405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4B74F-EFBB-F0F9-6C47-5294A0D4986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D69961A-404D-BD1A-D026-2419786797AB}"/>
              </a:ext>
            </a:extLst>
          </p:cNvPr>
          <p:cNvSpPr>
            <a:spLocks noGrp="1"/>
          </p:cNvSpPr>
          <p:nvPr>
            <p:ph type="dt" sz="half" idx="10"/>
          </p:nvPr>
        </p:nvSpPr>
        <p:spPr/>
        <p:txBody>
          <a:bodyPr/>
          <a:lstStyle/>
          <a:p>
            <a:fld id="{749CDA95-4509-4F39-9758-2AC806D89CA7}" type="datetimeFigureOut">
              <a:rPr lang="en-IN" smtClean="0"/>
              <a:t>17-09-2026</a:t>
            </a:fld>
            <a:endParaRPr lang="en-IN"/>
          </a:p>
        </p:txBody>
      </p:sp>
      <p:sp>
        <p:nvSpPr>
          <p:cNvPr id="4" name="Footer Placeholder 3">
            <a:extLst>
              <a:ext uri="{FF2B5EF4-FFF2-40B4-BE49-F238E27FC236}">
                <a16:creationId xmlns:a16="http://schemas.microsoft.com/office/drawing/2014/main" id="{923C0B94-C55C-C446-5C64-DEF3D0F45FD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0149074D-1164-6B6A-5B5D-2F40BABFCA0B}"/>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251057441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E38EED-E3ED-82FC-7B3A-944975873BD6}"/>
              </a:ext>
            </a:extLst>
          </p:cNvPr>
          <p:cNvSpPr>
            <a:spLocks noGrp="1"/>
          </p:cNvSpPr>
          <p:nvPr>
            <p:ph type="dt" sz="half" idx="10"/>
          </p:nvPr>
        </p:nvSpPr>
        <p:spPr/>
        <p:txBody>
          <a:bodyPr/>
          <a:lstStyle/>
          <a:p>
            <a:fld id="{749CDA95-4509-4F39-9758-2AC806D89CA7}" type="datetimeFigureOut">
              <a:rPr lang="en-IN" smtClean="0"/>
              <a:t>17-09-2026</a:t>
            </a:fld>
            <a:endParaRPr lang="en-IN"/>
          </a:p>
        </p:txBody>
      </p:sp>
      <p:sp>
        <p:nvSpPr>
          <p:cNvPr id="3" name="Footer Placeholder 2">
            <a:extLst>
              <a:ext uri="{FF2B5EF4-FFF2-40B4-BE49-F238E27FC236}">
                <a16:creationId xmlns:a16="http://schemas.microsoft.com/office/drawing/2014/main" id="{1B7FB9EB-FDA0-F486-7A50-4DD806DA3D8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02E1999-6A9D-C296-C6F5-687D04060D22}"/>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7985462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29D33-357B-EA9A-8B71-931F57BE15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99F953D-2B3D-1BFA-908F-CCAB34D2BF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3D15362-E441-9987-FC6F-B7134F6239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7A8947-35A4-C763-51A2-91885C169187}"/>
              </a:ext>
            </a:extLst>
          </p:cNvPr>
          <p:cNvSpPr>
            <a:spLocks noGrp="1"/>
          </p:cNvSpPr>
          <p:nvPr>
            <p:ph type="dt" sz="half" idx="10"/>
          </p:nvPr>
        </p:nvSpPr>
        <p:spPr/>
        <p:txBody>
          <a:bodyPr/>
          <a:lstStyle/>
          <a:p>
            <a:fld id="{749CDA95-4509-4F39-9758-2AC806D89CA7}" type="datetimeFigureOut">
              <a:rPr lang="en-IN" smtClean="0"/>
              <a:t>17-09-2026</a:t>
            </a:fld>
            <a:endParaRPr lang="en-IN"/>
          </a:p>
        </p:txBody>
      </p:sp>
      <p:sp>
        <p:nvSpPr>
          <p:cNvPr id="6" name="Footer Placeholder 5">
            <a:extLst>
              <a:ext uri="{FF2B5EF4-FFF2-40B4-BE49-F238E27FC236}">
                <a16:creationId xmlns:a16="http://schemas.microsoft.com/office/drawing/2014/main" id="{1B31144E-5296-4A59-520C-62EA605298D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FFC5725-C207-5535-70E5-A834B56F1AC2}"/>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93084721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FC2C0-E7BE-468A-D4A7-0B12235AAD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0A7EBFD-A956-2406-555B-836AA58C88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DB22565-A88E-0764-C9EF-B28DA18C15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780DC2-D2E7-2993-29D0-68D6BF8C1190}"/>
              </a:ext>
            </a:extLst>
          </p:cNvPr>
          <p:cNvSpPr>
            <a:spLocks noGrp="1"/>
          </p:cNvSpPr>
          <p:nvPr>
            <p:ph type="dt" sz="half" idx="10"/>
          </p:nvPr>
        </p:nvSpPr>
        <p:spPr/>
        <p:txBody>
          <a:bodyPr/>
          <a:lstStyle/>
          <a:p>
            <a:fld id="{749CDA95-4509-4F39-9758-2AC806D89CA7}" type="datetimeFigureOut">
              <a:rPr lang="en-IN" smtClean="0"/>
              <a:t>17-09-2026</a:t>
            </a:fld>
            <a:endParaRPr lang="en-IN"/>
          </a:p>
        </p:txBody>
      </p:sp>
      <p:sp>
        <p:nvSpPr>
          <p:cNvPr id="6" name="Footer Placeholder 5">
            <a:extLst>
              <a:ext uri="{FF2B5EF4-FFF2-40B4-BE49-F238E27FC236}">
                <a16:creationId xmlns:a16="http://schemas.microsoft.com/office/drawing/2014/main" id="{E0B5D533-B4FA-D339-F972-801130AC618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840F653-F8C4-F4FA-B2AB-D7D12C2EA192}"/>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371107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8C7AC-9168-9E34-7A03-7FAD8FB565F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D3B5725-E6DE-B539-02D8-94B6D9922A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CACCD43-2E6A-7588-7A09-B8D4B92DC573}"/>
              </a:ext>
            </a:extLst>
          </p:cNvPr>
          <p:cNvSpPr>
            <a:spLocks noGrp="1"/>
          </p:cNvSpPr>
          <p:nvPr>
            <p:ph type="dt" sz="half" idx="10"/>
          </p:nvPr>
        </p:nvSpPr>
        <p:spPr/>
        <p:txBody>
          <a:bodyPr/>
          <a:lstStyle/>
          <a:p>
            <a:fld id="{749CDA95-4509-4F39-9758-2AC806D89CA7}" type="datetimeFigureOut">
              <a:rPr lang="en-IN" smtClean="0"/>
              <a:t>17-09-2026</a:t>
            </a:fld>
            <a:endParaRPr lang="en-IN"/>
          </a:p>
        </p:txBody>
      </p:sp>
      <p:sp>
        <p:nvSpPr>
          <p:cNvPr id="5" name="Footer Placeholder 4">
            <a:extLst>
              <a:ext uri="{FF2B5EF4-FFF2-40B4-BE49-F238E27FC236}">
                <a16:creationId xmlns:a16="http://schemas.microsoft.com/office/drawing/2014/main" id="{BF734F11-C3E8-A452-8FBE-F6A263CA2C1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32EF791-A715-1223-D144-908D96D9E7C5}"/>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135916078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86E6D8-AC49-B063-83C7-5F841E3EE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66F4E36-2B4F-4214-D100-089A9B1A65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FD82FB2-04FD-5B7F-A536-DFF6D846C81D}"/>
              </a:ext>
            </a:extLst>
          </p:cNvPr>
          <p:cNvSpPr>
            <a:spLocks noGrp="1"/>
          </p:cNvSpPr>
          <p:nvPr>
            <p:ph type="dt" sz="half" idx="10"/>
          </p:nvPr>
        </p:nvSpPr>
        <p:spPr/>
        <p:txBody>
          <a:bodyPr/>
          <a:lstStyle/>
          <a:p>
            <a:fld id="{749CDA95-4509-4F39-9758-2AC806D89CA7}" type="datetimeFigureOut">
              <a:rPr lang="en-IN" smtClean="0"/>
              <a:t>17-09-2026</a:t>
            </a:fld>
            <a:endParaRPr lang="en-IN"/>
          </a:p>
        </p:txBody>
      </p:sp>
      <p:sp>
        <p:nvSpPr>
          <p:cNvPr id="5" name="Footer Placeholder 4">
            <a:extLst>
              <a:ext uri="{FF2B5EF4-FFF2-40B4-BE49-F238E27FC236}">
                <a16:creationId xmlns:a16="http://schemas.microsoft.com/office/drawing/2014/main" id="{706B70DF-CBA0-1748-B02C-5140EDFFB8D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78F318E-182D-3060-1C1F-04A08ABB02A5}"/>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243859267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01756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598E47A-A3F3-4CC2-9E21-C91C9DB69A42}"/>
              </a:ext>
            </a:extLst>
          </p:cNvPr>
          <p:cNvSpPr>
            <a:spLocks noGrp="1"/>
          </p:cNvSpPr>
          <p:nvPr>
            <p:ph type="pic" sz="quarter" idx="10"/>
          </p:nvPr>
        </p:nvSpPr>
        <p:spPr>
          <a:xfrm>
            <a:off x="4607364" y="2512670"/>
            <a:ext cx="2977272" cy="2977272"/>
          </a:xfrm>
          <a:custGeom>
            <a:avLst/>
            <a:gdLst>
              <a:gd name="connsiteX0" fmla="*/ 1488636 w 2977272"/>
              <a:gd name="connsiteY0" fmla="*/ 0 h 2977272"/>
              <a:gd name="connsiteX1" fmla="*/ 2977272 w 2977272"/>
              <a:gd name="connsiteY1" fmla="*/ 1488636 h 2977272"/>
              <a:gd name="connsiteX2" fmla="*/ 1488636 w 2977272"/>
              <a:gd name="connsiteY2" fmla="*/ 2977272 h 2977272"/>
              <a:gd name="connsiteX3" fmla="*/ 0 w 2977272"/>
              <a:gd name="connsiteY3" fmla="*/ 1488636 h 2977272"/>
              <a:gd name="connsiteX4" fmla="*/ 1488636 w 2977272"/>
              <a:gd name="connsiteY4" fmla="*/ 0 h 2977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7272" h="2977272">
                <a:moveTo>
                  <a:pt x="1488636" y="0"/>
                </a:moveTo>
                <a:cubicBezTo>
                  <a:pt x="2310787" y="0"/>
                  <a:pt x="2977272" y="666485"/>
                  <a:pt x="2977272" y="1488636"/>
                </a:cubicBezTo>
                <a:cubicBezTo>
                  <a:pt x="2977272" y="2310787"/>
                  <a:pt x="2310787" y="2977272"/>
                  <a:pt x="1488636" y="2977272"/>
                </a:cubicBezTo>
                <a:cubicBezTo>
                  <a:pt x="666485" y="2977272"/>
                  <a:pt x="0" y="2310787"/>
                  <a:pt x="0" y="1488636"/>
                </a:cubicBezTo>
                <a:cubicBezTo>
                  <a:pt x="0" y="666485"/>
                  <a:pt x="666485" y="0"/>
                  <a:pt x="1488636" y="0"/>
                </a:cubicBezTo>
                <a:close/>
              </a:path>
            </a:pathLst>
          </a:custGeom>
        </p:spPr>
        <p:txBody>
          <a:bodyPr wrap="square">
            <a:noAutofit/>
          </a:bodyPr>
          <a:lstStyle/>
          <a:p>
            <a:endParaRPr lang="en-US"/>
          </a:p>
        </p:txBody>
      </p:sp>
    </p:spTree>
    <p:extLst>
      <p:ext uri="{BB962C8B-B14F-4D97-AF65-F5344CB8AC3E}">
        <p14:creationId xmlns:p14="http://schemas.microsoft.com/office/powerpoint/2010/main" val="391603017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1_Main Title &amp; Subtitle">
  <p:cSld name="1_Main Title &amp; Subtitle">
    <p:bg>
      <p:bgPr>
        <a:solidFill>
          <a:schemeClr val="bg1"/>
        </a:solidFill>
        <a:effectLst/>
      </p:bgPr>
    </p:bg>
    <p:spTree>
      <p:nvGrpSpPr>
        <p:cNvPr id="1" name="Shape 13"/>
        <p:cNvGrpSpPr/>
        <p:nvPr/>
      </p:nvGrpSpPr>
      <p:grpSpPr>
        <a:xfrm>
          <a:off x="0" y="0"/>
          <a:ext cx="0" cy="0"/>
          <a:chOff x="0" y="0"/>
          <a:chExt cx="0" cy="0"/>
        </a:xfrm>
      </p:grpSpPr>
      <p:sp>
        <p:nvSpPr>
          <p:cNvPr id="11" name="Text Placeholder 3"/>
          <p:cNvSpPr>
            <a:spLocks noGrp="1"/>
          </p:cNvSpPr>
          <p:nvPr>
            <p:ph type="body" sz="half" idx="2" hasCustomPrompt="1"/>
          </p:nvPr>
        </p:nvSpPr>
        <p:spPr>
          <a:xfrm>
            <a:off x="517093" y="885781"/>
            <a:ext cx="11157817" cy="231007"/>
          </a:xfrm>
          <a:prstGeom prst="rect">
            <a:avLst/>
          </a:prstGeom>
        </p:spPr>
        <p:txBody>
          <a:bodyPr wrap="none" lIns="0" tIns="0" rIns="0" bIns="0" anchor="ctr">
            <a:noAutofit/>
          </a:bodyPr>
          <a:lstStyle>
            <a:lvl1pPr marL="0" indent="0" algn="l">
              <a:buNone/>
              <a:defRPr sz="1333" b="0" baseline="0">
                <a:solidFill>
                  <a:schemeClr val="tx1">
                    <a:lumMod val="90000"/>
                    <a:lumOff val="10000"/>
                  </a:schemeClr>
                </a:solidFill>
                <a:latin typeface="+mn-lt"/>
                <a:ea typeface="Roboto" panose="02000000000000000000" pitchFamily="2" charset="0"/>
              </a:defRPr>
            </a:lvl1pPr>
            <a:lvl2pPr marL="609555" indent="0">
              <a:buNone/>
              <a:defRPr sz="1600"/>
            </a:lvl2pPr>
            <a:lvl3pPr marL="1219108" indent="0">
              <a:buNone/>
              <a:defRPr sz="1333"/>
            </a:lvl3pPr>
            <a:lvl4pPr marL="1828664" indent="0">
              <a:buNone/>
              <a:defRPr sz="1200"/>
            </a:lvl4pPr>
            <a:lvl5pPr marL="2438218" indent="0">
              <a:buNone/>
              <a:defRPr sz="1200"/>
            </a:lvl5pPr>
            <a:lvl6pPr marL="3047772" indent="0">
              <a:buNone/>
              <a:defRPr sz="1200"/>
            </a:lvl6pPr>
            <a:lvl7pPr marL="3657325" indent="0">
              <a:buNone/>
              <a:defRPr sz="1200"/>
            </a:lvl7pPr>
            <a:lvl8pPr marL="4266880" indent="0">
              <a:buNone/>
              <a:defRPr sz="1200"/>
            </a:lvl8pPr>
            <a:lvl9pPr marL="4876435" indent="0">
              <a:buNone/>
              <a:defRPr sz="1200"/>
            </a:lvl9pPr>
          </a:lstStyle>
          <a:p>
            <a:pPr lvl="0"/>
            <a:r>
              <a:rPr lang="en-US"/>
              <a:t>CLICK TO EDITE SUBTITLE</a:t>
            </a:r>
          </a:p>
        </p:txBody>
      </p:sp>
      <p:sp>
        <p:nvSpPr>
          <p:cNvPr id="12" name="Title 2"/>
          <p:cNvSpPr>
            <a:spLocks noGrp="1"/>
          </p:cNvSpPr>
          <p:nvPr>
            <p:ph type="title"/>
          </p:nvPr>
        </p:nvSpPr>
        <p:spPr>
          <a:xfrm>
            <a:off x="517093" y="208855"/>
            <a:ext cx="11157817" cy="660511"/>
          </a:xfrm>
          <a:prstGeom prst="rect">
            <a:avLst/>
          </a:prstGeom>
        </p:spPr>
        <p:txBody>
          <a:bodyPr lIns="0" tIns="0" rIns="0" bIns="0" anchor="ctr"/>
          <a:lstStyle>
            <a:lvl1pPr algn="l">
              <a:defRPr sz="3467">
                <a:solidFill>
                  <a:schemeClr val="tx1">
                    <a:lumMod val="90000"/>
                    <a:lumOff val="10000"/>
                  </a:schemeClr>
                </a:solidFill>
                <a:latin typeface="+mj-lt"/>
              </a:defRPr>
            </a:lvl1pPr>
          </a:lstStyle>
          <a:p>
            <a:r>
              <a:rPr lang="en-US"/>
              <a:t>Click to edit Master title style</a:t>
            </a:r>
          </a:p>
        </p:txBody>
      </p:sp>
    </p:spTree>
    <p:extLst>
      <p:ext uri="{BB962C8B-B14F-4D97-AF65-F5344CB8AC3E}">
        <p14:creationId xmlns:p14="http://schemas.microsoft.com/office/powerpoint/2010/main" val="423383825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Cover + Thank you">
    <p:bg>
      <p:bgPr>
        <a:gradFill>
          <a:gsLst>
            <a:gs pos="100000">
              <a:schemeClr val="accent5"/>
            </a:gs>
            <a:gs pos="37000">
              <a:schemeClr val="bg1"/>
            </a:gs>
          </a:gsLst>
          <a:lin ang="2700000" scaled="1"/>
        </a:gra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079F6B0C-FE1A-393A-F598-8B93AE23F208}"/>
              </a:ext>
            </a:extLst>
          </p:cNvPr>
          <p:cNvSpPr/>
          <p:nvPr/>
        </p:nvSpPr>
        <p:spPr>
          <a:xfrm>
            <a:off x="6510793" y="557500"/>
            <a:ext cx="5681209" cy="6300499"/>
          </a:xfrm>
          <a:custGeom>
            <a:avLst/>
            <a:gdLst>
              <a:gd name="csX0" fmla="*/ 4260907 w 4260907"/>
              <a:gd name="csY0" fmla="*/ 2016975 h 4725374"/>
              <a:gd name="csX1" fmla="*/ 4260907 w 4260907"/>
              <a:gd name="csY1" fmla="*/ 2328390 h 4725374"/>
              <a:gd name="csX2" fmla="*/ 4051678 w 4260907"/>
              <a:gd name="csY2" fmla="*/ 2375009 h 4725374"/>
              <a:gd name="csX3" fmla="*/ 1822685 w 4260907"/>
              <a:gd name="csY3" fmla="*/ 3698609 h 4725374"/>
              <a:gd name="csX4" fmla="*/ 3062803 w 4260907"/>
              <a:gd name="csY4" fmla="*/ 4725374 h 4725374"/>
              <a:gd name="csX5" fmla="*/ 2297472 w 4260907"/>
              <a:gd name="csY5" fmla="*/ 4725374 h 4725374"/>
              <a:gd name="csX6" fmla="*/ 1451300 w 4260907"/>
              <a:gd name="csY6" fmla="*/ 3698609 h 4725374"/>
              <a:gd name="csX7" fmla="*/ 3999342 w 4260907"/>
              <a:gd name="csY7" fmla="*/ 2073590 h 4725374"/>
              <a:gd name="csX8" fmla="*/ 4260907 w 4260907"/>
              <a:gd name="csY8" fmla="*/ 0 h 4725374"/>
              <a:gd name="csX9" fmla="*/ 4260907 w 4260907"/>
              <a:gd name="csY9" fmla="*/ 310787 h 4725374"/>
              <a:gd name="csX10" fmla="*/ 4204775 w 4260907"/>
              <a:gd name="csY10" fmla="*/ 323180 h 4725374"/>
              <a:gd name="csX11" fmla="*/ 371378 w 4260907"/>
              <a:gd name="csY11" fmla="*/ 3124061 h 4725374"/>
              <a:gd name="csX12" fmla="*/ 1380666 w 4260907"/>
              <a:gd name="csY12" fmla="*/ 4724648 h 4725374"/>
              <a:gd name="csX13" fmla="*/ 845438 w 4260907"/>
              <a:gd name="csY13" fmla="*/ 4724648 h 4725374"/>
              <a:gd name="csX14" fmla="*/ 0 w 4260907"/>
              <a:gd name="csY14" fmla="*/ 3124061 h 4725374"/>
              <a:gd name="csX15" fmla="*/ 4178763 w 4260907"/>
              <a:gd name="csY15" fmla="*/ 17594 h 4725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4260907" h="4725374">
                <a:moveTo>
                  <a:pt x="4260907" y="2016975"/>
                </a:moveTo>
                <a:lnTo>
                  <a:pt x="4260907" y="2328390"/>
                </a:lnTo>
                <a:lnTo>
                  <a:pt x="4051678" y="2375009"/>
                </a:lnTo>
                <a:cubicBezTo>
                  <a:pt x="2664550" y="2704936"/>
                  <a:pt x="1822685" y="3202890"/>
                  <a:pt x="1822685" y="3698609"/>
                </a:cubicBezTo>
                <a:cubicBezTo>
                  <a:pt x="1822685" y="4061982"/>
                  <a:pt x="2274895" y="4426809"/>
                  <a:pt x="3062803" y="4725374"/>
                </a:cubicBezTo>
                <a:lnTo>
                  <a:pt x="2297472" y="4725374"/>
                </a:lnTo>
                <a:cubicBezTo>
                  <a:pt x="1763703" y="4433368"/>
                  <a:pt x="1451300" y="4086011"/>
                  <a:pt x="1451300" y="3698609"/>
                </a:cubicBezTo>
                <a:cubicBezTo>
                  <a:pt x="1451300" y="2994532"/>
                  <a:pt x="2480499" y="2425375"/>
                  <a:pt x="3999342" y="2073590"/>
                </a:cubicBezTo>
                <a:close/>
                <a:moveTo>
                  <a:pt x="4260907" y="0"/>
                </a:moveTo>
                <a:lnTo>
                  <a:pt x="4260907" y="310787"/>
                </a:lnTo>
                <a:lnTo>
                  <a:pt x="4204775" y="323180"/>
                </a:lnTo>
                <a:cubicBezTo>
                  <a:pt x="1887589" y="881434"/>
                  <a:pt x="371378" y="1956670"/>
                  <a:pt x="371378" y="3124061"/>
                </a:cubicBezTo>
                <a:cubicBezTo>
                  <a:pt x="371378" y="3696430"/>
                  <a:pt x="736212" y="4246949"/>
                  <a:pt x="1380666" y="4724648"/>
                </a:cubicBezTo>
                <a:lnTo>
                  <a:pt x="845438" y="4724648"/>
                </a:lnTo>
                <a:cubicBezTo>
                  <a:pt x="306570" y="4250588"/>
                  <a:pt x="0" y="3708807"/>
                  <a:pt x="0" y="3124061"/>
                </a:cubicBezTo>
                <a:cubicBezTo>
                  <a:pt x="0" y="1736841"/>
                  <a:pt x="1726130" y="591551"/>
                  <a:pt x="4178763" y="17594"/>
                </a:cubicBezTo>
                <a:close/>
              </a:path>
            </a:pathLst>
          </a:custGeom>
          <a:solidFill>
            <a:schemeClr val="bg1"/>
          </a:solidFill>
          <a:ln w="9525" cap="flat">
            <a:noFill/>
            <a:prstDash val="solid"/>
            <a:miter/>
          </a:ln>
        </p:spPr>
        <p:txBody>
          <a:bodyPr wrap="square">
            <a:noAutofit/>
          </a:bodyPr>
          <a:lstStyle/>
          <a:p>
            <a:endParaRPr lang="en-US" sz="2400"/>
          </a:p>
        </p:txBody>
      </p:sp>
      <p:sp>
        <p:nvSpPr>
          <p:cNvPr id="104" name="Title 1"/>
          <p:cNvSpPr>
            <a:spLocks noGrp="1"/>
          </p:cNvSpPr>
          <p:nvPr>
            <p:ph type="ctrTitle" hasCustomPrompt="1"/>
          </p:nvPr>
        </p:nvSpPr>
        <p:spPr>
          <a:xfrm>
            <a:off x="439129" y="1781735"/>
            <a:ext cx="5656871" cy="1998667"/>
          </a:xfrm>
          <a:prstGeom prst="rect">
            <a:avLst/>
          </a:prstGeom>
        </p:spPr>
        <p:txBody>
          <a:bodyPr wrap="square" lIns="0" tIns="0" rIns="0" bIns="0" anchor="b" anchorCtr="0">
            <a:noAutofit/>
          </a:bodyPr>
          <a:lstStyle>
            <a:lvl1pPr algn="l">
              <a:lnSpc>
                <a:spcPct val="90000"/>
              </a:lnSpc>
              <a:defRPr sz="4800" b="0" cap="none" baseline="0">
                <a:solidFill>
                  <a:schemeClr val="tx2"/>
                </a:solidFill>
                <a:latin typeface="Aspekta 700" pitchFamily="2" charset="0"/>
              </a:defRPr>
            </a:lvl1pPr>
          </a:lstStyle>
          <a:p>
            <a:r>
              <a:rPr lang="en-US"/>
              <a:t>Cover slide</a:t>
            </a:r>
            <a:br>
              <a:rPr lang="en-US"/>
            </a:br>
            <a:r>
              <a:rPr lang="en-US"/>
              <a:t>one to three lines of text</a:t>
            </a:r>
          </a:p>
        </p:txBody>
      </p:sp>
      <p:sp>
        <p:nvSpPr>
          <p:cNvPr id="105" name="Subtitle 2"/>
          <p:cNvSpPr>
            <a:spLocks noGrp="1"/>
          </p:cNvSpPr>
          <p:nvPr>
            <p:ph type="subTitle" idx="1" hasCustomPrompt="1"/>
          </p:nvPr>
        </p:nvSpPr>
        <p:spPr>
          <a:xfrm>
            <a:off x="439130" y="3885561"/>
            <a:ext cx="5656869" cy="565223"/>
          </a:xfrm>
          <a:prstGeom prst="rect">
            <a:avLst/>
          </a:prstGeom>
        </p:spPr>
        <p:txBody>
          <a:bodyPr lIns="0" tIns="0" rIns="0" bIns="0">
            <a:noAutofit/>
          </a:bodyPr>
          <a:lstStyle>
            <a:lvl1pPr marL="0" indent="0" algn="l">
              <a:lnSpc>
                <a:spcPct val="100000"/>
              </a:lnSpc>
              <a:spcBef>
                <a:spcPts val="0"/>
              </a:spcBef>
              <a:buNone/>
              <a:defRPr sz="1867">
                <a:solidFill>
                  <a:schemeClr val="tx2"/>
                </a:solidFill>
                <a:latin typeface="+mn-lt"/>
              </a:defRPr>
            </a:lvl1pPr>
            <a:lvl2pPr marL="342875" indent="0" algn="ctr">
              <a:buNone/>
              <a:defRPr sz="1500"/>
            </a:lvl2pPr>
            <a:lvl3pPr marL="685750" indent="0" algn="ctr">
              <a:buNone/>
              <a:defRPr sz="1351"/>
            </a:lvl3pPr>
            <a:lvl4pPr marL="1028624" indent="0" algn="ctr">
              <a:buNone/>
              <a:defRPr sz="1200"/>
            </a:lvl4pPr>
            <a:lvl5pPr marL="1371498" indent="0" algn="ctr">
              <a:buNone/>
              <a:defRPr sz="1200"/>
            </a:lvl5pPr>
            <a:lvl6pPr marL="1714372"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Subtitle one to two lines of text </a:t>
            </a:r>
          </a:p>
        </p:txBody>
      </p:sp>
      <p:sp>
        <p:nvSpPr>
          <p:cNvPr id="3" name="Free-form: Shape 3">
            <a:extLst>
              <a:ext uri="{FF2B5EF4-FFF2-40B4-BE49-F238E27FC236}">
                <a16:creationId xmlns:a16="http://schemas.microsoft.com/office/drawing/2014/main" id="{5D7C7A53-C05D-FAD5-7F92-3CD138AB7B1B}"/>
              </a:ext>
            </a:extLst>
          </p:cNvPr>
          <p:cNvSpPr/>
          <p:nvPr/>
        </p:nvSpPr>
        <p:spPr>
          <a:xfrm>
            <a:off x="6510793" y="557500"/>
            <a:ext cx="5681209" cy="6300499"/>
          </a:xfrm>
          <a:custGeom>
            <a:avLst/>
            <a:gdLst>
              <a:gd name="csX0" fmla="*/ 4260907 w 4260907"/>
              <a:gd name="csY0" fmla="*/ 2016975 h 4725374"/>
              <a:gd name="csX1" fmla="*/ 4260907 w 4260907"/>
              <a:gd name="csY1" fmla="*/ 2328390 h 4725374"/>
              <a:gd name="csX2" fmla="*/ 4051678 w 4260907"/>
              <a:gd name="csY2" fmla="*/ 2375009 h 4725374"/>
              <a:gd name="csX3" fmla="*/ 1822685 w 4260907"/>
              <a:gd name="csY3" fmla="*/ 3698609 h 4725374"/>
              <a:gd name="csX4" fmla="*/ 3062803 w 4260907"/>
              <a:gd name="csY4" fmla="*/ 4725374 h 4725374"/>
              <a:gd name="csX5" fmla="*/ 2297472 w 4260907"/>
              <a:gd name="csY5" fmla="*/ 4725374 h 4725374"/>
              <a:gd name="csX6" fmla="*/ 1451300 w 4260907"/>
              <a:gd name="csY6" fmla="*/ 3698609 h 4725374"/>
              <a:gd name="csX7" fmla="*/ 3999342 w 4260907"/>
              <a:gd name="csY7" fmla="*/ 2073590 h 4725374"/>
              <a:gd name="csX8" fmla="*/ 4260907 w 4260907"/>
              <a:gd name="csY8" fmla="*/ 0 h 4725374"/>
              <a:gd name="csX9" fmla="*/ 4260907 w 4260907"/>
              <a:gd name="csY9" fmla="*/ 310787 h 4725374"/>
              <a:gd name="csX10" fmla="*/ 4204775 w 4260907"/>
              <a:gd name="csY10" fmla="*/ 323180 h 4725374"/>
              <a:gd name="csX11" fmla="*/ 371378 w 4260907"/>
              <a:gd name="csY11" fmla="*/ 3124061 h 4725374"/>
              <a:gd name="csX12" fmla="*/ 1380666 w 4260907"/>
              <a:gd name="csY12" fmla="*/ 4724648 h 4725374"/>
              <a:gd name="csX13" fmla="*/ 845438 w 4260907"/>
              <a:gd name="csY13" fmla="*/ 4724648 h 4725374"/>
              <a:gd name="csX14" fmla="*/ 0 w 4260907"/>
              <a:gd name="csY14" fmla="*/ 3124061 h 4725374"/>
              <a:gd name="csX15" fmla="*/ 4178763 w 4260907"/>
              <a:gd name="csY15" fmla="*/ 17594 h 4725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4260907" h="4725374">
                <a:moveTo>
                  <a:pt x="4260907" y="2016975"/>
                </a:moveTo>
                <a:lnTo>
                  <a:pt x="4260907" y="2328390"/>
                </a:lnTo>
                <a:lnTo>
                  <a:pt x="4051678" y="2375009"/>
                </a:lnTo>
                <a:cubicBezTo>
                  <a:pt x="2664550" y="2704936"/>
                  <a:pt x="1822685" y="3202890"/>
                  <a:pt x="1822685" y="3698609"/>
                </a:cubicBezTo>
                <a:cubicBezTo>
                  <a:pt x="1822685" y="4061982"/>
                  <a:pt x="2274895" y="4426809"/>
                  <a:pt x="3062803" y="4725374"/>
                </a:cubicBezTo>
                <a:lnTo>
                  <a:pt x="2297472" y="4725374"/>
                </a:lnTo>
                <a:cubicBezTo>
                  <a:pt x="1763703" y="4433368"/>
                  <a:pt x="1451300" y="4086011"/>
                  <a:pt x="1451300" y="3698609"/>
                </a:cubicBezTo>
                <a:cubicBezTo>
                  <a:pt x="1451300" y="2994532"/>
                  <a:pt x="2480499" y="2425375"/>
                  <a:pt x="3999342" y="2073590"/>
                </a:cubicBezTo>
                <a:close/>
                <a:moveTo>
                  <a:pt x="4260907" y="0"/>
                </a:moveTo>
                <a:lnTo>
                  <a:pt x="4260907" y="310787"/>
                </a:lnTo>
                <a:lnTo>
                  <a:pt x="4204775" y="323180"/>
                </a:lnTo>
                <a:cubicBezTo>
                  <a:pt x="1887589" y="881434"/>
                  <a:pt x="371378" y="1956670"/>
                  <a:pt x="371378" y="3124061"/>
                </a:cubicBezTo>
                <a:cubicBezTo>
                  <a:pt x="371378" y="3696430"/>
                  <a:pt x="736212" y="4246949"/>
                  <a:pt x="1380666" y="4724648"/>
                </a:cubicBezTo>
                <a:lnTo>
                  <a:pt x="845438" y="4724648"/>
                </a:lnTo>
                <a:cubicBezTo>
                  <a:pt x="306570" y="4250588"/>
                  <a:pt x="0" y="3708807"/>
                  <a:pt x="0" y="3124061"/>
                </a:cubicBezTo>
                <a:cubicBezTo>
                  <a:pt x="0" y="1736841"/>
                  <a:pt x="1726130" y="591551"/>
                  <a:pt x="4178763" y="17594"/>
                </a:cubicBezTo>
                <a:close/>
              </a:path>
            </a:pathLst>
          </a:custGeom>
          <a:solidFill>
            <a:schemeClr val="bg1"/>
          </a:solidFill>
          <a:ln w="9525" cap="flat">
            <a:noFill/>
            <a:prstDash val="solid"/>
            <a:miter/>
          </a:ln>
        </p:spPr>
        <p:txBody>
          <a:bodyPr wrap="square">
            <a:noAutofit/>
          </a:bodyPr>
          <a:lstStyle/>
          <a:p>
            <a:endParaRPr lang="en-US" sz="2400"/>
          </a:p>
        </p:txBody>
      </p:sp>
      <p:sp>
        <p:nvSpPr>
          <p:cNvPr id="8" name="Free-form: Shape 3">
            <a:extLst>
              <a:ext uri="{FF2B5EF4-FFF2-40B4-BE49-F238E27FC236}">
                <a16:creationId xmlns:a16="http://schemas.microsoft.com/office/drawing/2014/main" id="{AD6062D7-2DFD-DA9F-B592-D6EF74C1A2FD}"/>
              </a:ext>
            </a:extLst>
          </p:cNvPr>
          <p:cNvSpPr/>
          <p:nvPr/>
        </p:nvSpPr>
        <p:spPr>
          <a:xfrm>
            <a:off x="6510793" y="557500"/>
            <a:ext cx="5681209" cy="6300499"/>
          </a:xfrm>
          <a:custGeom>
            <a:avLst/>
            <a:gdLst>
              <a:gd name="csX0" fmla="*/ 4260907 w 4260907"/>
              <a:gd name="csY0" fmla="*/ 2016975 h 4725374"/>
              <a:gd name="csX1" fmla="*/ 4260907 w 4260907"/>
              <a:gd name="csY1" fmla="*/ 2328390 h 4725374"/>
              <a:gd name="csX2" fmla="*/ 4051678 w 4260907"/>
              <a:gd name="csY2" fmla="*/ 2375009 h 4725374"/>
              <a:gd name="csX3" fmla="*/ 1822685 w 4260907"/>
              <a:gd name="csY3" fmla="*/ 3698609 h 4725374"/>
              <a:gd name="csX4" fmla="*/ 3062803 w 4260907"/>
              <a:gd name="csY4" fmla="*/ 4725374 h 4725374"/>
              <a:gd name="csX5" fmla="*/ 2297472 w 4260907"/>
              <a:gd name="csY5" fmla="*/ 4725374 h 4725374"/>
              <a:gd name="csX6" fmla="*/ 1451300 w 4260907"/>
              <a:gd name="csY6" fmla="*/ 3698609 h 4725374"/>
              <a:gd name="csX7" fmla="*/ 3999342 w 4260907"/>
              <a:gd name="csY7" fmla="*/ 2073590 h 4725374"/>
              <a:gd name="csX8" fmla="*/ 4260907 w 4260907"/>
              <a:gd name="csY8" fmla="*/ 0 h 4725374"/>
              <a:gd name="csX9" fmla="*/ 4260907 w 4260907"/>
              <a:gd name="csY9" fmla="*/ 310787 h 4725374"/>
              <a:gd name="csX10" fmla="*/ 4204775 w 4260907"/>
              <a:gd name="csY10" fmla="*/ 323180 h 4725374"/>
              <a:gd name="csX11" fmla="*/ 371378 w 4260907"/>
              <a:gd name="csY11" fmla="*/ 3124061 h 4725374"/>
              <a:gd name="csX12" fmla="*/ 1380666 w 4260907"/>
              <a:gd name="csY12" fmla="*/ 4724648 h 4725374"/>
              <a:gd name="csX13" fmla="*/ 845438 w 4260907"/>
              <a:gd name="csY13" fmla="*/ 4724648 h 4725374"/>
              <a:gd name="csX14" fmla="*/ 0 w 4260907"/>
              <a:gd name="csY14" fmla="*/ 3124061 h 4725374"/>
              <a:gd name="csX15" fmla="*/ 4178763 w 4260907"/>
              <a:gd name="csY15" fmla="*/ 17594 h 4725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4260907" h="4725374">
                <a:moveTo>
                  <a:pt x="4260907" y="2016975"/>
                </a:moveTo>
                <a:lnTo>
                  <a:pt x="4260907" y="2328390"/>
                </a:lnTo>
                <a:lnTo>
                  <a:pt x="4051678" y="2375009"/>
                </a:lnTo>
                <a:cubicBezTo>
                  <a:pt x="2664550" y="2704936"/>
                  <a:pt x="1822685" y="3202890"/>
                  <a:pt x="1822685" y="3698609"/>
                </a:cubicBezTo>
                <a:cubicBezTo>
                  <a:pt x="1822685" y="4061982"/>
                  <a:pt x="2274895" y="4426809"/>
                  <a:pt x="3062803" y="4725374"/>
                </a:cubicBezTo>
                <a:lnTo>
                  <a:pt x="2297472" y="4725374"/>
                </a:lnTo>
                <a:cubicBezTo>
                  <a:pt x="1763703" y="4433368"/>
                  <a:pt x="1451300" y="4086011"/>
                  <a:pt x="1451300" y="3698609"/>
                </a:cubicBezTo>
                <a:cubicBezTo>
                  <a:pt x="1451300" y="2994532"/>
                  <a:pt x="2480499" y="2425375"/>
                  <a:pt x="3999342" y="2073590"/>
                </a:cubicBezTo>
                <a:close/>
                <a:moveTo>
                  <a:pt x="4260907" y="0"/>
                </a:moveTo>
                <a:lnTo>
                  <a:pt x="4260907" y="310787"/>
                </a:lnTo>
                <a:lnTo>
                  <a:pt x="4204775" y="323180"/>
                </a:lnTo>
                <a:cubicBezTo>
                  <a:pt x="1887589" y="881434"/>
                  <a:pt x="371378" y="1956670"/>
                  <a:pt x="371378" y="3124061"/>
                </a:cubicBezTo>
                <a:cubicBezTo>
                  <a:pt x="371378" y="3696430"/>
                  <a:pt x="736212" y="4246949"/>
                  <a:pt x="1380666" y="4724648"/>
                </a:cubicBezTo>
                <a:lnTo>
                  <a:pt x="845438" y="4724648"/>
                </a:lnTo>
                <a:cubicBezTo>
                  <a:pt x="306570" y="4250588"/>
                  <a:pt x="0" y="3708807"/>
                  <a:pt x="0" y="3124061"/>
                </a:cubicBezTo>
                <a:cubicBezTo>
                  <a:pt x="0" y="1736841"/>
                  <a:pt x="1726130" y="591551"/>
                  <a:pt x="4178763" y="17594"/>
                </a:cubicBezTo>
                <a:close/>
              </a:path>
            </a:pathLst>
          </a:custGeom>
          <a:solidFill>
            <a:schemeClr val="bg1"/>
          </a:solidFill>
          <a:ln w="9525" cap="flat">
            <a:noFill/>
            <a:prstDash val="solid"/>
            <a:miter/>
          </a:ln>
        </p:spPr>
        <p:txBody>
          <a:bodyPr wrap="square">
            <a:noAutofit/>
          </a:bodyPr>
          <a:lstStyle/>
          <a:p>
            <a:endParaRPr lang="en-US" sz="2400"/>
          </a:p>
        </p:txBody>
      </p:sp>
      <p:sp>
        <p:nvSpPr>
          <p:cNvPr id="12" name="Free-form: Shape 3">
            <a:extLst>
              <a:ext uri="{FF2B5EF4-FFF2-40B4-BE49-F238E27FC236}">
                <a16:creationId xmlns:a16="http://schemas.microsoft.com/office/drawing/2014/main" id="{C7242944-48CC-37DD-5010-E5124377C839}"/>
              </a:ext>
            </a:extLst>
          </p:cNvPr>
          <p:cNvSpPr/>
          <p:nvPr/>
        </p:nvSpPr>
        <p:spPr>
          <a:xfrm>
            <a:off x="6510793" y="557500"/>
            <a:ext cx="5681209" cy="6300499"/>
          </a:xfrm>
          <a:custGeom>
            <a:avLst/>
            <a:gdLst>
              <a:gd name="csX0" fmla="*/ 4260907 w 4260907"/>
              <a:gd name="csY0" fmla="*/ 2016975 h 4725374"/>
              <a:gd name="csX1" fmla="*/ 4260907 w 4260907"/>
              <a:gd name="csY1" fmla="*/ 2328390 h 4725374"/>
              <a:gd name="csX2" fmla="*/ 4051678 w 4260907"/>
              <a:gd name="csY2" fmla="*/ 2375009 h 4725374"/>
              <a:gd name="csX3" fmla="*/ 1822685 w 4260907"/>
              <a:gd name="csY3" fmla="*/ 3698609 h 4725374"/>
              <a:gd name="csX4" fmla="*/ 3062803 w 4260907"/>
              <a:gd name="csY4" fmla="*/ 4725374 h 4725374"/>
              <a:gd name="csX5" fmla="*/ 2297472 w 4260907"/>
              <a:gd name="csY5" fmla="*/ 4725374 h 4725374"/>
              <a:gd name="csX6" fmla="*/ 1451300 w 4260907"/>
              <a:gd name="csY6" fmla="*/ 3698609 h 4725374"/>
              <a:gd name="csX7" fmla="*/ 3999342 w 4260907"/>
              <a:gd name="csY7" fmla="*/ 2073590 h 4725374"/>
              <a:gd name="csX8" fmla="*/ 4260907 w 4260907"/>
              <a:gd name="csY8" fmla="*/ 0 h 4725374"/>
              <a:gd name="csX9" fmla="*/ 4260907 w 4260907"/>
              <a:gd name="csY9" fmla="*/ 310787 h 4725374"/>
              <a:gd name="csX10" fmla="*/ 4204775 w 4260907"/>
              <a:gd name="csY10" fmla="*/ 323180 h 4725374"/>
              <a:gd name="csX11" fmla="*/ 371378 w 4260907"/>
              <a:gd name="csY11" fmla="*/ 3124061 h 4725374"/>
              <a:gd name="csX12" fmla="*/ 1380666 w 4260907"/>
              <a:gd name="csY12" fmla="*/ 4724648 h 4725374"/>
              <a:gd name="csX13" fmla="*/ 845438 w 4260907"/>
              <a:gd name="csY13" fmla="*/ 4724648 h 4725374"/>
              <a:gd name="csX14" fmla="*/ 0 w 4260907"/>
              <a:gd name="csY14" fmla="*/ 3124061 h 4725374"/>
              <a:gd name="csX15" fmla="*/ 4178763 w 4260907"/>
              <a:gd name="csY15" fmla="*/ 17594 h 4725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4260907" h="4725374">
                <a:moveTo>
                  <a:pt x="4260907" y="2016975"/>
                </a:moveTo>
                <a:lnTo>
                  <a:pt x="4260907" y="2328390"/>
                </a:lnTo>
                <a:lnTo>
                  <a:pt x="4051678" y="2375009"/>
                </a:lnTo>
                <a:cubicBezTo>
                  <a:pt x="2664550" y="2704936"/>
                  <a:pt x="1822685" y="3202890"/>
                  <a:pt x="1822685" y="3698609"/>
                </a:cubicBezTo>
                <a:cubicBezTo>
                  <a:pt x="1822685" y="4061982"/>
                  <a:pt x="2274895" y="4426809"/>
                  <a:pt x="3062803" y="4725374"/>
                </a:cubicBezTo>
                <a:lnTo>
                  <a:pt x="2297472" y="4725374"/>
                </a:lnTo>
                <a:cubicBezTo>
                  <a:pt x="1763703" y="4433368"/>
                  <a:pt x="1451300" y="4086011"/>
                  <a:pt x="1451300" y="3698609"/>
                </a:cubicBezTo>
                <a:cubicBezTo>
                  <a:pt x="1451300" y="2994532"/>
                  <a:pt x="2480499" y="2425375"/>
                  <a:pt x="3999342" y="2073590"/>
                </a:cubicBezTo>
                <a:close/>
                <a:moveTo>
                  <a:pt x="4260907" y="0"/>
                </a:moveTo>
                <a:lnTo>
                  <a:pt x="4260907" y="310787"/>
                </a:lnTo>
                <a:lnTo>
                  <a:pt x="4204775" y="323180"/>
                </a:lnTo>
                <a:cubicBezTo>
                  <a:pt x="1887589" y="881434"/>
                  <a:pt x="371378" y="1956670"/>
                  <a:pt x="371378" y="3124061"/>
                </a:cubicBezTo>
                <a:cubicBezTo>
                  <a:pt x="371378" y="3696430"/>
                  <a:pt x="736212" y="4246949"/>
                  <a:pt x="1380666" y="4724648"/>
                </a:cubicBezTo>
                <a:lnTo>
                  <a:pt x="845438" y="4724648"/>
                </a:lnTo>
                <a:cubicBezTo>
                  <a:pt x="306570" y="4250588"/>
                  <a:pt x="0" y="3708807"/>
                  <a:pt x="0" y="3124061"/>
                </a:cubicBezTo>
                <a:cubicBezTo>
                  <a:pt x="0" y="1736841"/>
                  <a:pt x="1726130" y="591551"/>
                  <a:pt x="4178763" y="17594"/>
                </a:cubicBezTo>
                <a:close/>
              </a:path>
            </a:pathLst>
          </a:custGeom>
          <a:solidFill>
            <a:schemeClr val="bg1"/>
          </a:solidFill>
          <a:ln w="9525" cap="flat">
            <a:noFill/>
            <a:prstDash val="solid"/>
            <a:miter/>
          </a:ln>
        </p:spPr>
        <p:txBody>
          <a:bodyPr wrap="square">
            <a:noAutofit/>
          </a:bodyPr>
          <a:lstStyle/>
          <a:p>
            <a:endParaRPr lang="en-US" sz="2400"/>
          </a:p>
        </p:txBody>
      </p:sp>
      <p:pic>
        <p:nvPicPr>
          <p:cNvPr id="5" name="Picture Placeholder 8">
            <a:extLst>
              <a:ext uri="{FF2B5EF4-FFF2-40B4-BE49-F238E27FC236}">
                <a16:creationId xmlns:a16="http://schemas.microsoft.com/office/drawing/2014/main" id="{12405165-3B5E-8F85-587B-EBECEDBD8388}"/>
              </a:ext>
            </a:extLst>
          </p:cNvPr>
          <p:cNvPicPr>
            <a:picLocks noChangeAspect="1"/>
          </p:cNvPicPr>
          <p:nvPr/>
        </p:nvPicPr>
        <p:blipFill>
          <a:blip>
            <a:extLst>
              <a:ext uri="{96DAC541-7B7A-43D3-8B79-37D633B846F1}">
                <asvg:svgBlip xmlns:asvg="http://schemas.microsoft.com/office/drawing/2016/SVG/main" r:embed="rId2"/>
              </a:ext>
            </a:extLst>
          </a:blip>
          <a:srcRect t="1074" b="1074"/>
          <a:stretch/>
        </p:blipFill>
        <p:spPr>
          <a:xfrm>
            <a:off x="439127" y="5762072"/>
            <a:ext cx="1974103" cy="505456"/>
          </a:xfrm>
          <a:prstGeom prst="rect">
            <a:avLst/>
          </a:prstGeom>
        </p:spPr>
      </p:pic>
      <p:sp>
        <p:nvSpPr>
          <p:cNvPr id="2" name="Free-form: Shape 3">
            <a:extLst>
              <a:ext uri="{FF2B5EF4-FFF2-40B4-BE49-F238E27FC236}">
                <a16:creationId xmlns:a16="http://schemas.microsoft.com/office/drawing/2014/main" id="{9B675809-96B4-BA57-02EB-A4F61F15D6BA}"/>
              </a:ext>
            </a:extLst>
          </p:cNvPr>
          <p:cNvSpPr/>
          <p:nvPr userDrawn="1"/>
        </p:nvSpPr>
        <p:spPr>
          <a:xfrm>
            <a:off x="6510793" y="557500"/>
            <a:ext cx="5681209" cy="6300499"/>
          </a:xfrm>
          <a:custGeom>
            <a:avLst/>
            <a:gdLst>
              <a:gd name="csX0" fmla="*/ 4260907 w 4260907"/>
              <a:gd name="csY0" fmla="*/ 2016975 h 4725374"/>
              <a:gd name="csX1" fmla="*/ 4260907 w 4260907"/>
              <a:gd name="csY1" fmla="*/ 2328390 h 4725374"/>
              <a:gd name="csX2" fmla="*/ 4051678 w 4260907"/>
              <a:gd name="csY2" fmla="*/ 2375009 h 4725374"/>
              <a:gd name="csX3" fmla="*/ 1822685 w 4260907"/>
              <a:gd name="csY3" fmla="*/ 3698609 h 4725374"/>
              <a:gd name="csX4" fmla="*/ 3062803 w 4260907"/>
              <a:gd name="csY4" fmla="*/ 4725374 h 4725374"/>
              <a:gd name="csX5" fmla="*/ 2297472 w 4260907"/>
              <a:gd name="csY5" fmla="*/ 4725374 h 4725374"/>
              <a:gd name="csX6" fmla="*/ 1451300 w 4260907"/>
              <a:gd name="csY6" fmla="*/ 3698609 h 4725374"/>
              <a:gd name="csX7" fmla="*/ 3999342 w 4260907"/>
              <a:gd name="csY7" fmla="*/ 2073590 h 4725374"/>
              <a:gd name="csX8" fmla="*/ 4260907 w 4260907"/>
              <a:gd name="csY8" fmla="*/ 0 h 4725374"/>
              <a:gd name="csX9" fmla="*/ 4260907 w 4260907"/>
              <a:gd name="csY9" fmla="*/ 310787 h 4725374"/>
              <a:gd name="csX10" fmla="*/ 4204775 w 4260907"/>
              <a:gd name="csY10" fmla="*/ 323180 h 4725374"/>
              <a:gd name="csX11" fmla="*/ 371378 w 4260907"/>
              <a:gd name="csY11" fmla="*/ 3124061 h 4725374"/>
              <a:gd name="csX12" fmla="*/ 1380666 w 4260907"/>
              <a:gd name="csY12" fmla="*/ 4724648 h 4725374"/>
              <a:gd name="csX13" fmla="*/ 845438 w 4260907"/>
              <a:gd name="csY13" fmla="*/ 4724648 h 4725374"/>
              <a:gd name="csX14" fmla="*/ 0 w 4260907"/>
              <a:gd name="csY14" fmla="*/ 3124061 h 4725374"/>
              <a:gd name="csX15" fmla="*/ 4178763 w 4260907"/>
              <a:gd name="csY15" fmla="*/ 17594 h 4725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4260907" h="4725374">
                <a:moveTo>
                  <a:pt x="4260907" y="2016975"/>
                </a:moveTo>
                <a:lnTo>
                  <a:pt x="4260907" y="2328390"/>
                </a:lnTo>
                <a:lnTo>
                  <a:pt x="4051678" y="2375009"/>
                </a:lnTo>
                <a:cubicBezTo>
                  <a:pt x="2664550" y="2704936"/>
                  <a:pt x="1822685" y="3202890"/>
                  <a:pt x="1822685" y="3698609"/>
                </a:cubicBezTo>
                <a:cubicBezTo>
                  <a:pt x="1822685" y="4061982"/>
                  <a:pt x="2274895" y="4426809"/>
                  <a:pt x="3062803" y="4725374"/>
                </a:cubicBezTo>
                <a:lnTo>
                  <a:pt x="2297472" y="4725374"/>
                </a:lnTo>
                <a:cubicBezTo>
                  <a:pt x="1763703" y="4433368"/>
                  <a:pt x="1451300" y="4086011"/>
                  <a:pt x="1451300" y="3698609"/>
                </a:cubicBezTo>
                <a:cubicBezTo>
                  <a:pt x="1451300" y="2994532"/>
                  <a:pt x="2480499" y="2425375"/>
                  <a:pt x="3999342" y="2073590"/>
                </a:cubicBezTo>
                <a:close/>
                <a:moveTo>
                  <a:pt x="4260907" y="0"/>
                </a:moveTo>
                <a:lnTo>
                  <a:pt x="4260907" y="310787"/>
                </a:lnTo>
                <a:lnTo>
                  <a:pt x="4204775" y="323180"/>
                </a:lnTo>
                <a:cubicBezTo>
                  <a:pt x="1887589" y="881434"/>
                  <a:pt x="371378" y="1956670"/>
                  <a:pt x="371378" y="3124061"/>
                </a:cubicBezTo>
                <a:cubicBezTo>
                  <a:pt x="371378" y="3696430"/>
                  <a:pt x="736212" y="4246949"/>
                  <a:pt x="1380666" y="4724648"/>
                </a:cubicBezTo>
                <a:lnTo>
                  <a:pt x="845438" y="4724648"/>
                </a:lnTo>
                <a:cubicBezTo>
                  <a:pt x="306570" y="4250588"/>
                  <a:pt x="0" y="3708807"/>
                  <a:pt x="0" y="3124061"/>
                </a:cubicBezTo>
                <a:cubicBezTo>
                  <a:pt x="0" y="1736841"/>
                  <a:pt x="1726130" y="591551"/>
                  <a:pt x="4178763" y="17594"/>
                </a:cubicBezTo>
                <a:close/>
              </a:path>
            </a:pathLst>
          </a:custGeom>
          <a:solidFill>
            <a:schemeClr val="bg1"/>
          </a:solidFill>
          <a:ln w="9525" cap="flat">
            <a:noFill/>
            <a:prstDash val="solid"/>
            <a:miter/>
          </a:ln>
        </p:spPr>
        <p:txBody>
          <a:bodyPr wrap="square">
            <a:noAutofit/>
          </a:bodyPr>
          <a:lstStyle/>
          <a:p>
            <a:endParaRPr lang="en-US" sz="2400"/>
          </a:p>
        </p:txBody>
      </p:sp>
      <p:pic>
        <p:nvPicPr>
          <p:cNvPr id="6" name="Picture Placeholder 8">
            <a:extLst>
              <a:ext uri="{FF2B5EF4-FFF2-40B4-BE49-F238E27FC236}">
                <a16:creationId xmlns:a16="http://schemas.microsoft.com/office/drawing/2014/main" id="{821EC7A9-851F-6992-A8C0-E88E340454A7}"/>
              </a:ext>
            </a:extLst>
          </p:cNvPr>
          <p:cNvPicPr>
            <a:picLocks noChangeAspect="1"/>
          </p:cNvPicPr>
          <p:nvPr userDrawn="1"/>
        </p:nvPicPr>
        <p:blipFill>
          <a:blip>
            <a:extLst>
              <a:ext uri="{96DAC541-7B7A-43D3-8B79-37D633B846F1}">
                <asvg:svgBlip xmlns:asvg="http://schemas.microsoft.com/office/drawing/2016/SVG/main" r:embed="rId2"/>
              </a:ext>
            </a:extLst>
          </a:blip>
          <a:srcRect t="1074" b="1074"/>
          <a:stretch/>
        </p:blipFill>
        <p:spPr>
          <a:xfrm>
            <a:off x="439127" y="5762072"/>
            <a:ext cx="1974103" cy="505456"/>
          </a:xfrm>
          <a:prstGeom prst="rect">
            <a:avLst/>
          </a:prstGeom>
        </p:spPr>
      </p:pic>
    </p:spTree>
    <p:extLst>
      <p:ext uri="{BB962C8B-B14F-4D97-AF65-F5344CB8AC3E}">
        <p14:creationId xmlns:p14="http://schemas.microsoft.com/office/powerpoint/2010/main" val="272214167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Content simp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7557D15-7417-E2C9-AB7D-47C2A11A03DB}"/>
              </a:ext>
            </a:extLst>
          </p:cNvPr>
          <p:cNvSpPr>
            <a:spLocks noGrp="1"/>
          </p:cNvSpPr>
          <p:nvPr>
            <p:ph type="subTitle" idx="1" hasCustomPrompt="1"/>
          </p:nvPr>
        </p:nvSpPr>
        <p:spPr>
          <a:xfrm>
            <a:off x="419099" y="121921"/>
            <a:ext cx="4972644" cy="184665"/>
          </a:xfrm>
          <a:prstGeom prst="rect">
            <a:avLst/>
          </a:prstGeom>
        </p:spPr>
        <p:txBody>
          <a:bodyPr lIns="0" tIns="0" rIns="0" bIns="0">
            <a:noAutofit/>
          </a:bodyPr>
          <a:lstStyle>
            <a:lvl1pPr marL="0" indent="0" algn="l">
              <a:lnSpc>
                <a:spcPct val="100000"/>
              </a:lnSpc>
              <a:spcBef>
                <a:spcPts val="0"/>
              </a:spcBef>
              <a:buNone/>
              <a:defRPr sz="1200" cap="none" baseline="0">
                <a:solidFill>
                  <a:schemeClr val="tx2"/>
                </a:solidFill>
                <a:latin typeface="+mn-lt"/>
              </a:defRPr>
            </a:lvl1pPr>
            <a:lvl2pPr marL="342875" indent="0" algn="ctr">
              <a:buNone/>
              <a:defRPr sz="1500"/>
            </a:lvl2pPr>
            <a:lvl3pPr marL="685750" indent="0" algn="ctr">
              <a:buNone/>
              <a:defRPr sz="1351"/>
            </a:lvl3pPr>
            <a:lvl4pPr marL="1028624" indent="0" algn="ctr">
              <a:buNone/>
              <a:defRPr sz="1200"/>
            </a:lvl4pPr>
            <a:lvl5pPr marL="1371498" indent="0" algn="ctr">
              <a:buNone/>
              <a:defRPr sz="1200"/>
            </a:lvl5pPr>
            <a:lvl6pPr marL="1714372"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Eyebrow optional</a:t>
            </a:r>
          </a:p>
        </p:txBody>
      </p:sp>
      <p:sp>
        <p:nvSpPr>
          <p:cNvPr id="7" name="Content Placeholder 3">
            <a:extLst>
              <a:ext uri="{FF2B5EF4-FFF2-40B4-BE49-F238E27FC236}">
                <a16:creationId xmlns:a16="http://schemas.microsoft.com/office/drawing/2014/main" id="{29C0B6C3-E3CC-D5E0-8E45-78264CB8E567}"/>
              </a:ext>
            </a:extLst>
          </p:cNvPr>
          <p:cNvSpPr>
            <a:spLocks noGrp="1"/>
          </p:cNvSpPr>
          <p:nvPr>
            <p:ph sz="quarter" idx="12" hasCustomPrompt="1"/>
          </p:nvPr>
        </p:nvSpPr>
        <p:spPr>
          <a:xfrm>
            <a:off x="419099" y="1378683"/>
            <a:ext cx="11353803" cy="4755417"/>
          </a:xfrm>
        </p:spPr>
        <p:txBody>
          <a:bodyPr/>
          <a:lstStyle>
            <a:lvl1pPr>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itle Placeholder 1">
            <a:extLst>
              <a:ext uri="{FF2B5EF4-FFF2-40B4-BE49-F238E27FC236}">
                <a16:creationId xmlns:a16="http://schemas.microsoft.com/office/drawing/2014/main" id="{43CF84B1-958B-0D22-0AFE-829BA6686493}"/>
              </a:ext>
            </a:extLst>
          </p:cNvPr>
          <p:cNvSpPr>
            <a:spLocks noGrp="1"/>
          </p:cNvSpPr>
          <p:nvPr>
            <p:ph type="title" hasCustomPrompt="1"/>
          </p:nvPr>
        </p:nvSpPr>
        <p:spPr>
          <a:xfrm>
            <a:off x="419099" y="367545"/>
            <a:ext cx="11353803" cy="889219"/>
          </a:xfrm>
          <a:prstGeom prst="rect">
            <a:avLst/>
          </a:prstGeom>
        </p:spPr>
        <p:txBody>
          <a:bodyPr vert="horz" lIns="0" tIns="0" rIns="0" bIns="0" rtlCol="0" anchor="ctr" anchorCtr="0">
            <a:noAutofit/>
          </a:bodyPr>
          <a:lstStyle>
            <a:lvl1pPr>
              <a:defRPr/>
            </a:lvl1pPr>
          </a:lstStyle>
          <a:p>
            <a:r>
              <a:rPr lang="en-GB"/>
              <a:t>Click to edit master title style</a:t>
            </a:r>
            <a:endParaRPr lang="en-US"/>
          </a:p>
        </p:txBody>
      </p:sp>
      <p:sp>
        <p:nvSpPr>
          <p:cNvPr id="2" name="Picture Placeholder 13">
            <a:extLst>
              <a:ext uri="{FF2B5EF4-FFF2-40B4-BE49-F238E27FC236}">
                <a16:creationId xmlns:a16="http://schemas.microsoft.com/office/drawing/2014/main" id="{ED21D5AB-FFAE-0202-9763-63CBE6BF06C3}"/>
              </a:ext>
            </a:extLst>
          </p:cNvPr>
          <p:cNvSpPr>
            <a:spLocks noGrp="1"/>
          </p:cNvSpPr>
          <p:nvPr>
            <p:ph type="pic" sz="quarter" idx="11"/>
          </p:nvPr>
        </p:nvSpPr>
        <p:spPr>
          <a:xfrm>
            <a:off x="1844111" y="6330579"/>
            <a:ext cx="1376067" cy="351739"/>
          </a:xfrm>
        </p:spPr>
        <p:txBody>
          <a:bodyPr anchor="ctr">
            <a:noAutofit/>
          </a:bodyPr>
          <a:lstStyle>
            <a:lvl1pPr algn="ctr">
              <a:defRPr lang="en-US" sz="933" kern="1200" dirty="0">
                <a:solidFill>
                  <a:schemeClr val="tx2"/>
                </a:solidFill>
                <a:latin typeface="+mn-lt"/>
                <a:ea typeface="+mn-ea"/>
                <a:cs typeface="+mn-cs"/>
              </a:defRPr>
            </a:lvl1pPr>
          </a:lstStyle>
          <a:p>
            <a:r>
              <a:rPr lang="en-US"/>
              <a:t>Click icon to add picture</a:t>
            </a:r>
          </a:p>
        </p:txBody>
      </p:sp>
    </p:spTree>
    <p:extLst>
      <p:ext uri="{BB962C8B-B14F-4D97-AF65-F5344CB8AC3E}">
        <p14:creationId xmlns:p14="http://schemas.microsoft.com/office/powerpoint/2010/main" val="424952525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Content 2 columns">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7557D15-7417-E2C9-AB7D-47C2A11A03DB}"/>
              </a:ext>
            </a:extLst>
          </p:cNvPr>
          <p:cNvSpPr>
            <a:spLocks noGrp="1"/>
          </p:cNvSpPr>
          <p:nvPr>
            <p:ph type="subTitle" idx="1" hasCustomPrompt="1"/>
          </p:nvPr>
        </p:nvSpPr>
        <p:spPr>
          <a:xfrm>
            <a:off x="419099" y="121921"/>
            <a:ext cx="4972644" cy="184665"/>
          </a:xfrm>
          <a:prstGeom prst="rect">
            <a:avLst/>
          </a:prstGeom>
        </p:spPr>
        <p:txBody>
          <a:bodyPr lIns="0" tIns="0" rIns="0" bIns="0">
            <a:noAutofit/>
          </a:bodyPr>
          <a:lstStyle>
            <a:lvl1pPr marL="0" indent="0" algn="l">
              <a:lnSpc>
                <a:spcPct val="100000"/>
              </a:lnSpc>
              <a:spcBef>
                <a:spcPts val="0"/>
              </a:spcBef>
              <a:buNone/>
              <a:defRPr sz="1200" cap="none" baseline="0">
                <a:solidFill>
                  <a:schemeClr val="tx2"/>
                </a:solidFill>
                <a:latin typeface="+mn-lt"/>
              </a:defRPr>
            </a:lvl1pPr>
            <a:lvl2pPr marL="342875" indent="0" algn="ctr">
              <a:buNone/>
              <a:defRPr sz="1500"/>
            </a:lvl2pPr>
            <a:lvl3pPr marL="685750" indent="0" algn="ctr">
              <a:buNone/>
              <a:defRPr sz="1351"/>
            </a:lvl3pPr>
            <a:lvl4pPr marL="1028624" indent="0" algn="ctr">
              <a:buNone/>
              <a:defRPr sz="1200"/>
            </a:lvl4pPr>
            <a:lvl5pPr marL="1371498" indent="0" algn="ctr">
              <a:buNone/>
              <a:defRPr sz="1200"/>
            </a:lvl5pPr>
            <a:lvl6pPr marL="1714372"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Eyebrow optional</a:t>
            </a:r>
          </a:p>
        </p:txBody>
      </p:sp>
      <p:sp>
        <p:nvSpPr>
          <p:cNvPr id="7" name="Content Placeholder 3">
            <a:extLst>
              <a:ext uri="{FF2B5EF4-FFF2-40B4-BE49-F238E27FC236}">
                <a16:creationId xmlns:a16="http://schemas.microsoft.com/office/drawing/2014/main" id="{29C0B6C3-E3CC-D5E0-8E45-78264CB8E567}"/>
              </a:ext>
            </a:extLst>
          </p:cNvPr>
          <p:cNvSpPr>
            <a:spLocks noGrp="1"/>
          </p:cNvSpPr>
          <p:nvPr>
            <p:ph sz="quarter" idx="12" hasCustomPrompt="1"/>
          </p:nvPr>
        </p:nvSpPr>
        <p:spPr>
          <a:xfrm>
            <a:off x="419099" y="1378683"/>
            <a:ext cx="5520000" cy="4755417"/>
          </a:xfrm>
        </p:spPr>
        <p:txBody>
          <a:bodyPr/>
          <a:lstStyle>
            <a:lvl1pPr>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itle Placeholder 1">
            <a:extLst>
              <a:ext uri="{FF2B5EF4-FFF2-40B4-BE49-F238E27FC236}">
                <a16:creationId xmlns:a16="http://schemas.microsoft.com/office/drawing/2014/main" id="{43CF84B1-958B-0D22-0AFE-829BA6686493}"/>
              </a:ext>
            </a:extLst>
          </p:cNvPr>
          <p:cNvSpPr>
            <a:spLocks noGrp="1"/>
          </p:cNvSpPr>
          <p:nvPr>
            <p:ph type="title" hasCustomPrompt="1"/>
          </p:nvPr>
        </p:nvSpPr>
        <p:spPr>
          <a:xfrm>
            <a:off x="419099" y="367545"/>
            <a:ext cx="11353803" cy="889219"/>
          </a:xfrm>
          <a:prstGeom prst="rect">
            <a:avLst/>
          </a:prstGeom>
        </p:spPr>
        <p:txBody>
          <a:bodyPr vert="horz" lIns="0" tIns="0" rIns="0" bIns="0" rtlCol="0" anchor="ctr" anchorCtr="0">
            <a:noAutofit/>
          </a:bodyPr>
          <a:lstStyle>
            <a:lvl1pPr>
              <a:defRPr/>
            </a:lvl1pPr>
          </a:lstStyle>
          <a:p>
            <a:r>
              <a:rPr lang="en-GB"/>
              <a:t>Click to edit master title style</a:t>
            </a:r>
            <a:endParaRPr lang="en-US"/>
          </a:p>
        </p:txBody>
      </p:sp>
      <p:sp>
        <p:nvSpPr>
          <p:cNvPr id="2" name="Picture Placeholder 13">
            <a:extLst>
              <a:ext uri="{FF2B5EF4-FFF2-40B4-BE49-F238E27FC236}">
                <a16:creationId xmlns:a16="http://schemas.microsoft.com/office/drawing/2014/main" id="{ED21D5AB-FFAE-0202-9763-63CBE6BF06C3}"/>
              </a:ext>
            </a:extLst>
          </p:cNvPr>
          <p:cNvSpPr>
            <a:spLocks noGrp="1"/>
          </p:cNvSpPr>
          <p:nvPr>
            <p:ph type="pic" sz="quarter" idx="11"/>
          </p:nvPr>
        </p:nvSpPr>
        <p:spPr>
          <a:xfrm>
            <a:off x="1844111" y="6330579"/>
            <a:ext cx="1376067" cy="351739"/>
          </a:xfrm>
        </p:spPr>
        <p:txBody>
          <a:bodyPr anchor="ctr">
            <a:noAutofit/>
          </a:bodyPr>
          <a:lstStyle>
            <a:lvl1pPr algn="ctr">
              <a:defRPr lang="en-US" sz="933" kern="1200" dirty="0">
                <a:solidFill>
                  <a:schemeClr val="tx2"/>
                </a:solidFill>
                <a:latin typeface="+mn-lt"/>
                <a:ea typeface="+mn-ea"/>
                <a:cs typeface="+mn-cs"/>
              </a:defRPr>
            </a:lvl1pPr>
          </a:lstStyle>
          <a:p>
            <a:r>
              <a:rPr lang="en-US"/>
              <a:t>Click icon to add picture</a:t>
            </a:r>
          </a:p>
        </p:txBody>
      </p:sp>
      <p:sp>
        <p:nvSpPr>
          <p:cNvPr id="11" name="Content Placeholder 10">
            <a:extLst>
              <a:ext uri="{FF2B5EF4-FFF2-40B4-BE49-F238E27FC236}">
                <a16:creationId xmlns:a16="http://schemas.microsoft.com/office/drawing/2014/main" id="{4B0B44FF-3C34-038F-0AB0-9CCDC4B557C6}"/>
              </a:ext>
            </a:extLst>
          </p:cNvPr>
          <p:cNvSpPr>
            <a:spLocks noGrp="1"/>
          </p:cNvSpPr>
          <p:nvPr>
            <p:ph sz="quarter" idx="13" hasCustomPrompt="1"/>
          </p:nvPr>
        </p:nvSpPr>
        <p:spPr>
          <a:xfrm>
            <a:off x="6252904" y="1378682"/>
            <a:ext cx="5520000" cy="4755417"/>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Tree>
    <p:extLst>
      <p:ext uri="{BB962C8B-B14F-4D97-AF65-F5344CB8AC3E}">
        <p14:creationId xmlns:p14="http://schemas.microsoft.com/office/powerpoint/2010/main" val="142236567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Content + imag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7557D15-7417-E2C9-AB7D-47C2A11A03DB}"/>
              </a:ext>
            </a:extLst>
          </p:cNvPr>
          <p:cNvSpPr>
            <a:spLocks noGrp="1"/>
          </p:cNvSpPr>
          <p:nvPr>
            <p:ph type="subTitle" idx="1" hasCustomPrompt="1"/>
          </p:nvPr>
        </p:nvSpPr>
        <p:spPr>
          <a:xfrm>
            <a:off x="419099" y="121921"/>
            <a:ext cx="4972644" cy="184665"/>
          </a:xfrm>
          <a:prstGeom prst="rect">
            <a:avLst/>
          </a:prstGeom>
        </p:spPr>
        <p:txBody>
          <a:bodyPr lIns="0" tIns="0" rIns="0" bIns="0">
            <a:noAutofit/>
          </a:bodyPr>
          <a:lstStyle>
            <a:lvl1pPr marL="0" indent="0" algn="l">
              <a:lnSpc>
                <a:spcPct val="100000"/>
              </a:lnSpc>
              <a:spcBef>
                <a:spcPts val="0"/>
              </a:spcBef>
              <a:buNone/>
              <a:defRPr sz="1200" cap="none" baseline="0">
                <a:solidFill>
                  <a:schemeClr val="tx2"/>
                </a:solidFill>
                <a:latin typeface="+mn-lt"/>
              </a:defRPr>
            </a:lvl1pPr>
            <a:lvl2pPr marL="342875" indent="0" algn="ctr">
              <a:buNone/>
              <a:defRPr sz="1500"/>
            </a:lvl2pPr>
            <a:lvl3pPr marL="685750" indent="0" algn="ctr">
              <a:buNone/>
              <a:defRPr sz="1351"/>
            </a:lvl3pPr>
            <a:lvl4pPr marL="1028624" indent="0" algn="ctr">
              <a:buNone/>
              <a:defRPr sz="1200"/>
            </a:lvl4pPr>
            <a:lvl5pPr marL="1371498" indent="0" algn="ctr">
              <a:buNone/>
              <a:defRPr sz="1200"/>
            </a:lvl5pPr>
            <a:lvl6pPr marL="1714372"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Eyebrow optional</a:t>
            </a:r>
          </a:p>
        </p:txBody>
      </p:sp>
      <p:sp>
        <p:nvSpPr>
          <p:cNvPr id="7" name="Content Placeholder 3">
            <a:extLst>
              <a:ext uri="{FF2B5EF4-FFF2-40B4-BE49-F238E27FC236}">
                <a16:creationId xmlns:a16="http://schemas.microsoft.com/office/drawing/2014/main" id="{29C0B6C3-E3CC-D5E0-8E45-78264CB8E567}"/>
              </a:ext>
            </a:extLst>
          </p:cNvPr>
          <p:cNvSpPr>
            <a:spLocks noGrp="1"/>
          </p:cNvSpPr>
          <p:nvPr>
            <p:ph sz="quarter" idx="12" hasCustomPrompt="1"/>
          </p:nvPr>
        </p:nvSpPr>
        <p:spPr>
          <a:xfrm>
            <a:off x="419099" y="1848799"/>
            <a:ext cx="6000000" cy="4285301"/>
          </a:xfrm>
        </p:spPr>
        <p:txBody>
          <a:bodyPr/>
          <a:lstStyle>
            <a:lvl1pPr>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itle Placeholder 1">
            <a:extLst>
              <a:ext uri="{FF2B5EF4-FFF2-40B4-BE49-F238E27FC236}">
                <a16:creationId xmlns:a16="http://schemas.microsoft.com/office/drawing/2014/main" id="{43CF84B1-958B-0D22-0AFE-829BA6686493}"/>
              </a:ext>
            </a:extLst>
          </p:cNvPr>
          <p:cNvSpPr>
            <a:spLocks noGrp="1"/>
          </p:cNvSpPr>
          <p:nvPr>
            <p:ph type="title" hasCustomPrompt="1"/>
          </p:nvPr>
        </p:nvSpPr>
        <p:spPr>
          <a:xfrm>
            <a:off x="419099" y="430880"/>
            <a:ext cx="6000000" cy="1296000"/>
          </a:xfrm>
          <a:prstGeom prst="rect">
            <a:avLst/>
          </a:prstGeom>
        </p:spPr>
        <p:txBody>
          <a:bodyPr vert="horz" lIns="0" tIns="0" rIns="0" bIns="0" rtlCol="0" anchor="t" anchorCtr="0">
            <a:noAutofit/>
          </a:bodyPr>
          <a:lstStyle>
            <a:lvl1pPr>
              <a:defRPr/>
            </a:lvl1pPr>
          </a:lstStyle>
          <a:p>
            <a:r>
              <a:rPr lang="en-GB"/>
              <a:t>Click to edit</a:t>
            </a:r>
            <a:br>
              <a:rPr lang="en-GB"/>
            </a:br>
            <a:r>
              <a:rPr lang="en-GB"/>
              <a:t>master title style</a:t>
            </a:r>
            <a:br>
              <a:rPr lang="en-GB"/>
            </a:br>
            <a:r>
              <a:rPr lang="en-GB"/>
              <a:t>max 3 lines</a:t>
            </a:r>
            <a:endParaRPr lang="en-US"/>
          </a:p>
        </p:txBody>
      </p:sp>
      <p:sp>
        <p:nvSpPr>
          <p:cNvPr id="2" name="Picture Placeholder 13">
            <a:extLst>
              <a:ext uri="{FF2B5EF4-FFF2-40B4-BE49-F238E27FC236}">
                <a16:creationId xmlns:a16="http://schemas.microsoft.com/office/drawing/2014/main" id="{ED21D5AB-FFAE-0202-9763-63CBE6BF06C3}"/>
              </a:ext>
            </a:extLst>
          </p:cNvPr>
          <p:cNvSpPr>
            <a:spLocks noGrp="1"/>
          </p:cNvSpPr>
          <p:nvPr>
            <p:ph type="pic" sz="quarter" idx="11"/>
          </p:nvPr>
        </p:nvSpPr>
        <p:spPr>
          <a:xfrm>
            <a:off x="1844111" y="6330579"/>
            <a:ext cx="1376067" cy="351739"/>
          </a:xfrm>
        </p:spPr>
        <p:txBody>
          <a:bodyPr anchor="ctr">
            <a:noAutofit/>
          </a:bodyPr>
          <a:lstStyle>
            <a:lvl1pPr algn="ctr">
              <a:defRPr lang="en-US" sz="933" kern="1200" dirty="0">
                <a:solidFill>
                  <a:schemeClr val="tx2"/>
                </a:solidFill>
                <a:latin typeface="+mn-lt"/>
                <a:ea typeface="+mn-ea"/>
                <a:cs typeface="+mn-cs"/>
              </a:defRPr>
            </a:lvl1pPr>
          </a:lstStyle>
          <a:p>
            <a:r>
              <a:rPr lang="en-US"/>
              <a:t>Click icon to add picture</a:t>
            </a:r>
          </a:p>
        </p:txBody>
      </p:sp>
      <p:sp>
        <p:nvSpPr>
          <p:cNvPr id="8" name="Online Image Placeholder 7">
            <a:extLst>
              <a:ext uri="{FF2B5EF4-FFF2-40B4-BE49-F238E27FC236}">
                <a16:creationId xmlns:a16="http://schemas.microsoft.com/office/drawing/2014/main" id="{0893CA52-CFF5-4315-7CD3-F4DF5C92FBF9}"/>
              </a:ext>
            </a:extLst>
          </p:cNvPr>
          <p:cNvSpPr>
            <a:spLocks noGrp="1"/>
          </p:cNvSpPr>
          <p:nvPr>
            <p:ph type="clipArt" sz="quarter" idx="13"/>
          </p:nvPr>
        </p:nvSpPr>
        <p:spPr>
          <a:xfrm>
            <a:off x="6528000" y="0"/>
            <a:ext cx="5664000" cy="6864000"/>
          </a:xfrm>
        </p:spPr>
        <p:txBody>
          <a:bodyPr/>
          <a:lstStyle/>
          <a:p>
            <a:r>
              <a:rPr lang="en-US"/>
              <a:t>Click icon to add online image</a:t>
            </a:r>
            <a:endParaRPr lang="en-FI"/>
          </a:p>
        </p:txBody>
      </p:sp>
    </p:spTree>
    <p:extLst>
      <p:ext uri="{BB962C8B-B14F-4D97-AF65-F5344CB8AC3E}">
        <p14:creationId xmlns:p14="http://schemas.microsoft.com/office/powerpoint/2010/main" val="245139193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81317-9F05-4B15-B0D6-EDD0963662DA}"/>
              </a:ext>
            </a:extLst>
          </p:cNvPr>
          <p:cNvSpPr>
            <a:spLocks noGrp="1"/>
          </p:cNvSpPr>
          <p:nvPr>
            <p:ph type="title" hasCustomPrompt="1"/>
          </p:nvPr>
        </p:nvSpPr>
        <p:spPr/>
        <p:txBody>
          <a:bodyPr/>
          <a:lstStyle>
            <a:lvl1pPr>
              <a:defRPr/>
            </a:lvl1pPr>
          </a:lstStyle>
          <a:p>
            <a:r>
              <a:rPr lang="en-GB"/>
              <a:t>Click to edit master title style</a:t>
            </a:r>
            <a:endParaRPr lang="en-US"/>
          </a:p>
        </p:txBody>
      </p:sp>
      <p:sp>
        <p:nvSpPr>
          <p:cNvPr id="3" name="Picture Placeholder 13">
            <a:extLst>
              <a:ext uri="{FF2B5EF4-FFF2-40B4-BE49-F238E27FC236}">
                <a16:creationId xmlns:a16="http://schemas.microsoft.com/office/drawing/2014/main" id="{E756DADD-A663-F437-7928-B404427F7BC4}"/>
              </a:ext>
            </a:extLst>
          </p:cNvPr>
          <p:cNvSpPr>
            <a:spLocks noGrp="1"/>
          </p:cNvSpPr>
          <p:nvPr>
            <p:ph type="pic" sz="quarter" idx="11"/>
          </p:nvPr>
        </p:nvSpPr>
        <p:spPr>
          <a:xfrm>
            <a:off x="1844111" y="6330579"/>
            <a:ext cx="1376067" cy="351739"/>
          </a:xfrm>
        </p:spPr>
        <p:txBody>
          <a:bodyPr anchor="ctr">
            <a:noAutofit/>
          </a:bodyPr>
          <a:lstStyle>
            <a:lvl1pPr algn="ctr">
              <a:defRPr sz="933"/>
            </a:lvl1pPr>
          </a:lstStyle>
          <a:p>
            <a:r>
              <a:rPr lang="en-US"/>
              <a:t>Click icon to add picture</a:t>
            </a:r>
          </a:p>
        </p:txBody>
      </p:sp>
    </p:spTree>
    <p:extLst>
      <p:ext uri="{BB962C8B-B14F-4D97-AF65-F5344CB8AC3E}">
        <p14:creationId xmlns:p14="http://schemas.microsoft.com/office/powerpoint/2010/main" val="1798698496"/>
      </p:ext>
    </p:extLst>
  </p:cSld>
  <p:clrMapOvr>
    <a:masterClrMapping/>
  </p:clrMapOvr>
  <p:hf sldNum="0" hdr="0" ftr="0" dt="0"/>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Content simple curv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33D042-8DFA-E377-934A-783CBFBB3B49}"/>
              </a:ext>
            </a:extLst>
          </p:cNvPr>
          <p:cNvSpPr/>
          <p:nvPr/>
        </p:nvSpPr>
        <p:spPr>
          <a:xfrm>
            <a:off x="0" y="0"/>
            <a:ext cx="12192000" cy="6858000"/>
          </a:xfrm>
          <a:prstGeom prst="rect">
            <a:avLst/>
          </a:prstGeom>
          <a:gradFill>
            <a:gsLst>
              <a:gs pos="100000">
                <a:srgbClr val="FF6600">
                  <a:alpha val="20000"/>
                </a:srgbClr>
              </a:gs>
              <a:gs pos="55000">
                <a:schemeClr val="accent5">
                  <a:alpha val="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400"/>
          </a:p>
        </p:txBody>
      </p:sp>
      <p:sp>
        <p:nvSpPr>
          <p:cNvPr id="4" name="Rectangle 3">
            <a:extLst>
              <a:ext uri="{FF2B5EF4-FFF2-40B4-BE49-F238E27FC236}">
                <a16:creationId xmlns:a16="http://schemas.microsoft.com/office/drawing/2014/main" id="{0D1ACF1B-A6E3-C16D-BB8B-E9D453232C01}"/>
              </a:ext>
            </a:extLst>
          </p:cNvPr>
          <p:cNvSpPr/>
          <p:nvPr/>
        </p:nvSpPr>
        <p:spPr>
          <a:xfrm>
            <a:off x="0" y="0"/>
            <a:ext cx="12192000" cy="6858000"/>
          </a:xfrm>
          <a:prstGeom prst="rect">
            <a:avLst/>
          </a:prstGeom>
          <a:gradFill>
            <a:gsLst>
              <a:gs pos="100000">
                <a:srgbClr val="FF6600">
                  <a:alpha val="20000"/>
                </a:srgbClr>
              </a:gs>
              <a:gs pos="55000">
                <a:schemeClr val="accent5">
                  <a:alpha val="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400"/>
          </a:p>
        </p:txBody>
      </p:sp>
      <p:sp>
        <p:nvSpPr>
          <p:cNvPr id="8" name="Freeform: Shape 7">
            <a:extLst>
              <a:ext uri="{FF2B5EF4-FFF2-40B4-BE49-F238E27FC236}">
                <a16:creationId xmlns:a16="http://schemas.microsoft.com/office/drawing/2014/main" id="{A58CBDE3-8D2F-1ED1-AF87-557544F9A822}"/>
              </a:ext>
            </a:extLst>
          </p:cNvPr>
          <p:cNvSpPr/>
          <p:nvPr/>
        </p:nvSpPr>
        <p:spPr>
          <a:xfrm>
            <a:off x="9091232" y="3666979"/>
            <a:ext cx="3100768" cy="3191019"/>
          </a:xfrm>
          <a:custGeom>
            <a:avLst/>
            <a:gdLst>
              <a:gd name="csX0" fmla="*/ 611981 w 611981"/>
              <a:gd name="csY0" fmla="*/ 40291 h 629793"/>
              <a:gd name="csX1" fmla="*/ 611981 w 611981"/>
              <a:gd name="csY1" fmla="*/ 0 h 629793"/>
              <a:gd name="csX2" fmla="*/ 0 w 611981"/>
              <a:gd name="csY2" fmla="*/ 420338 h 629793"/>
              <a:gd name="csX3" fmla="*/ 110585 w 611981"/>
              <a:gd name="csY3" fmla="*/ 629698 h 629793"/>
              <a:gd name="csX4" fmla="*/ 180594 w 611981"/>
              <a:gd name="csY4" fmla="*/ 629698 h 629793"/>
              <a:gd name="csX5" fmla="*/ 48577 w 611981"/>
              <a:gd name="csY5" fmla="*/ 420338 h 629793"/>
              <a:gd name="csX6" fmla="*/ 611981 w 611981"/>
              <a:gd name="csY6" fmla="*/ 40291 h 629793"/>
              <a:gd name="csX7" fmla="*/ 611981 w 611981"/>
              <a:gd name="csY7" fmla="*/ 305181 h 629793"/>
              <a:gd name="csX8" fmla="*/ 611981 w 611981"/>
              <a:gd name="csY8" fmla="*/ 264986 h 629793"/>
              <a:gd name="csX9" fmla="*/ 189833 w 611981"/>
              <a:gd name="csY9" fmla="*/ 495490 h 629793"/>
              <a:gd name="csX10" fmla="*/ 300514 w 611981"/>
              <a:gd name="csY10" fmla="*/ 629793 h 629793"/>
              <a:gd name="csX11" fmla="*/ 400621 w 611981"/>
              <a:gd name="csY11" fmla="*/ 629793 h 629793"/>
              <a:gd name="csX12" fmla="*/ 238411 w 611981"/>
              <a:gd name="csY12" fmla="*/ 495490 h 629793"/>
              <a:gd name="csX13" fmla="*/ 611981 w 611981"/>
              <a:gd name="csY13" fmla="*/ 305276 h 6297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11981" h="629793">
                <a:moveTo>
                  <a:pt x="611981" y="40291"/>
                </a:moveTo>
                <a:lnTo>
                  <a:pt x="611981" y="0"/>
                </a:lnTo>
                <a:cubicBezTo>
                  <a:pt x="256889" y="69247"/>
                  <a:pt x="0" y="226790"/>
                  <a:pt x="0" y="420338"/>
                </a:cubicBezTo>
                <a:cubicBezTo>
                  <a:pt x="0" y="496824"/>
                  <a:pt x="40100" y="567690"/>
                  <a:pt x="110585" y="629698"/>
                </a:cubicBezTo>
                <a:lnTo>
                  <a:pt x="180594" y="629698"/>
                </a:lnTo>
                <a:cubicBezTo>
                  <a:pt x="96298" y="567214"/>
                  <a:pt x="48577" y="495205"/>
                  <a:pt x="48577" y="420338"/>
                </a:cubicBezTo>
                <a:cubicBezTo>
                  <a:pt x="48577" y="257461"/>
                  <a:pt x="274225" y="108299"/>
                  <a:pt x="611981" y="40291"/>
                </a:cubicBezTo>
                <a:moveTo>
                  <a:pt x="611981" y="305181"/>
                </a:moveTo>
                <a:lnTo>
                  <a:pt x="611981" y="264986"/>
                </a:lnTo>
                <a:cubicBezTo>
                  <a:pt x="365665" y="308038"/>
                  <a:pt x="189833" y="390239"/>
                  <a:pt x="189833" y="495490"/>
                </a:cubicBezTo>
                <a:cubicBezTo>
                  <a:pt x="189833" y="546163"/>
                  <a:pt x="230696" y="591598"/>
                  <a:pt x="300514" y="629793"/>
                </a:cubicBezTo>
                <a:lnTo>
                  <a:pt x="400621" y="629793"/>
                </a:lnTo>
                <a:cubicBezTo>
                  <a:pt x="297561" y="590740"/>
                  <a:pt x="238411" y="543020"/>
                  <a:pt x="238411" y="495490"/>
                </a:cubicBezTo>
                <a:cubicBezTo>
                  <a:pt x="238411" y="421386"/>
                  <a:pt x="382238" y="346900"/>
                  <a:pt x="611981" y="305276"/>
                </a:cubicBezTo>
              </a:path>
            </a:pathLst>
          </a:custGeom>
          <a:solidFill>
            <a:schemeClr val="bg1">
              <a:alpha val="41000"/>
            </a:schemeClr>
          </a:solidFill>
          <a:ln w="9525" cap="flat">
            <a:noFill/>
            <a:prstDash val="solid"/>
            <a:miter/>
          </a:ln>
        </p:spPr>
        <p:txBody>
          <a:bodyPr>
            <a:noAutofit/>
          </a:bodyPr>
          <a:lstStyle/>
          <a:p>
            <a:endParaRPr lang="en-US" sz="2400"/>
          </a:p>
        </p:txBody>
      </p:sp>
      <p:sp>
        <p:nvSpPr>
          <p:cNvPr id="7" name="Content Placeholder 3">
            <a:extLst>
              <a:ext uri="{FF2B5EF4-FFF2-40B4-BE49-F238E27FC236}">
                <a16:creationId xmlns:a16="http://schemas.microsoft.com/office/drawing/2014/main" id="{29C0B6C3-E3CC-D5E0-8E45-78264CB8E567}"/>
              </a:ext>
            </a:extLst>
          </p:cNvPr>
          <p:cNvSpPr>
            <a:spLocks noGrp="1"/>
          </p:cNvSpPr>
          <p:nvPr>
            <p:ph sz="quarter" idx="12" hasCustomPrompt="1"/>
          </p:nvPr>
        </p:nvSpPr>
        <p:spPr>
          <a:xfrm>
            <a:off x="419099" y="1378683"/>
            <a:ext cx="11353803" cy="4755417"/>
          </a:xfrm>
        </p:spPr>
        <p:txBody>
          <a:bodyPr/>
          <a:lstStyle>
            <a:lvl1pPr>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Subtitle 2">
            <a:extLst>
              <a:ext uri="{FF2B5EF4-FFF2-40B4-BE49-F238E27FC236}">
                <a16:creationId xmlns:a16="http://schemas.microsoft.com/office/drawing/2014/main" id="{2853F07F-934F-B8E8-9A97-F90882A7C27B}"/>
              </a:ext>
            </a:extLst>
          </p:cNvPr>
          <p:cNvSpPr>
            <a:spLocks noGrp="1"/>
          </p:cNvSpPr>
          <p:nvPr>
            <p:ph type="subTitle" idx="1" hasCustomPrompt="1"/>
          </p:nvPr>
        </p:nvSpPr>
        <p:spPr>
          <a:xfrm>
            <a:off x="419099" y="121921"/>
            <a:ext cx="4972644" cy="184665"/>
          </a:xfrm>
          <a:prstGeom prst="rect">
            <a:avLst/>
          </a:prstGeom>
        </p:spPr>
        <p:txBody>
          <a:bodyPr lIns="0" tIns="0" rIns="0" bIns="0">
            <a:noAutofit/>
          </a:bodyPr>
          <a:lstStyle>
            <a:lvl1pPr marL="0" indent="0" algn="l">
              <a:lnSpc>
                <a:spcPct val="100000"/>
              </a:lnSpc>
              <a:spcBef>
                <a:spcPts val="0"/>
              </a:spcBef>
              <a:buNone/>
              <a:defRPr sz="1200" cap="none" baseline="0">
                <a:solidFill>
                  <a:schemeClr val="tx2"/>
                </a:solidFill>
                <a:latin typeface="+mn-lt"/>
              </a:defRPr>
            </a:lvl1pPr>
            <a:lvl2pPr marL="342875" indent="0" algn="ctr">
              <a:buNone/>
              <a:defRPr sz="1500"/>
            </a:lvl2pPr>
            <a:lvl3pPr marL="685750" indent="0" algn="ctr">
              <a:buNone/>
              <a:defRPr sz="1351"/>
            </a:lvl3pPr>
            <a:lvl4pPr marL="1028624" indent="0" algn="ctr">
              <a:buNone/>
              <a:defRPr sz="1200"/>
            </a:lvl4pPr>
            <a:lvl5pPr marL="1371498" indent="0" algn="ctr">
              <a:buNone/>
              <a:defRPr sz="1200"/>
            </a:lvl5pPr>
            <a:lvl6pPr marL="1714372"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Eyebrow optional</a:t>
            </a:r>
          </a:p>
        </p:txBody>
      </p:sp>
      <p:sp>
        <p:nvSpPr>
          <p:cNvPr id="9" name="Title Placeholder 1">
            <a:extLst>
              <a:ext uri="{FF2B5EF4-FFF2-40B4-BE49-F238E27FC236}">
                <a16:creationId xmlns:a16="http://schemas.microsoft.com/office/drawing/2014/main" id="{6C86616C-C64B-CBD2-C3FC-19D37D0CCE93}"/>
              </a:ext>
            </a:extLst>
          </p:cNvPr>
          <p:cNvSpPr>
            <a:spLocks noGrp="1"/>
          </p:cNvSpPr>
          <p:nvPr>
            <p:ph type="title" hasCustomPrompt="1"/>
          </p:nvPr>
        </p:nvSpPr>
        <p:spPr>
          <a:xfrm>
            <a:off x="419099" y="367545"/>
            <a:ext cx="11353803" cy="889219"/>
          </a:xfrm>
          <a:prstGeom prst="rect">
            <a:avLst/>
          </a:prstGeom>
        </p:spPr>
        <p:txBody>
          <a:bodyPr vert="horz" lIns="0" tIns="0" rIns="0" bIns="0" rtlCol="0" anchor="ctr" anchorCtr="0">
            <a:noAutofit/>
          </a:bodyPr>
          <a:lstStyle>
            <a:lvl1pPr>
              <a:defRPr/>
            </a:lvl1pPr>
          </a:lstStyle>
          <a:p>
            <a:r>
              <a:rPr lang="en-GB"/>
              <a:t>Click to edit master title style</a:t>
            </a:r>
            <a:endParaRPr lang="en-US"/>
          </a:p>
        </p:txBody>
      </p:sp>
      <p:sp>
        <p:nvSpPr>
          <p:cNvPr id="3" name="Freeform: Shape 2">
            <a:extLst>
              <a:ext uri="{FF2B5EF4-FFF2-40B4-BE49-F238E27FC236}">
                <a16:creationId xmlns:a16="http://schemas.microsoft.com/office/drawing/2014/main" id="{A6677054-CFDA-E310-AA6C-EC141CD408F4}"/>
              </a:ext>
            </a:extLst>
          </p:cNvPr>
          <p:cNvSpPr/>
          <p:nvPr/>
        </p:nvSpPr>
        <p:spPr>
          <a:xfrm>
            <a:off x="9091232" y="3666979"/>
            <a:ext cx="3100768" cy="3191019"/>
          </a:xfrm>
          <a:custGeom>
            <a:avLst/>
            <a:gdLst>
              <a:gd name="csX0" fmla="*/ 611981 w 611981"/>
              <a:gd name="csY0" fmla="*/ 40291 h 629793"/>
              <a:gd name="csX1" fmla="*/ 611981 w 611981"/>
              <a:gd name="csY1" fmla="*/ 0 h 629793"/>
              <a:gd name="csX2" fmla="*/ 0 w 611981"/>
              <a:gd name="csY2" fmla="*/ 420338 h 629793"/>
              <a:gd name="csX3" fmla="*/ 110585 w 611981"/>
              <a:gd name="csY3" fmla="*/ 629698 h 629793"/>
              <a:gd name="csX4" fmla="*/ 180594 w 611981"/>
              <a:gd name="csY4" fmla="*/ 629698 h 629793"/>
              <a:gd name="csX5" fmla="*/ 48577 w 611981"/>
              <a:gd name="csY5" fmla="*/ 420338 h 629793"/>
              <a:gd name="csX6" fmla="*/ 611981 w 611981"/>
              <a:gd name="csY6" fmla="*/ 40291 h 629793"/>
              <a:gd name="csX7" fmla="*/ 611981 w 611981"/>
              <a:gd name="csY7" fmla="*/ 305181 h 629793"/>
              <a:gd name="csX8" fmla="*/ 611981 w 611981"/>
              <a:gd name="csY8" fmla="*/ 264986 h 629793"/>
              <a:gd name="csX9" fmla="*/ 189833 w 611981"/>
              <a:gd name="csY9" fmla="*/ 495490 h 629793"/>
              <a:gd name="csX10" fmla="*/ 300514 w 611981"/>
              <a:gd name="csY10" fmla="*/ 629793 h 629793"/>
              <a:gd name="csX11" fmla="*/ 400621 w 611981"/>
              <a:gd name="csY11" fmla="*/ 629793 h 629793"/>
              <a:gd name="csX12" fmla="*/ 238411 w 611981"/>
              <a:gd name="csY12" fmla="*/ 495490 h 629793"/>
              <a:gd name="csX13" fmla="*/ 611981 w 611981"/>
              <a:gd name="csY13" fmla="*/ 305276 h 6297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11981" h="629793">
                <a:moveTo>
                  <a:pt x="611981" y="40291"/>
                </a:moveTo>
                <a:lnTo>
                  <a:pt x="611981" y="0"/>
                </a:lnTo>
                <a:cubicBezTo>
                  <a:pt x="256889" y="69247"/>
                  <a:pt x="0" y="226790"/>
                  <a:pt x="0" y="420338"/>
                </a:cubicBezTo>
                <a:cubicBezTo>
                  <a:pt x="0" y="496824"/>
                  <a:pt x="40100" y="567690"/>
                  <a:pt x="110585" y="629698"/>
                </a:cubicBezTo>
                <a:lnTo>
                  <a:pt x="180594" y="629698"/>
                </a:lnTo>
                <a:cubicBezTo>
                  <a:pt x="96298" y="567214"/>
                  <a:pt x="48577" y="495205"/>
                  <a:pt x="48577" y="420338"/>
                </a:cubicBezTo>
                <a:cubicBezTo>
                  <a:pt x="48577" y="257461"/>
                  <a:pt x="274225" y="108299"/>
                  <a:pt x="611981" y="40291"/>
                </a:cubicBezTo>
                <a:moveTo>
                  <a:pt x="611981" y="305181"/>
                </a:moveTo>
                <a:lnTo>
                  <a:pt x="611981" y="264986"/>
                </a:lnTo>
                <a:cubicBezTo>
                  <a:pt x="365665" y="308038"/>
                  <a:pt x="189833" y="390239"/>
                  <a:pt x="189833" y="495490"/>
                </a:cubicBezTo>
                <a:cubicBezTo>
                  <a:pt x="189833" y="546163"/>
                  <a:pt x="230696" y="591598"/>
                  <a:pt x="300514" y="629793"/>
                </a:cubicBezTo>
                <a:lnTo>
                  <a:pt x="400621" y="629793"/>
                </a:lnTo>
                <a:cubicBezTo>
                  <a:pt x="297561" y="590740"/>
                  <a:pt x="238411" y="543020"/>
                  <a:pt x="238411" y="495490"/>
                </a:cubicBezTo>
                <a:cubicBezTo>
                  <a:pt x="238411" y="421386"/>
                  <a:pt x="382238" y="346900"/>
                  <a:pt x="611981" y="305276"/>
                </a:cubicBezTo>
              </a:path>
            </a:pathLst>
          </a:custGeom>
          <a:solidFill>
            <a:schemeClr val="bg1">
              <a:alpha val="41000"/>
            </a:schemeClr>
          </a:solidFill>
          <a:ln w="9525" cap="flat">
            <a:noFill/>
            <a:prstDash val="solid"/>
            <a:miter/>
          </a:ln>
        </p:spPr>
        <p:txBody>
          <a:bodyPr>
            <a:noAutofit/>
          </a:bodyPr>
          <a:lstStyle/>
          <a:p>
            <a:endParaRPr lang="en-US" sz="2400"/>
          </a:p>
        </p:txBody>
      </p:sp>
      <p:sp>
        <p:nvSpPr>
          <p:cNvPr id="11" name="Freeform: Shape 10">
            <a:extLst>
              <a:ext uri="{FF2B5EF4-FFF2-40B4-BE49-F238E27FC236}">
                <a16:creationId xmlns:a16="http://schemas.microsoft.com/office/drawing/2014/main" id="{CE0630D0-C0CC-85CB-D8FE-04866191F784}"/>
              </a:ext>
            </a:extLst>
          </p:cNvPr>
          <p:cNvSpPr/>
          <p:nvPr/>
        </p:nvSpPr>
        <p:spPr>
          <a:xfrm>
            <a:off x="9091232" y="3666979"/>
            <a:ext cx="3100768" cy="3191019"/>
          </a:xfrm>
          <a:custGeom>
            <a:avLst/>
            <a:gdLst>
              <a:gd name="csX0" fmla="*/ 611981 w 611981"/>
              <a:gd name="csY0" fmla="*/ 40291 h 629793"/>
              <a:gd name="csX1" fmla="*/ 611981 w 611981"/>
              <a:gd name="csY1" fmla="*/ 0 h 629793"/>
              <a:gd name="csX2" fmla="*/ 0 w 611981"/>
              <a:gd name="csY2" fmla="*/ 420338 h 629793"/>
              <a:gd name="csX3" fmla="*/ 110585 w 611981"/>
              <a:gd name="csY3" fmla="*/ 629698 h 629793"/>
              <a:gd name="csX4" fmla="*/ 180594 w 611981"/>
              <a:gd name="csY4" fmla="*/ 629698 h 629793"/>
              <a:gd name="csX5" fmla="*/ 48577 w 611981"/>
              <a:gd name="csY5" fmla="*/ 420338 h 629793"/>
              <a:gd name="csX6" fmla="*/ 611981 w 611981"/>
              <a:gd name="csY6" fmla="*/ 40291 h 629793"/>
              <a:gd name="csX7" fmla="*/ 611981 w 611981"/>
              <a:gd name="csY7" fmla="*/ 305181 h 629793"/>
              <a:gd name="csX8" fmla="*/ 611981 w 611981"/>
              <a:gd name="csY8" fmla="*/ 264986 h 629793"/>
              <a:gd name="csX9" fmla="*/ 189833 w 611981"/>
              <a:gd name="csY9" fmla="*/ 495490 h 629793"/>
              <a:gd name="csX10" fmla="*/ 300514 w 611981"/>
              <a:gd name="csY10" fmla="*/ 629793 h 629793"/>
              <a:gd name="csX11" fmla="*/ 400621 w 611981"/>
              <a:gd name="csY11" fmla="*/ 629793 h 629793"/>
              <a:gd name="csX12" fmla="*/ 238411 w 611981"/>
              <a:gd name="csY12" fmla="*/ 495490 h 629793"/>
              <a:gd name="csX13" fmla="*/ 611981 w 611981"/>
              <a:gd name="csY13" fmla="*/ 305276 h 6297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11981" h="629793">
                <a:moveTo>
                  <a:pt x="611981" y="40291"/>
                </a:moveTo>
                <a:lnTo>
                  <a:pt x="611981" y="0"/>
                </a:lnTo>
                <a:cubicBezTo>
                  <a:pt x="256889" y="69247"/>
                  <a:pt x="0" y="226790"/>
                  <a:pt x="0" y="420338"/>
                </a:cubicBezTo>
                <a:cubicBezTo>
                  <a:pt x="0" y="496824"/>
                  <a:pt x="40100" y="567690"/>
                  <a:pt x="110585" y="629698"/>
                </a:cubicBezTo>
                <a:lnTo>
                  <a:pt x="180594" y="629698"/>
                </a:lnTo>
                <a:cubicBezTo>
                  <a:pt x="96298" y="567214"/>
                  <a:pt x="48577" y="495205"/>
                  <a:pt x="48577" y="420338"/>
                </a:cubicBezTo>
                <a:cubicBezTo>
                  <a:pt x="48577" y="257461"/>
                  <a:pt x="274225" y="108299"/>
                  <a:pt x="611981" y="40291"/>
                </a:cubicBezTo>
                <a:moveTo>
                  <a:pt x="611981" y="305181"/>
                </a:moveTo>
                <a:lnTo>
                  <a:pt x="611981" y="264986"/>
                </a:lnTo>
                <a:cubicBezTo>
                  <a:pt x="365665" y="308038"/>
                  <a:pt x="189833" y="390239"/>
                  <a:pt x="189833" y="495490"/>
                </a:cubicBezTo>
                <a:cubicBezTo>
                  <a:pt x="189833" y="546163"/>
                  <a:pt x="230696" y="591598"/>
                  <a:pt x="300514" y="629793"/>
                </a:cubicBezTo>
                <a:lnTo>
                  <a:pt x="400621" y="629793"/>
                </a:lnTo>
                <a:cubicBezTo>
                  <a:pt x="297561" y="590740"/>
                  <a:pt x="238411" y="543020"/>
                  <a:pt x="238411" y="495490"/>
                </a:cubicBezTo>
                <a:cubicBezTo>
                  <a:pt x="238411" y="421386"/>
                  <a:pt x="382238" y="346900"/>
                  <a:pt x="611981" y="305276"/>
                </a:cubicBezTo>
              </a:path>
            </a:pathLst>
          </a:custGeom>
          <a:solidFill>
            <a:schemeClr val="bg1">
              <a:alpha val="41000"/>
            </a:schemeClr>
          </a:solidFill>
          <a:ln w="9525" cap="flat">
            <a:noFill/>
            <a:prstDash val="solid"/>
            <a:miter/>
          </a:ln>
        </p:spPr>
        <p:txBody>
          <a:bodyPr>
            <a:noAutofit/>
          </a:bodyPr>
          <a:lstStyle/>
          <a:p>
            <a:endParaRPr lang="en-US" sz="2400"/>
          </a:p>
        </p:txBody>
      </p:sp>
      <p:sp>
        <p:nvSpPr>
          <p:cNvPr id="12" name="Picture Placeholder 13">
            <a:extLst>
              <a:ext uri="{FF2B5EF4-FFF2-40B4-BE49-F238E27FC236}">
                <a16:creationId xmlns:a16="http://schemas.microsoft.com/office/drawing/2014/main" id="{2C73C53F-6CAE-5979-36BE-6852161092A9}"/>
              </a:ext>
            </a:extLst>
          </p:cNvPr>
          <p:cNvSpPr>
            <a:spLocks noGrp="1"/>
          </p:cNvSpPr>
          <p:nvPr>
            <p:ph type="pic" sz="quarter" idx="11"/>
          </p:nvPr>
        </p:nvSpPr>
        <p:spPr>
          <a:xfrm>
            <a:off x="1844111" y="6330579"/>
            <a:ext cx="1376067" cy="351739"/>
          </a:xfrm>
        </p:spPr>
        <p:txBody>
          <a:bodyPr anchor="ctr">
            <a:noAutofit/>
          </a:bodyPr>
          <a:lstStyle>
            <a:lvl1pPr algn="ctr">
              <a:defRPr lang="en-US" sz="933" kern="1200" dirty="0">
                <a:solidFill>
                  <a:schemeClr val="tx2"/>
                </a:solidFill>
                <a:latin typeface="+mn-lt"/>
                <a:ea typeface="+mn-ea"/>
                <a:cs typeface="+mn-cs"/>
              </a:defRPr>
            </a:lvl1pPr>
          </a:lstStyle>
          <a:p>
            <a:r>
              <a:rPr lang="en-US"/>
              <a:t>Click icon to add picture</a:t>
            </a:r>
          </a:p>
        </p:txBody>
      </p:sp>
      <p:sp>
        <p:nvSpPr>
          <p:cNvPr id="6" name="Freeform: Shape 10">
            <a:extLst>
              <a:ext uri="{FF2B5EF4-FFF2-40B4-BE49-F238E27FC236}">
                <a16:creationId xmlns:a16="http://schemas.microsoft.com/office/drawing/2014/main" id="{60495F0B-A5CF-2847-8FED-D0974B0E12D9}"/>
              </a:ext>
            </a:extLst>
          </p:cNvPr>
          <p:cNvSpPr/>
          <p:nvPr/>
        </p:nvSpPr>
        <p:spPr>
          <a:xfrm>
            <a:off x="9091232" y="3666979"/>
            <a:ext cx="3100768" cy="3191019"/>
          </a:xfrm>
          <a:custGeom>
            <a:avLst/>
            <a:gdLst>
              <a:gd name="csX0" fmla="*/ 611981 w 611981"/>
              <a:gd name="csY0" fmla="*/ 40291 h 629793"/>
              <a:gd name="csX1" fmla="*/ 611981 w 611981"/>
              <a:gd name="csY1" fmla="*/ 0 h 629793"/>
              <a:gd name="csX2" fmla="*/ 0 w 611981"/>
              <a:gd name="csY2" fmla="*/ 420338 h 629793"/>
              <a:gd name="csX3" fmla="*/ 110585 w 611981"/>
              <a:gd name="csY3" fmla="*/ 629698 h 629793"/>
              <a:gd name="csX4" fmla="*/ 180594 w 611981"/>
              <a:gd name="csY4" fmla="*/ 629698 h 629793"/>
              <a:gd name="csX5" fmla="*/ 48577 w 611981"/>
              <a:gd name="csY5" fmla="*/ 420338 h 629793"/>
              <a:gd name="csX6" fmla="*/ 611981 w 611981"/>
              <a:gd name="csY6" fmla="*/ 40291 h 629793"/>
              <a:gd name="csX7" fmla="*/ 611981 w 611981"/>
              <a:gd name="csY7" fmla="*/ 305181 h 629793"/>
              <a:gd name="csX8" fmla="*/ 611981 w 611981"/>
              <a:gd name="csY8" fmla="*/ 264986 h 629793"/>
              <a:gd name="csX9" fmla="*/ 189833 w 611981"/>
              <a:gd name="csY9" fmla="*/ 495490 h 629793"/>
              <a:gd name="csX10" fmla="*/ 300514 w 611981"/>
              <a:gd name="csY10" fmla="*/ 629793 h 629793"/>
              <a:gd name="csX11" fmla="*/ 400621 w 611981"/>
              <a:gd name="csY11" fmla="*/ 629793 h 629793"/>
              <a:gd name="csX12" fmla="*/ 238411 w 611981"/>
              <a:gd name="csY12" fmla="*/ 495490 h 629793"/>
              <a:gd name="csX13" fmla="*/ 611981 w 611981"/>
              <a:gd name="csY13" fmla="*/ 305276 h 6297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11981" h="629793">
                <a:moveTo>
                  <a:pt x="611981" y="40291"/>
                </a:moveTo>
                <a:lnTo>
                  <a:pt x="611981" y="0"/>
                </a:lnTo>
                <a:cubicBezTo>
                  <a:pt x="256889" y="69247"/>
                  <a:pt x="0" y="226790"/>
                  <a:pt x="0" y="420338"/>
                </a:cubicBezTo>
                <a:cubicBezTo>
                  <a:pt x="0" y="496824"/>
                  <a:pt x="40100" y="567690"/>
                  <a:pt x="110585" y="629698"/>
                </a:cubicBezTo>
                <a:lnTo>
                  <a:pt x="180594" y="629698"/>
                </a:lnTo>
                <a:cubicBezTo>
                  <a:pt x="96298" y="567214"/>
                  <a:pt x="48577" y="495205"/>
                  <a:pt x="48577" y="420338"/>
                </a:cubicBezTo>
                <a:cubicBezTo>
                  <a:pt x="48577" y="257461"/>
                  <a:pt x="274225" y="108299"/>
                  <a:pt x="611981" y="40291"/>
                </a:cubicBezTo>
                <a:moveTo>
                  <a:pt x="611981" y="305181"/>
                </a:moveTo>
                <a:lnTo>
                  <a:pt x="611981" y="264986"/>
                </a:lnTo>
                <a:cubicBezTo>
                  <a:pt x="365665" y="308038"/>
                  <a:pt x="189833" y="390239"/>
                  <a:pt x="189833" y="495490"/>
                </a:cubicBezTo>
                <a:cubicBezTo>
                  <a:pt x="189833" y="546163"/>
                  <a:pt x="230696" y="591598"/>
                  <a:pt x="300514" y="629793"/>
                </a:cubicBezTo>
                <a:lnTo>
                  <a:pt x="400621" y="629793"/>
                </a:lnTo>
                <a:cubicBezTo>
                  <a:pt x="297561" y="590740"/>
                  <a:pt x="238411" y="543020"/>
                  <a:pt x="238411" y="495490"/>
                </a:cubicBezTo>
                <a:cubicBezTo>
                  <a:pt x="238411" y="421386"/>
                  <a:pt x="382238" y="346900"/>
                  <a:pt x="611981" y="305276"/>
                </a:cubicBezTo>
              </a:path>
            </a:pathLst>
          </a:custGeom>
          <a:solidFill>
            <a:schemeClr val="bg1">
              <a:alpha val="41000"/>
            </a:schemeClr>
          </a:solidFill>
          <a:ln w="9525" cap="flat">
            <a:noFill/>
            <a:prstDash val="solid"/>
            <a:miter/>
          </a:ln>
        </p:spPr>
        <p:txBody>
          <a:bodyPr>
            <a:noAutofit/>
          </a:bodyPr>
          <a:lstStyle/>
          <a:p>
            <a:endParaRPr lang="en-US" sz="2400"/>
          </a:p>
        </p:txBody>
      </p:sp>
      <p:pic>
        <p:nvPicPr>
          <p:cNvPr id="13" name="Picture 12">
            <a:extLst>
              <a:ext uri="{FF2B5EF4-FFF2-40B4-BE49-F238E27FC236}">
                <a16:creationId xmlns:a16="http://schemas.microsoft.com/office/drawing/2014/main" id="{BE1E234F-20F9-DEB9-EDF8-B0DC8063FD3D}"/>
              </a:ext>
            </a:extLst>
          </p:cNvPr>
          <p:cNvPicPr>
            <a:picLocks noChangeAspect="1"/>
          </p:cNvPicPr>
          <p:nvPr/>
        </p:nvPicPr>
        <p:blipFill>
          <a:blip r:embed="rId2"/>
          <a:stretch>
            <a:fillRect/>
          </a:stretch>
        </p:blipFill>
        <p:spPr>
          <a:xfrm>
            <a:off x="12555604" y="4560710"/>
            <a:ext cx="2249683" cy="2229556"/>
          </a:xfrm>
          <a:prstGeom prst="rect">
            <a:avLst/>
          </a:prstGeom>
        </p:spPr>
      </p:pic>
      <p:sp>
        <p:nvSpPr>
          <p:cNvPr id="10" name="Freeform: Shape 10">
            <a:extLst>
              <a:ext uri="{FF2B5EF4-FFF2-40B4-BE49-F238E27FC236}">
                <a16:creationId xmlns:a16="http://schemas.microsoft.com/office/drawing/2014/main" id="{FA19DC93-E558-108B-572E-FA317D6C4F75}"/>
              </a:ext>
            </a:extLst>
          </p:cNvPr>
          <p:cNvSpPr/>
          <p:nvPr userDrawn="1"/>
        </p:nvSpPr>
        <p:spPr>
          <a:xfrm>
            <a:off x="9091232" y="3666979"/>
            <a:ext cx="3100768" cy="3191019"/>
          </a:xfrm>
          <a:custGeom>
            <a:avLst/>
            <a:gdLst>
              <a:gd name="csX0" fmla="*/ 611981 w 611981"/>
              <a:gd name="csY0" fmla="*/ 40291 h 629793"/>
              <a:gd name="csX1" fmla="*/ 611981 w 611981"/>
              <a:gd name="csY1" fmla="*/ 0 h 629793"/>
              <a:gd name="csX2" fmla="*/ 0 w 611981"/>
              <a:gd name="csY2" fmla="*/ 420338 h 629793"/>
              <a:gd name="csX3" fmla="*/ 110585 w 611981"/>
              <a:gd name="csY3" fmla="*/ 629698 h 629793"/>
              <a:gd name="csX4" fmla="*/ 180594 w 611981"/>
              <a:gd name="csY4" fmla="*/ 629698 h 629793"/>
              <a:gd name="csX5" fmla="*/ 48577 w 611981"/>
              <a:gd name="csY5" fmla="*/ 420338 h 629793"/>
              <a:gd name="csX6" fmla="*/ 611981 w 611981"/>
              <a:gd name="csY6" fmla="*/ 40291 h 629793"/>
              <a:gd name="csX7" fmla="*/ 611981 w 611981"/>
              <a:gd name="csY7" fmla="*/ 305181 h 629793"/>
              <a:gd name="csX8" fmla="*/ 611981 w 611981"/>
              <a:gd name="csY8" fmla="*/ 264986 h 629793"/>
              <a:gd name="csX9" fmla="*/ 189833 w 611981"/>
              <a:gd name="csY9" fmla="*/ 495490 h 629793"/>
              <a:gd name="csX10" fmla="*/ 300514 w 611981"/>
              <a:gd name="csY10" fmla="*/ 629793 h 629793"/>
              <a:gd name="csX11" fmla="*/ 400621 w 611981"/>
              <a:gd name="csY11" fmla="*/ 629793 h 629793"/>
              <a:gd name="csX12" fmla="*/ 238411 w 611981"/>
              <a:gd name="csY12" fmla="*/ 495490 h 629793"/>
              <a:gd name="csX13" fmla="*/ 611981 w 611981"/>
              <a:gd name="csY13" fmla="*/ 305276 h 6297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11981" h="629793">
                <a:moveTo>
                  <a:pt x="611981" y="40291"/>
                </a:moveTo>
                <a:lnTo>
                  <a:pt x="611981" y="0"/>
                </a:lnTo>
                <a:cubicBezTo>
                  <a:pt x="256889" y="69247"/>
                  <a:pt x="0" y="226790"/>
                  <a:pt x="0" y="420338"/>
                </a:cubicBezTo>
                <a:cubicBezTo>
                  <a:pt x="0" y="496824"/>
                  <a:pt x="40100" y="567690"/>
                  <a:pt x="110585" y="629698"/>
                </a:cubicBezTo>
                <a:lnTo>
                  <a:pt x="180594" y="629698"/>
                </a:lnTo>
                <a:cubicBezTo>
                  <a:pt x="96298" y="567214"/>
                  <a:pt x="48577" y="495205"/>
                  <a:pt x="48577" y="420338"/>
                </a:cubicBezTo>
                <a:cubicBezTo>
                  <a:pt x="48577" y="257461"/>
                  <a:pt x="274225" y="108299"/>
                  <a:pt x="611981" y="40291"/>
                </a:cubicBezTo>
                <a:moveTo>
                  <a:pt x="611981" y="305181"/>
                </a:moveTo>
                <a:lnTo>
                  <a:pt x="611981" y="264986"/>
                </a:lnTo>
                <a:cubicBezTo>
                  <a:pt x="365665" y="308038"/>
                  <a:pt x="189833" y="390239"/>
                  <a:pt x="189833" y="495490"/>
                </a:cubicBezTo>
                <a:cubicBezTo>
                  <a:pt x="189833" y="546163"/>
                  <a:pt x="230696" y="591598"/>
                  <a:pt x="300514" y="629793"/>
                </a:cubicBezTo>
                <a:lnTo>
                  <a:pt x="400621" y="629793"/>
                </a:lnTo>
                <a:cubicBezTo>
                  <a:pt x="297561" y="590740"/>
                  <a:pt x="238411" y="543020"/>
                  <a:pt x="238411" y="495490"/>
                </a:cubicBezTo>
                <a:cubicBezTo>
                  <a:pt x="238411" y="421386"/>
                  <a:pt x="382238" y="346900"/>
                  <a:pt x="611981" y="305276"/>
                </a:cubicBezTo>
              </a:path>
            </a:pathLst>
          </a:custGeom>
          <a:solidFill>
            <a:schemeClr val="bg1">
              <a:alpha val="41000"/>
            </a:schemeClr>
          </a:solidFill>
          <a:ln w="9525" cap="flat">
            <a:noFill/>
            <a:prstDash val="solid"/>
            <a:miter/>
          </a:ln>
        </p:spPr>
        <p:txBody>
          <a:bodyPr>
            <a:noAutofit/>
          </a:bodyPr>
          <a:lstStyle/>
          <a:p>
            <a:endParaRPr lang="en-US" sz="2400"/>
          </a:p>
        </p:txBody>
      </p:sp>
    </p:spTree>
    <p:extLst>
      <p:ext uri="{BB962C8B-B14F-4D97-AF65-F5344CB8AC3E}">
        <p14:creationId xmlns:p14="http://schemas.microsoft.com/office/powerpoint/2010/main" val="49833048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Content simple gradi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9B4BEE-248C-51DF-BD5F-2D6B0B7D8F48}"/>
              </a:ext>
            </a:extLst>
          </p:cNvPr>
          <p:cNvPicPr>
            <a:picLocks noChangeAspect="1"/>
          </p:cNvPicPr>
          <p:nvPr/>
        </p:nvPicPr>
        <p:blipFill>
          <a:blip r:embed="rId2"/>
          <a:srcRect/>
          <a:stretch/>
        </p:blipFill>
        <p:spPr>
          <a:xfrm>
            <a:off x="1" y="1714"/>
            <a:ext cx="12191999" cy="6854572"/>
          </a:xfrm>
          <a:prstGeom prst="rect">
            <a:avLst/>
          </a:prstGeom>
        </p:spPr>
      </p:pic>
      <p:sp>
        <p:nvSpPr>
          <p:cNvPr id="7" name="Content Placeholder 3">
            <a:extLst>
              <a:ext uri="{FF2B5EF4-FFF2-40B4-BE49-F238E27FC236}">
                <a16:creationId xmlns:a16="http://schemas.microsoft.com/office/drawing/2014/main" id="{29C0B6C3-E3CC-D5E0-8E45-78264CB8E567}"/>
              </a:ext>
            </a:extLst>
          </p:cNvPr>
          <p:cNvSpPr>
            <a:spLocks noGrp="1"/>
          </p:cNvSpPr>
          <p:nvPr>
            <p:ph sz="quarter" idx="12" hasCustomPrompt="1"/>
          </p:nvPr>
        </p:nvSpPr>
        <p:spPr>
          <a:xfrm>
            <a:off x="419099" y="1378683"/>
            <a:ext cx="11353803" cy="4755417"/>
          </a:xfrm>
        </p:spPr>
        <p:txBody>
          <a:bodyPr/>
          <a:lstStyle>
            <a:lvl1pPr>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Subtitle 2">
            <a:extLst>
              <a:ext uri="{FF2B5EF4-FFF2-40B4-BE49-F238E27FC236}">
                <a16:creationId xmlns:a16="http://schemas.microsoft.com/office/drawing/2014/main" id="{4DDBE8DF-035C-DC1B-97BE-FC3828D75CAD}"/>
              </a:ext>
            </a:extLst>
          </p:cNvPr>
          <p:cNvSpPr>
            <a:spLocks noGrp="1"/>
          </p:cNvSpPr>
          <p:nvPr>
            <p:ph type="subTitle" idx="1" hasCustomPrompt="1"/>
          </p:nvPr>
        </p:nvSpPr>
        <p:spPr>
          <a:xfrm>
            <a:off x="419099" y="121921"/>
            <a:ext cx="4972644" cy="184665"/>
          </a:xfrm>
          <a:prstGeom prst="rect">
            <a:avLst/>
          </a:prstGeom>
        </p:spPr>
        <p:txBody>
          <a:bodyPr lIns="0" tIns="0" rIns="0" bIns="0">
            <a:noAutofit/>
          </a:bodyPr>
          <a:lstStyle>
            <a:lvl1pPr marL="0" indent="0" algn="l">
              <a:lnSpc>
                <a:spcPct val="100000"/>
              </a:lnSpc>
              <a:spcBef>
                <a:spcPts val="0"/>
              </a:spcBef>
              <a:buNone/>
              <a:defRPr sz="1200" cap="none" baseline="0">
                <a:solidFill>
                  <a:schemeClr val="tx2"/>
                </a:solidFill>
                <a:latin typeface="+mn-lt"/>
              </a:defRPr>
            </a:lvl1pPr>
            <a:lvl2pPr marL="342875" indent="0" algn="ctr">
              <a:buNone/>
              <a:defRPr sz="1500"/>
            </a:lvl2pPr>
            <a:lvl3pPr marL="685750" indent="0" algn="ctr">
              <a:buNone/>
              <a:defRPr sz="1351"/>
            </a:lvl3pPr>
            <a:lvl4pPr marL="1028624" indent="0" algn="ctr">
              <a:buNone/>
              <a:defRPr sz="1200"/>
            </a:lvl4pPr>
            <a:lvl5pPr marL="1371498" indent="0" algn="ctr">
              <a:buNone/>
              <a:defRPr sz="1200"/>
            </a:lvl5pPr>
            <a:lvl6pPr marL="1714372"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Eyebrow optional</a:t>
            </a:r>
          </a:p>
        </p:txBody>
      </p:sp>
      <p:sp>
        <p:nvSpPr>
          <p:cNvPr id="12" name="Title Placeholder 1">
            <a:extLst>
              <a:ext uri="{FF2B5EF4-FFF2-40B4-BE49-F238E27FC236}">
                <a16:creationId xmlns:a16="http://schemas.microsoft.com/office/drawing/2014/main" id="{1DA3B635-04DD-FCAC-90E6-7D11A317BFF6}"/>
              </a:ext>
            </a:extLst>
          </p:cNvPr>
          <p:cNvSpPr>
            <a:spLocks noGrp="1"/>
          </p:cNvSpPr>
          <p:nvPr>
            <p:ph type="title" hasCustomPrompt="1"/>
          </p:nvPr>
        </p:nvSpPr>
        <p:spPr>
          <a:xfrm>
            <a:off x="419099" y="367545"/>
            <a:ext cx="11353803" cy="889219"/>
          </a:xfrm>
          <a:prstGeom prst="rect">
            <a:avLst/>
          </a:prstGeom>
        </p:spPr>
        <p:txBody>
          <a:bodyPr vert="horz" lIns="0" tIns="0" rIns="0" bIns="0" rtlCol="0" anchor="ctr" anchorCtr="0">
            <a:noAutofit/>
          </a:bodyPr>
          <a:lstStyle>
            <a:lvl1pPr>
              <a:defRPr/>
            </a:lvl1pPr>
          </a:lstStyle>
          <a:p>
            <a:r>
              <a:rPr lang="en-GB"/>
              <a:t>Click to edit master title style</a:t>
            </a:r>
            <a:endParaRPr lang="en-US"/>
          </a:p>
        </p:txBody>
      </p:sp>
      <p:sp>
        <p:nvSpPr>
          <p:cNvPr id="11" name="Picture Placeholder 13">
            <a:extLst>
              <a:ext uri="{FF2B5EF4-FFF2-40B4-BE49-F238E27FC236}">
                <a16:creationId xmlns:a16="http://schemas.microsoft.com/office/drawing/2014/main" id="{70B4BD5C-B547-8E5D-A5C7-11326F6BCEF7}"/>
              </a:ext>
            </a:extLst>
          </p:cNvPr>
          <p:cNvSpPr>
            <a:spLocks noGrp="1"/>
          </p:cNvSpPr>
          <p:nvPr>
            <p:ph type="pic" sz="quarter" idx="11"/>
          </p:nvPr>
        </p:nvSpPr>
        <p:spPr>
          <a:xfrm>
            <a:off x="1844111" y="6330579"/>
            <a:ext cx="1376067" cy="351739"/>
          </a:xfrm>
        </p:spPr>
        <p:txBody>
          <a:bodyPr anchor="ctr">
            <a:noAutofit/>
          </a:bodyPr>
          <a:lstStyle>
            <a:lvl1pPr algn="ctr">
              <a:defRPr lang="en-GB" sz="933" kern="1200" dirty="0" smtClean="0">
                <a:solidFill>
                  <a:schemeClr val="tx2"/>
                </a:solidFill>
                <a:latin typeface="+mn-lt"/>
                <a:ea typeface="+mn-ea"/>
                <a:cs typeface="+mn-cs"/>
              </a:defRPr>
            </a:lvl1pPr>
          </a:lstStyle>
          <a:p>
            <a:r>
              <a:rPr lang="en-US"/>
              <a:t>Click icon to add picture</a:t>
            </a:r>
          </a:p>
        </p:txBody>
      </p:sp>
      <p:pic>
        <p:nvPicPr>
          <p:cNvPr id="2" name="Picture 1">
            <a:extLst>
              <a:ext uri="{FF2B5EF4-FFF2-40B4-BE49-F238E27FC236}">
                <a16:creationId xmlns:a16="http://schemas.microsoft.com/office/drawing/2014/main" id="{024EAFDF-14EB-25C5-E3CC-CF2994A89E61}"/>
              </a:ext>
            </a:extLst>
          </p:cNvPr>
          <p:cNvPicPr>
            <a:picLocks noChangeAspect="1"/>
          </p:cNvPicPr>
          <p:nvPr userDrawn="1"/>
        </p:nvPicPr>
        <p:blipFill>
          <a:blip r:embed="rId2"/>
          <a:srcRect/>
          <a:stretch/>
        </p:blipFill>
        <p:spPr>
          <a:xfrm>
            <a:off x="1" y="1714"/>
            <a:ext cx="12191999" cy="6854572"/>
          </a:xfrm>
          <a:prstGeom prst="rect">
            <a:avLst/>
          </a:prstGeom>
        </p:spPr>
      </p:pic>
    </p:spTree>
    <p:extLst>
      <p:ext uri="{BB962C8B-B14F-4D97-AF65-F5344CB8AC3E}">
        <p14:creationId xmlns:p14="http://schemas.microsoft.com/office/powerpoint/2010/main" val="362466586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Cover events partners + Thank you">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EA27B72E-604A-3E36-FB0C-E850C316DAD5}"/>
              </a:ext>
            </a:extLst>
          </p:cNvPr>
          <p:cNvSpPr/>
          <p:nvPr/>
        </p:nvSpPr>
        <p:spPr>
          <a:xfrm flipV="1">
            <a:off x="2" y="1"/>
            <a:ext cx="12191999" cy="5123681"/>
          </a:xfrm>
          <a:custGeom>
            <a:avLst/>
            <a:gdLst>
              <a:gd name="csX0" fmla="*/ 0 w 9143999"/>
              <a:gd name="csY0" fmla="*/ 3842761 h 3842761"/>
              <a:gd name="csX1" fmla="*/ 9143999 w 9143999"/>
              <a:gd name="csY1" fmla="*/ 3842761 h 3842761"/>
              <a:gd name="csX2" fmla="*/ 9143999 w 9143999"/>
              <a:gd name="csY2" fmla="*/ 3475036 h 3842761"/>
              <a:gd name="csX3" fmla="*/ 9143999 w 9143999"/>
              <a:gd name="csY3" fmla="*/ 2425350 h 3842761"/>
              <a:gd name="csX4" fmla="*/ 9143999 w 9143999"/>
              <a:gd name="csY4" fmla="*/ 2057625 h 3842761"/>
              <a:gd name="csX5" fmla="*/ 9143999 w 9143999"/>
              <a:gd name="csY5" fmla="*/ 1815627 h 3842761"/>
              <a:gd name="csX6" fmla="*/ 9143999 w 9143999"/>
              <a:gd name="csY6" fmla="*/ 1447902 h 3842761"/>
              <a:gd name="csX7" fmla="*/ 9143999 w 9143999"/>
              <a:gd name="csY7" fmla="*/ 398216 h 3842761"/>
              <a:gd name="csX8" fmla="*/ 9143999 w 9143999"/>
              <a:gd name="csY8" fmla="*/ 30491 h 3842761"/>
              <a:gd name="csX9" fmla="*/ 8915716 w 9143999"/>
              <a:gd name="csY9" fmla="*/ 24850 h 3842761"/>
              <a:gd name="csX10" fmla="*/ 6629739 w 9143999"/>
              <a:gd name="csY10" fmla="*/ 24 h 3842761"/>
              <a:gd name="csX11" fmla="*/ 5486750 w 9143999"/>
              <a:gd name="csY11" fmla="*/ 5630 h 3842761"/>
              <a:gd name="csX12" fmla="*/ 211415 w 9143999"/>
              <a:gd name="csY12" fmla="*/ 223180 h 3842761"/>
              <a:gd name="csX13" fmla="*/ 0 w 9143999"/>
              <a:gd name="csY13" fmla="*/ 240697 h 3842761"/>
              <a:gd name="csX14" fmla="*/ 0 w 9143999"/>
              <a:gd name="csY14" fmla="*/ 608422 h 3842761"/>
              <a:gd name="csX15" fmla="*/ 0 w 9143999"/>
              <a:gd name="csY15" fmla="*/ 1658108 h 3842761"/>
              <a:gd name="csX16" fmla="*/ 0 w 9143999"/>
              <a:gd name="csY16" fmla="*/ 2025833 h 3842761"/>
              <a:gd name="csX17" fmla="*/ 0 w 9143999"/>
              <a:gd name="csY17" fmla="*/ 2057625 h 3842761"/>
              <a:gd name="csX18" fmla="*/ 0 w 9143999"/>
              <a:gd name="csY18" fmla="*/ 2425350 h 3842761"/>
              <a:gd name="csX19" fmla="*/ 0 w 9143999"/>
              <a:gd name="csY19" fmla="*/ 3475036 h 38427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9143999" h="3842761">
                <a:moveTo>
                  <a:pt x="0" y="3842761"/>
                </a:moveTo>
                <a:lnTo>
                  <a:pt x="9143999" y="3842761"/>
                </a:lnTo>
                <a:lnTo>
                  <a:pt x="9143999" y="3475036"/>
                </a:lnTo>
                <a:lnTo>
                  <a:pt x="9143999" y="2425350"/>
                </a:lnTo>
                <a:lnTo>
                  <a:pt x="9143999" y="2057625"/>
                </a:lnTo>
                <a:lnTo>
                  <a:pt x="9143999" y="1815627"/>
                </a:lnTo>
                <a:lnTo>
                  <a:pt x="9143999" y="1447902"/>
                </a:lnTo>
                <a:lnTo>
                  <a:pt x="9143999" y="398216"/>
                </a:lnTo>
                <a:lnTo>
                  <a:pt x="9143999" y="30491"/>
                </a:lnTo>
                <a:lnTo>
                  <a:pt x="8915716" y="24850"/>
                </a:lnTo>
                <a:cubicBezTo>
                  <a:pt x="8153724" y="9296"/>
                  <a:pt x="7391732" y="534"/>
                  <a:pt x="6629739" y="24"/>
                </a:cubicBezTo>
                <a:cubicBezTo>
                  <a:pt x="6248743" y="-231"/>
                  <a:pt x="5867746" y="1577"/>
                  <a:pt x="5486750" y="5630"/>
                </a:cubicBezTo>
                <a:cubicBezTo>
                  <a:pt x="3728305" y="24337"/>
                  <a:pt x="1969860" y="90875"/>
                  <a:pt x="211415" y="223180"/>
                </a:cubicBezTo>
                <a:lnTo>
                  <a:pt x="0" y="240697"/>
                </a:lnTo>
                <a:lnTo>
                  <a:pt x="0" y="608422"/>
                </a:lnTo>
                <a:lnTo>
                  <a:pt x="0" y="1658108"/>
                </a:lnTo>
                <a:lnTo>
                  <a:pt x="0" y="2025833"/>
                </a:lnTo>
                <a:lnTo>
                  <a:pt x="0" y="2057625"/>
                </a:lnTo>
                <a:lnTo>
                  <a:pt x="0" y="2425350"/>
                </a:lnTo>
                <a:lnTo>
                  <a:pt x="0" y="3475036"/>
                </a:lnTo>
                <a:close/>
              </a:path>
            </a:pathLst>
          </a:custGeom>
          <a:gradFill flip="none" rotWithShape="1">
            <a:gsLst>
              <a:gs pos="99000">
                <a:schemeClr val="accent5"/>
              </a:gs>
              <a:gs pos="19000">
                <a:schemeClr val="bg1"/>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400"/>
          </a:p>
        </p:txBody>
      </p:sp>
      <p:sp>
        <p:nvSpPr>
          <p:cNvPr id="4" name="Freeform: Shape 3">
            <a:extLst>
              <a:ext uri="{FF2B5EF4-FFF2-40B4-BE49-F238E27FC236}">
                <a16:creationId xmlns:a16="http://schemas.microsoft.com/office/drawing/2014/main" id="{882096D7-F0B5-713F-2CEB-3A933D1899BC}"/>
              </a:ext>
            </a:extLst>
          </p:cNvPr>
          <p:cNvSpPr>
            <a:spLocks/>
          </p:cNvSpPr>
          <p:nvPr/>
        </p:nvSpPr>
        <p:spPr>
          <a:xfrm flipV="1">
            <a:off x="0" y="1"/>
            <a:ext cx="12192000" cy="4706215"/>
          </a:xfrm>
          <a:custGeom>
            <a:avLst/>
            <a:gdLst>
              <a:gd name="csX0" fmla="*/ 0 w 9144000"/>
              <a:gd name="csY0" fmla="*/ 3529661 h 3529661"/>
              <a:gd name="csX1" fmla="*/ 9144000 w 9144000"/>
              <a:gd name="csY1" fmla="*/ 3529661 h 3529661"/>
              <a:gd name="csX2" fmla="*/ 9144000 w 9144000"/>
              <a:gd name="csY2" fmla="*/ 3161935 h 3529661"/>
              <a:gd name="csX3" fmla="*/ 9144000 w 9144000"/>
              <a:gd name="csY3" fmla="*/ 2112233 h 3529661"/>
              <a:gd name="csX4" fmla="*/ 9144000 w 9144000"/>
              <a:gd name="csY4" fmla="*/ 1940706 h 3529661"/>
              <a:gd name="csX5" fmla="*/ 9144000 w 9144000"/>
              <a:gd name="csY5" fmla="*/ 1744507 h 3529661"/>
              <a:gd name="csX6" fmla="*/ 9144000 w 9144000"/>
              <a:gd name="csY6" fmla="*/ 1572980 h 3529661"/>
              <a:gd name="csX7" fmla="*/ 9144000 w 9144000"/>
              <a:gd name="csY7" fmla="*/ 919537 h 3529661"/>
              <a:gd name="csX8" fmla="*/ 9144000 w 9144000"/>
              <a:gd name="csY8" fmla="*/ 551811 h 3529661"/>
              <a:gd name="csX9" fmla="*/ 7505294 w 9144000"/>
              <a:gd name="csY9" fmla="*/ 363735 h 3529661"/>
              <a:gd name="csX10" fmla="*/ 1683040 w 9144000"/>
              <a:gd name="csY10" fmla="*/ 34 h 3529661"/>
              <a:gd name="csX11" fmla="*/ 851289 w 9144000"/>
              <a:gd name="csY11" fmla="*/ 8322 h 3529661"/>
              <a:gd name="csX12" fmla="*/ 83519 w 9144000"/>
              <a:gd name="csY12" fmla="*/ 33611 h 3529661"/>
              <a:gd name="csX13" fmla="*/ 0 w 9144000"/>
              <a:gd name="csY13" fmla="*/ 38346 h 3529661"/>
              <a:gd name="csX14" fmla="*/ 0 w 9144000"/>
              <a:gd name="csY14" fmla="*/ 406072 h 3529661"/>
              <a:gd name="csX15" fmla="*/ 0 w 9144000"/>
              <a:gd name="csY15" fmla="*/ 888922 h 3529661"/>
              <a:gd name="csX16" fmla="*/ 0 w 9144000"/>
              <a:gd name="csY16" fmla="*/ 1256648 h 3529661"/>
              <a:gd name="csX17" fmla="*/ 0 w 9144000"/>
              <a:gd name="csY17" fmla="*/ 1744507 h 3529661"/>
              <a:gd name="csX18" fmla="*/ 0 w 9144000"/>
              <a:gd name="csY18" fmla="*/ 2112233 h 3529661"/>
              <a:gd name="csX19" fmla="*/ 0 w 9144000"/>
              <a:gd name="csY19" fmla="*/ 3161935 h 3529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9144000" h="3529661">
                <a:moveTo>
                  <a:pt x="0" y="3529661"/>
                </a:moveTo>
                <a:lnTo>
                  <a:pt x="9144000" y="3529661"/>
                </a:lnTo>
                <a:lnTo>
                  <a:pt x="9144000" y="3161935"/>
                </a:lnTo>
                <a:lnTo>
                  <a:pt x="9144000" y="2112233"/>
                </a:lnTo>
                <a:lnTo>
                  <a:pt x="9144000" y="1940706"/>
                </a:lnTo>
                <a:lnTo>
                  <a:pt x="9144000" y="1744507"/>
                </a:lnTo>
                <a:lnTo>
                  <a:pt x="9144000" y="1572980"/>
                </a:lnTo>
                <a:lnTo>
                  <a:pt x="9144000" y="919537"/>
                </a:lnTo>
                <a:lnTo>
                  <a:pt x="9144000" y="551811"/>
                </a:lnTo>
                <a:lnTo>
                  <a:pt x="7505294" y="363735"/>
                </a:lnTo>
                <a:cubicBezTo>
                  <a:pt x="5564543" y="154741"/>
                  <a:pt x="3623791" y="2672"/>
                  <a:pt x="1683040" y="34"/>
                </a:cubicBezTo>
                <a:cubicBezTo>
                  <a:pt x="1405790" y="-343"/>
                  <a:pt x="1128540" y="2330"/>
                  <a:pt x="851289" y="8322"/>
                </a:cubicBezTo>
                <a:cubicBezTo>
                  <a:pt x="595366" y="13853"/>
                  <a:pt x="339442" y="22211"/>
                  <a:pt x="83519" y="33611"/>
                </a:cubicBezTo>
                <a:lnTo>
                  <a:pt x="0" y="38346"/>
                </a:lnTo>
                <a:lnTo>
                  <a:pt x="0" y="406072"/>
                </a:lnTo>
                <a:lnTo>
                  <a:pt x="0" y="888922"/>
                </a:lnTo>
                <a:lnTo>
                  <a:pt x="0" y="1256648"/>
                </a:lnTo>
                <a:lnTo>
                  <a:pt x="0" y="1744507"/>
                </a:lnTo>
                <a:lnTo>
                  <a:pt x="0" y="2112233"/>
                </a:lnTo>
                <a:lnTo>
                  <a:pt x="0" y="3161935"/>
                </a:lnTo>
                <a:close/>
              </a:path>
            </a:pathLst>
          </a:custGeom>
          <a:gradFill flip="none" rotWithShape="1">
            <a:gsLst>
              <a:gs pos="100000">
                <a:schemeClr val="accent5"/>
              </a:gs>
              <a:gs pos="37000">
                <a:schemeClr val="bg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400"/>
          </a:p>
        </p:txBody>
      </p:sp>
      <p:sp>
        <p:nvSpPr>
          <p:cNvPr id="6" name="Free-form: Shape 5">
            <a:extLst>
              <a:ext uri="{FF2B5EF4-FFF2-40B4-BE49-F238E27FC236}">
                <a16:creationId xmlns:a16="http://schemas.microsoft.com/office/drawing/2014/main" id="{DB610533-B991-BA42-E42C-372C38F4438C}"/>
              </a:ext>
            </a:extLst>
          </p:cNvPr>
          <p:cNvSpPr/>
          <p:nvPr/>
        </p:nvSpPr>
        <p:spPr>
          <a:xfrm>
            <a:off x="6422403" y="0"/>
            <a:ext cx="5769597" cy="6176928"/>
          </a:xfrm>
          <a:custGeom>
            <a:avLst/>
            <a:gdLst>
              <a:gd name="csX0" fmla="*/ 4327198 w 4327198"/>
              <a:gd name="csY0" fmla="*/ 1742695 h 4632696"/>
              <a:gd name="csX1" fmla="*/ 4327198 w 4327198"/>
              <a:gd name="csY1" fmla="*/ 2087288 h 4632696"/>
              <a:gd name="csX2" fmla="*/ 4156790 w 4327198"/>
              <a:gd name="csY2" fmla="*/ 2130147 h 4632696"/>
              <a:gd name="csX3" fmla="*/ 1994844 w 4327198"/>
              <a:gd name="csY3" fmla="*/ 3508950 h 4632696"/>
              <a:gd name="csX4" fmla="*/ 3352094 w 4327198"/>
              <a:gd name="csY4" fmla="*/ 4632696 h 4632696"/>
              <a:gd name="csX5" fmla="*/ 2514475 w 4327198"/>
              <a:gd name="csY5" fmla="*/ 4632696 h 4632696"/>
              <a:gd name="csX6" fmla="*/ 1588380 w 4327198"/>
              <a:gd name="csY6" fmla="*/ 3508950 h 4632696"/>
              <a:gd name="csX7" fmla="*/ 4071835 w 4327198"/>
              <a:gd name="csY7" fmla="*/ 1805399 h 4632696"/>
              <a:gd name="csX8" fmla="*/ 2890104 w 4327198"/>
              <a:gd name="csY8" fmla="*/ 0 h 4632696"/>
              <a:gd name="csX9" fmla="*/ 3924487 w 4327198"/>
              <a:gd name="csY9" fmla="*/ 0 h 4632696"/>
              <a:gd name="csX10" fmla="*/ 3636118 w 4327198"/>
              <a:gd name="csY10" fmla="*/ 88171 h 4632696"/>
              <a:gd name="csX11" fmla="*/ 406456 w 4327198"/>
              <a:gd name="csY11" fmla="*/ 2880135 h 4632696"/>
              <a:gd name="csX12" fmla="*/ 1511074 w 4327198"/>
              <a:gd name="csY12" fmla="*/ 4631902 h 4632696"/>
              <a:gd name="csX13" fmla="*/ 925292 w 4327198"/>
              <a:gd name="csY13" fmla="*/ 4631902 h 4632696"/>
              <a:gd name="csX14" fmla="*/ 0 w 4327198"/>
              <a:gd name="csY14" fmla="*/ 2880135 h 4632696"/>
              <a:gd name="csX15" fmla="*/ 2616399 w 4327198"/>
              <a:gd name="csY15" fmla="*/ 109349 h 4632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4327198" h="4632696">
                <a:moveTo>
                  <a:pt x="4327198" y="1742695"/>
                </a:moveTo>
                <a:lnTo>
                  <a:pt x="4327198" y="2087288"/>
                </a:lnTo>
                <a:lnTo>
                  <a:pt x="4156790" y="2130147"/>
                </a:lnTo>
                <a:cubicBezTo>
                  <a:pt x="2804650" y="2489536"/>
                  <a:pt x="1994844" y="3000319"/>
                  <a:pt x="1994844" y="3508950"/>
                </a:cubicBezTo>
                <a:cubicBezTo>
                  <a:pt x="1994844" y="3906646"/>
                  <a:pt x="2489766" y="4305931"/>
                  <a:pt x="3352094" y="4632696"/>
                </a:cubicBezTo>
                <a:lnTo>
                  <a:pt x="2514475" y="4632696"/>
                </a:lnTo>
                <a:cubicBezTo>
                  <a:pt x="1930290" y="4313109"/>
                  <a:pt x="1588380" y="3932943"/>
                  <a:pt x="1588380" y="3508950"/>
                </a:cubicBezTo>
                <a:cubicBezTo>
                  <a:pt x="1588380" y="2786533"/>
                  <a:pt x="2578389" y="2193897"/>
                  <a:pt x="4071835" y="1805399"/>
                </a:cubicBezTo>
                <a:close/>
                <a:moveTo>
                  <a:pt x="2890104" y="0"/>
                </a:moveTo>
                <a:lnTo>
                  <a:pt x="3924487" y="0"/>
                </a:lnTo>
                <a:lnTo>
                  <a:pt x="3636118" y="88171"/>
                </a:lnTo>
                <a:cubicBezTo>
                  <a:pt x="1652866" y="741291"/>
                  <a:pt x="406456" y="1772834"/>
                  <a:pt x="406456" y="2880135"/>
                </a:cubicBezTo>
                <a:cubicBezTo>
                  <a:pt x="406456" y="3506566"/>
                  <a:pt x="805750" y="4109082"/>
                  <a:pt x="1511074" y="4631902"/>
                </a:cubicBezTo>
                <a:lnTo>
                  <a:pt x="925292" y="4631902"/>
                </a:lnTo>
                <a:cubicBezTo>
                  <a:pt x="335527" y="4113065"/>
                  <a:pt x="0" y="3520112"/>
                  <a:pt x="0" y="2880135"/>
                </a:cubicBezTo>
                <a:cubicBezTo>
                  <a:pt x="0" y="1766754"/>
                  <a:pt x="1015953" y="795766"/>
                  <a:pt x="2616399" y="109349"/>
                </a:cubicBezTo>
                <a:close/>
              </a:path>
            </a:pathLst>
          </a:custGeom>
          <a:solidFill>
            <a:schemeClr val="bg1"/>
          </a:solidFill>
          <a:ln w="9525" cap="flat">
            <a:noFill/>
            <a:prstDash val="solid"/>
            <a:miter/>
          </a:ln>
        </p:spPr>
        <p:txBody>
          <a:bodyPr wrap="square">
            <a:noAutofit/>
          </a:bodyPr>
          <a:lstStyle/>
          <a:p>
            <a:endParaRPr lang="en-US" sz="2400"/>
          </a:p>
        </p:txBody>
      </p:sp>
      <p:sp>
        <p:nvSpPr>
          <p:cNvPr id="104" name="Title 1"/>
          <p:cNvSpPr>
            <a:spLocks noGrp="1"/>
          </p:cNvSpPr>
          <p:nvPr>
            <p:ph type="ctrTitle" hasCustomPrompt="1"/>
          </p:nvPr>
        </p:nvSpPr>
        <p:spPr>
          <a:xfrm>
            <a:off x="439127" y="801965"/>
            <a:ext cx="5656872" cy="1998667"/>
          </a:xfrm>
          <a:prstGeom prst="rect">
            <a:avLst/>
          </a:prstGeom>
        </p:spPr>
        <p:txBody>
          <a:bodyPr lIns="0" tIns="0" rIns="0" bIns="0" anchor="b" anchorCtr="0">
            <a:noAutofit/>
          </a:bodyPr>
          <a:lstStyle>
            <a:lvl1pPr algn="l">
              <a:lnSpc>
                <a:spcPct val="90000"/>
              </a:lnSpc>
              <a:defRPr sz="4800" b="0" cap="none" baseline="0">
                <a:solidFill>
                  <a:schemeClr val="tx2"/>
                </a:solidFill>
                <a:latin typeface="Aspekta 700" pitchFamily="2" charset="0"/>
              </a:defRPr>
            </a:lvl1pPr>
          </a:lstStyle>
          <a:p>
            <a:r>
              <a:rPr lang="en-US"/>
              <a:t>Cover slide</a:t>
            </a:r>
            <a:br>
              <a:rPr lang="en-US"/>
            </a:br>
            <a:r>
              <a:rPr lang="en-US"/>
              <a:t>one to three lines of text</a:t>
            </a:r>
          </a:p>
        </p:txBody>
      </p:sp>
      <p:sp>
        <p:nvSpPr>
          <p:cNvPr id="105" name="Subtitle 2"/>
          <p:cNvSpPr>
            <a:spLocks noGrp="1"/>
          </p:cNvSpPr>
          <p:nvPr>
            <p:ph type="subTitle" idx="1" hasCustomPrompt="1"/>
          </p:nvPr>
        </p:nvSpPr>
        <p:spPr>
          <a:xfrm>
            <a:off x="439127" y="2861963"/>
            <a:ext cx="5656872" cy="656591"/>
          </a:xfrm>
          <a:prstGeom prst="rect">
            <a:avLst/>
          </a:prstGeom>
        </p:spPr>
        <p:txBody>
          <a:bodyPr lIns="0" tIns="0" rIns="0" bIns="0">
            <a:noAutofit/>
          </a:bodyPr>
          <a:lstStyle>
            <a:lvl1pPr marL="0" indent="0" algn="l">
              <a:lnSpc>
                <a:spcPct val="100000"/>
              </a:lnSpc>
              <a:spcBef>
                <a:spcPts val="0"/>
              </a:spcBef>
              <a:buNone/>
              <a:defRPr sz="2133">
                <a:solidFill>
                  <a:schemeClr val="tx2"/>
                </a:solidFill>
                <a:latin typeface="+mn-lt"/>
              </a:defRPr>
            </a:lvl1pPr>
            <a:lvl2pPr marL="342875" indent="0" algn="ctr">
              <a:buNone/>
              <a:defRPr sz="1500"/>
            </a:lvl2pPr>
            <a:lvl3pPr marL="685750" indent="0" algn="ctr">
              <a:buNone/>
              <a:defRPr sz="1351"/>
            </a:lvl3pPr>
            <a:lvl4pPr marL="1028624" indent="0" algn="ctr">
              <a:buNone/>
              <a:defRPr sz="1200"/>
            </a:lvl4pPr>
            <a:lvl5pPr marL="1371498" indent="0" algn="ctr">
              <a:buNone/>
              <a:defRPr sz="1200"/>
            </a:lvl5pPr>
            <a:lvl6pPr marL="1714372"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Subtitle one to two lines of text </a:t>
            </a:r>
          </a:p>
        </p:txBody>
      </p:sp>
      <p:pic>
        <p:nvPicPr>
          <p:cNvPr id="11" name="Picture Placeholder 8">
            <a:extLst>
              <a:ext uri="{FF2B5EF4-FFF2-40B4-BE49-F238E27FC236}">
                <a16:creationId xmlns:a16="http://schemas.microsoft.com/office/drawing/2014/main" id="{A615D666-FD34-8C72-8D07-1B13B93817F5}"/>
              </a:ext>
            </a:extLst>
          </p:cNvPr>
          <p:cNvPicPr>
            <a:picLocks noChangeAspect="1"/>
          </p:cNvPicPr>
          <p:nvPr/>
        </p:nvPicPr>
        <p:blipFill>
          <a:blip>
            <a:extLst>
              <a:ext uri="{96DAC541-7B7A-43D3-8B79-37D633B846F1}">
                <asvg:svgBlip xmlns:asvg="http://schemas.microsoft.com/office/drawing/2016/SVG/main" r:embed="rId2"/>
              </a:ext>
            </a:extLst>
          </a:blip>
          <a:srcRect t="1074" b="1074"/>
          <a:stretch/>
        </p:blipFill>
        <p:spPr>
          <a:xfrm>
            <a:off x="439127" y="5762072"/>
            <a:ext cx="1974103" cy="505456"/>
          </a:xfrm>
          <a:prstGeom prst="rect">
            <a:avLst/>
          </a:prstGeom>
        </p:spPr>
      </p:pic>
      <p:sp>
        <p:nvSpPr>
          <p:cNvPr id="7" name="Free-form: Shape 5">
            <a:extLst>
              <a:ext uri="{FF2B5EF4-FFF2-40B4-BE49-F238E27FC236}">
                <a16:creationId xmlns:a16="http://schemas.microsoft.com/office/drawing/2014/main" id="{8F6396EC-328C-8A2B-411D-FC6CF94A26DF}"/>
              </a:ext>
            </a:extLst>
          </p:cNvPr>
          <p:cNvSpPr/>
          <p:nvPr/>
        </p:nvSpPr>
        <p:spPr>
          <a:xfrm>
            <a:off x="6422403" y="0"/>
            <a:ext cx="5769597" cy="6176928"/>
          </a:xfrm>
          <a:custGeom>
            <a:avLst/>
            <a:gdLst>
              <a:gd name="csX0" fmla="*/ 4327198 w 4327198"/>
              <a:gd name="csY0" fmla="*/ 1742695 h 4632696"/>
              <a:gd name="csX1" fmla="*/ 4327198 w 4327198"/>
              <a:gd name="csY1" fmla="*/ 2087288 h 4632696"/>
              <a:gd name="csX2" fmla="*/ 4156790 w 4327198"/>
              <a:gd name="csY2" fmla="*/ 2130147 h 4632696"/>
              <a:gd name="csX3" fmla="*/ 1994844 w 4327198"/>
              <a:gd name="csY3" fmla="*/ 3508950 h 4632696"/>
              <a:gd name="csX4" fmla="*/ 3352094 w 4327198"/>
              <a:gd name="csY4" fmla="*/ 4632696 h 4632696"/>
              <a:gd name="csX5" fmla="*/ 2514475 w 4327198"/>
              <a:gd name="csY5" fmla="*/ 4632696 h 4632696"/>
              <a:gd name="csX6" fmla="*/ 1588380 w 4327198"/>
              <a:gd name="csY6" fmla="*/ 3508950 h 4632696"/>
              <a:gd name="csX7" fmla="*/ 4071835 w 4327198"/>
              <a:gd name="csY7" fmla="*/ 1805399 h 4632696"/>
              <a:gd name="csX8" fmla="*/ 2890104 w 4327198"/>
              <a:gd name="csY8" fmla="*/ 0 h 4632696"/>
              <a:gd name="csX9" fmla="*/ 3924487 w 4327198"/>
              <a:gd name="csY9" fmla="*/ 0 h 4632696"/>
              <a:gd name="csX10" fmla="*/ 3636118 w 4327198"/>
              <a:gd name="csY10" fmla="*/ 88171 h 4632696"/>
              <a:gd name="csX11" fmla="*/ 406456 w 4327198"/>
              <a:gd name="csY11" fmla="*/ 2880135 h 4632696"/>
              <a:gd name="csX12" fmla="*/ 1511074 w 4327198"/>
              <a:gd name="csY12" fmla="*/ 4631902 h 4632696"/>
              <a:gd name="csX13" fmla="*/ 925292 w 4327198"/>
              <a:gd name="csY13" fmla="*/ 4631902 h 4632696"/>
              <a:gd name="csX14" fmla="*/ 0 w 4327198"/>
              <a:gd name="csY14" fmla="*/ 2880135 h 4632696"/>
              <a:gd name="csX15" fmla="*/ 2616399 w 4327198"/>
              <a:gd name="csY15" fmla="*/ 109349 h 4632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4327198" h="4632696">
                <a:moveTo>
                  <a:pt x="4327198" y="1742695"/>
                </a:moveTo>
                <a:lnTo>
                  <a:pt x="4327198" y="2087288"/>
                </a:lnTo>
                <a:lnTo>
                  <a:pt x="4156790" y="2130147"/>
                </a:lnTo>
                <a:cubicBezTo>
                  <a:pt x="2804650" y="2489536"/>
                  <a:pt x="1994844" y="3000319"/>
                  <a:pt x="1994844" y="3508950"/>
                </a:cubicBezTo>
                <a:cubicBezTo>
                  <a:pt x="1994844" y="3906646"/>
                  <a:pt x="2489766" y="4305931"/>
                  <a:pt x="3352094" y="4632696"/>
                </a:cubicBezTo>
                <a:lnTo>
                  <a:pt x="2514475" y="4632696"/>
                </a:lnTo>
                <a:cubicBezTo>
                  <a:pt x="1930290" y="4313109"/>
                  <a:pt x="1588380" y="3932943"/>
                  <a:pt x="1588380" y="3508950"/>
                </a:cubicBezTo>
                <a:cubicBezTo>
                  <a:pt x="1588380" y="2786533"/>
                  <a:pt x="2578389" y="2193897"/>
                  <a:pt x="4071835" y="1805399"/>
                </a:cubicBezTo>
                <a:close/>
                <a:moveTo>
                  <a:pt x="2890104" y="0"/>
                </a:moveTo>
                <a:lnTo>
                  <a:pt x="3924487" y="0"/>
                </a:lnTo>
                <a:lnTo>
                  <a:pt x="3636118" y="88171"/>
                </a:lnTo>
                <a:cubicBezTo>
                  <a:pt x="1652866" y="741291"/>
                  <a:pt x="406456" y="1772834"/>
                  <a:pt x="406456" y="2880135"/>
                </a:cubicBezTo>
                <a:cubicBezTo>
                  <a:pt x="406456" y="3506566"/>
                  <a:pt x="805750" y="4109082"/>
                  <a:pt x="1511074" y="4631902"/>
                </a:cubicBezTo>
                <a:lnTo>
                  <a:pt x="925292" y="4631902"/>
                </a:lnTo>
                <a:cubicBezTo>
                  <a:pt x="335527" y="4113065"/>
                  <a:pt x="0" y="3520112"/>
                  <a:pt x="0" y="2880135"/>
                </a:cubicBezTo>
                <a:cubicBezTo>
                  <a:pt x="0" y="1766754"/>
                  <a:pt x="1015953" y="795766"/>
                  <a:pt x="2616399" y="109349"/>
                </a:cubicBezTo>
                <a:close/>
              </a:path>
            </a:pathLst>
          </a:custGeom>
          <a:solidFill>
            <a:schemeClr val="bg1"/>
          </a:solidFill>
          <a:ln w="9525" cap="flat">
            <a:noFill/>
            <a:prstDash val="solid"/>
            <a:miter/>
          </a:ln>
        </p:spPr>
        <p:txBody>
          <a:bodyPr wrap="square">
            <a:noAutofit/>
          </a:bodyPr>
          <a:lstStyle/>
          <a:p>
            <a:endParaRPr lang="en-US" sz="2400"/>
          </a:p>
        </p:txBody>
      </p:sp>
      <p:sp>
        <p:nvSpPr>
          <p:cNvPr id="13" name="Free-form: Shape 5">
            <a:extLst>
              <a:ext uri="{FF2B5EF4-FFF2-40B4-BE49-F238E27FC236}">
                <a16:creationId xmlns:a16="http://schemas.microsoft.com/office/drawing/2014/main" id="{25692CED-B9A3-33F5-F8BF-8AEEC87B9575}"/>
              </a:ext>
            </a:extLst>
          </p:cNvPr>
          <p:cNvSpPr/>
          <p:nvPr/>
        </p:nvSpPr>
        <p:spPr>
          <a:xfrm>
            <a:off x="6422403" y="0"/>
            <a:ext cx="5769597" cy="6176928"/>
          </a:xfrm>
          <a:custGeom>
            <a:avLst/>
            <a:gdLst>
              <a:gd name="csX0" fmla="*/ 4327198 w 4327198"/>
              <a:gd name="csY0" fmla="*/ 1742695 h 4632696"/>
              <a:gd name="csX1" fmla="*/ 4327198 w 4327198"/>
              <a:gd name="csY1" fmla="*/ 2087288 h 4632696"/>
              <a:gd name="csX2" fmla="*/ 4156790 w 4327198"/>
              <a:gd name="csY2" fmla="*/ 2130147 h 4632696"/>
              <a:gd name="csX3" fmla="*/ 1994844 w 4327198"/>
              <a:gd name="csY3" fmla="*/ 3508950 h 4632696"/>
              <a:gd name="csX4" fmla="*/ 3352094 w 4327198"/>
              <a:gd name="csY4" fmla="*/ 4632696 h 4632696"/>
              <a:gd name="csX5" fmla="*/ 2514475 w 4327198"/>
              <a:gd name="csY5" fmla="*/ 4632696 h 4632696"/>
              <a:gd name="csX6" fmla="*/ 1588380 w 4327198"/>
              <a:gd name="csY6" fmla="*/ 3508950 h 4632696"/>
              <a:gd name="csX7" fmla="*/ 4071835 w 4327198"/>
              <a:gd name="csY7" fmla="*/ 1805399 h 4632696"/>
              <a:gd name="csX8" fmla="*/ 2890104 w 4327198"/>
              <a:gd name="csY8" fmla="*/ 0 h 4632696"/>
              <a:gd name="csX9" fmla="*/ 3924487 w 4327198"/>
              <a:gd name="csY9" fmla="*/ 0 h 4632696"/>
              <a:gd name="csX10" fmla="*/ 3636118 w 4327198"/>
              <a:gd name="csY10" fmla="*/ 88171 h 4632696"/>
              <a:gd name="csX11" fmla="*/ 406456 w 4327198"/>
              <a:gd name="csY11" fmla="*/ 2880135 h 4632696"/>
              <a:gd name="csX12" fmla="*/ 1511074 w 4327198"/>
              <a:gd name="csY12" fmla="*/ 4631902 h 4632696"/>
              <a:gd name="csX13" fmla="*/ 925292 w 4327198"/>
              <a:gd name="csY13" fmla="*/ 4631902 h 4632696"/>
              <a:gd name="csX14" fmla="*/ 0 w 4327198"/>
              <a:gd name="csY14" fmla="*/ 2880135 h 4632696"/>
              <a:gd name="csX15" fmla="*/ 2616399 w 4327198"/>
              <a:gd name="csY15" fmla="*/ 109349 h 4632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4327198" h="4632696">
                <a:moveTo>
                  <a:pt x="4327198" y="1742695"/>
                </a:moveTo>
                <a:lnTo>
                  <a:pt x="4327198" y="2087288"/>
                </a:lnTo>
                <a:lnTo>
                  <a:pt x="4156790" y="2130147"/>
                </a:lnTo>
                <a:cubicBezTo>
                  <a:pt x="2804650" y="2489536"/>
                  <a:pt x="1994844" y="3000319"/>
                  <a:pt x="1994844" y="3508950"/>
                </a:cubicBezTo>
                <a:cubicBezTo>
                  <a:pt x="1994844" y="3906646"/>
                  <a:pt x="2489766" y="4305931"/>
                  <a:pt x="3352094" y="4632696"/>
                </a:cubicBezTo>
                <a:lnTo>
                  <a:pt x="2514475" y="4632696"/>
                </a:lnTo>
                <a:cubicBezTo>
                  <a:pt x="1930290" y="4313109"/>
                  <a:pt x="1588380" y="3932943"/>
                  <a:pt x="1588380" y="3508950"/>
                </a:cubicBezTo>
                <a:cubicBezTo>
                  <a:pt x="1588380" y="2786533"/>
                  <a:pt x="2578389" y="2193897"/>
                  <a:pt x="4071835" y="1805399"/>
                </a:cubicBezTo>
                <a:close/>
                <a:moveTo>
                  <a:pt x="2890104" y="0"/>
                </a:moveTo>
                <a:lnTo>
                  <a:pt x="3924487" y="0"/>
                </a:lnTo>
                <a:lnTo>
                  <a:pt x="3636118" y="88171"/>
                </a:lnTo>
                <a:cubicBezTo>
                  <a:pt x="1652866" y="741291"/>
                  <a:pt x="406456" y="1772834"/>
                  <a:pt x="406456" y="2880135"/>
                </a:cubicBezTo>
                <a:cubicBezTo>
                  <a:pt x="406456" y="3506566"/>
                  <a:pt x="805750" y="4109082"/>
                  <a:pt x="1511074" y="4631902"/>
                </a:cubicBezTo>
                <a:lnTo>
                  <a:pt x="925292" y="4631902"/>
                </a:lnTo>
                <a:cubicBezTo>
                  <a:pt x="335527" y="4113065"/>
                  <a:pt x="0" y="3520112"/>
                  <a:pt x="0" y="2880135"/>
                </a:cubicBezTo>
                <a:cubicBezTo>
                  <a:pt x="0" y="1766754"/>
                  <a:pt x="1015953" y="795766"/>
                  <a:pt x="2616399" y="109349"/>
                </a:cubicBezTo>
                <a:close/>
              </a:path>
            </a:pathLst>
          </a:custGeom>
          <a:solidFill>
            <a:schemeClr val="bg1"/>
          </a:solidFill>
          <a:ln w="9525" cap="flat">
            <a:noFill/>
            <a:prstDash val="solid"/>
            <a:miter/>
          </a:ln>
        </p:spPr>
        <p:txBody>
          <a:bodyPr wrap="square">
            <a:noAutofit/>
          </a:bodyPr>
          <a:lstStyle/>
          <a:p>
            <a:endParaRPr lang="en-US" sz="2400"/>
          </a:p>
        </p:txBody>
      </p:sp>
      <p:sp>
        <p:nvSpPr>
          <p:cNvPr id="15" name="Picture Placeholder 13">
            <a:extLst>
              <a:ext uri="{FF2B5EF4-FFF2-40B4-BE49-F238E27FC236}">
                <a16:creationId xmlns:a16="http://schemas.microsoft.com/office/drawing/2014/main" id="{1FB3C170-C8E7-3A63-2EA7-2549A46EDBBB}"/>
              </a:ext>
            </a:extLst>
          </p:cNvPr>
          <p:cNvSpPr>
            <a:spLocks noGrp="1"/>
          </p:cNvSpPr>
          <p:nvPr>
            <p:ph type="pic" sz="quarter" idx="10"/>
          </p:nvPr>
        </p:nvSpPr>
        <p:spPr>
          <a:xfrm>
            <a:off x="2676884" y="5702306"/>
            <a:ext cx="2123613" cy="565223"/>
          </a:xfrm>
        </p:spPr>
        <p:txBody>
          <a:bodyPr anchor="ctr">
            <a:noAutofit/>
          </a:bodyPr>
          <a:lstStyle>
            <a:lvl1pPr algn="ctr">
              <a:defRPr sz="1467"/>
            </a:lvl1pPr>
          </a:lstStyle>
          <a:p>
            <a:r>
              <a:rPr lang="en-US"/>
              <a:t>Click icon to add picture</a:t>
            </a:r>
          </a:p>
        </p:txBody>
      </p:sp>
      <p:sp>
        <p:nvSpPr>
          <p:cNvPr id="17" name="Free-form: Shape 5">
            <a:extLst>
              <a:ext uri="{FF2B5EF4-FFF2-40B4-BE49-F238E27FC236}">
                <a16:creationId xmlns:a16="http://schemas.microsoft.com/office/drawing/2014/main" id="{1BB85A84-96C7-107D-DDA0-6F118EB98DCF}"/>
              </a:ext>
            </a:extLst>
          </p:cNvPr>
          <p:cNvSpPr/>
          <p:nvPr/>
        </p:nvSpPr>
        <p:spPr>
          <a:xfrm>
            <a:off x="6422403" y="0"/>
            <a:ext cx="5769597" cy="6176928"/>
          </a:xfrm>
          <a:custGeom>
            <a:avLst/>
            <a:gdLst>
              <a:gd name="csX0" fmla="*/ 4327198 w 4327198"/>
              <a:gd name="csY0" fmla="*/ 1742695 h 4632696"/>
              <a:gd name="csX1" fmla="*/ 4327198 w 4327198"/>
              <a:gd name="csY1" fmla="*/ 2087288 h 4632696"/>
              <a:gd name="csX2" fmla="*/ 4156790 w 4327198"/>
              <a:gd name="csY2" fmla="*/ 2130147 h 4632696"/>
              <a:gd name="csX3" fmla="*/ 1994844 w 4327198"/>
              <a:gd name="csY3" fmla="*/ 3508950 h 4632696"/>
              <a:gd name="csX4" fmla="*/ 3352094 w 4327198"/>
              <a:gd name="csY4" fmla="*/ 4632696 h 4632696"/>
              <a:gd name="csX5" fmla="*/ 2514475 w 4327198"/>
              <a:gd name="csY5" fmla="*/ 4632696 h 4632696"/>
              <a:gd name="csX6" fmla="*/ 1588380 w 4327198"/>
              <a:gd name="csY6" fmla="*/ 3508950 h 4632696"/>
              <a:gd name="csX7" fmla="*/ 4071835 w 4327198"/>
              <a:gd name="csY7" fmla="*/ 1805399 h 4632696"/>
              <a:gd name="csX8" fmla="*/ 2890104 w 4327198"/>
              <a:gd name="csY8" fmla="*/ 0 h 4632696"/>
              <a:gd name="csX9" fmla="*/ 3924487 w 4327198"/>
              <a:gd name="csY9" fmla="*/ 0 h 4632696"/>
              <a:gd name="csX10" fmla="*/ 3636118 w 4327198"/>
              <a:gd name="csY10" fmla="*/ 88171 h 4632696"/>
              <a:gd name="csX11" fmla="*/ 406456 w 4327198"/>
              <a:gd name="csY11" fmla="*/ 2880135 h 4632696"/>
              <a:gd name="csX12" fmla="*/ 1511074 w 4327198"/>
              <a:gd name="csY12" fmla="*/ 4631902 h 4632696"/>
              <a:gd name="csX13" fmla="*/ 925292 w 4327198"/>
              <a:gd name="csY13" fmla="*/ 4631902 h 4632696"/>
              <a:gd name="csX14" fmla="*/ 0 w 4327198"/>
              <a:gd name="csY14" fmla="*/ 2880135 h 4632696"/>
              <a:gd name="csX15" fmla="*/ 2616399 w 4327198"/>
              <a:gd name="csY15" fmla="*/ 109349 h 4632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4327198" h="4632696">
                <a:moveTo>
                  <a:pt x="4327198" y="1742695"/>
                </a:moveTo>
                <a:lnTo>
                  <a:pt x="4327198" y="2087288"/>
                </a:lnTo>
                <a:lnTo>
                  <a:pt x="4156790" y="2130147"/>
                </a:lnTo>
                <a:cubicBezTo>
                  <a:pt x="2804650" y="2489536"/>
                  <a:pt x="1994844" y="3000319"/>
                  <a:pt x="1994844" y="3508950"/>
                </a:cubicBezTo>
                <a:cubicBezTo>
                  <a:pt x="1994844" y="3906646"/>
                  <a:pt x="2489766" y="4305931"/>
                  <a:pt x="3352094" y="4632696"/>
                </a:cubicBezTo>
                <a:lnTo>
                  <a:pt x="2514475" y="4632696"/>
                </a:lnTo>
                <a:cubicBezTo>
                  <a:pt x="1930290" y="4313109"/>
                  <a:pt x="1588380" y="3932943"/>
                  <a:pt x="1588380" y="3508950"/>
                </a:cubicBezTo>
                <a:cubicBezTo>
                  <a:pt x="1588380" y="2786533"/>
                  <a:pt x="2578389" y="2193897"/>
                  <a:pt x="4071835" y="1805399"/>
                </a:cubicBezTo>
                <a:close/>
                <a:moveTo>
                  <a:pt x="2890104" y="0"/>
                </a:moveTo>
                <a:lnTo>
                  <a:pt x="3924487" y="0"/>
                </a:lnTo>
                <a:lnTo>
                  <a:pt x="3636118" y="88171"/>
                </a:lnTo>
                <a:cubicBezTo>
                  <a:pt x="1652866" y="741291"/>
                  <a:pt x="406456" y="1772834"/>
                  <a:pt x="406456" y="2880135"/>
                </a:cubicBezTo>
                <a:cubicBezTo>
                  <a:pt x="406456" y="3506566"/>
                  <a:pt x="805750" y="4109082"/>
                  <a:pt x="1511074" y="4631902"/>
                </a:cubicBezTo>
                <a:lnTo>
                  <a:pt x="925292" y="4631902"/>
                </a:lnTo>
                <a:cubicBezTo>
                  <a:pt x="335527" y="4113065"/>
                  <a:pt x="0" y="3520112"/>
                  <a:pt x="0" y="2880135"/>
                </a:cubicBezTo>
                <a:cubicBezTo>
                  <a:pt x="0" y="1766754"/>
                  <a:pt x="1015953" y="795766"/>
                  <a:pt x="2616399" y="109349"/>
                </a:cubicBezTo>
                <a:close/>
              </a:path>
            </a:pathLst>
          </a:custGeom>
          <a:solidFill>
            <a:schemeClr val="bg1"/>
          </a:solidFill>
          <a:ln w="9525" cap="flat">
            <a:noFill/>
            <a:prstDash val="solid"/>
            <a:miter/>
          </a:ln>
        </p:spPr>
        <p:txBody>
          <a:bodyPr wrap="square">
            <a:noAutofit/>
          </a:bodyPr>
          <a:lstStyle/>
          <a:p>
            <a:endParaRPr lang="en-US" sz="2400"/>
          </a:p>
        </p:txBody>
      </p:sp>
      <p:sp>
        <p:nvSpPr>
          <p:cNvPr id="2" name="Free-form: Shape 5">
            <a:extLst>
              <a:ext uri="{FF2B5EF4-FFF2-40B4-BE49-F238E27FC236}">
                <a16:creationId xmlns:a16="http://schemas.microsoft.com/office/drawing/2014/main" id="{809DCC87-C18F-2FA6-5F06-2A56187298C5}"/>
              </a:ext>
            </a:extLst>
          </p:cNvPr>
          <p:cNvSpPr/>
          <p:nvPr userDrawn="1"/>
        </p:nvSpPr>
        <p:spPr>
          <a:xfrm>
            <a:off x="6422403" y="0"/>
            <a:ext cx="5769597" cy="6176928"/>
          </a:xfrm>
          <a:custGeom>
            <a:avLst/>
            <a:gdLst>
              <a:gd name="csX0" fmla="*/ 4327198 w 4327198"/>
              <a:gd name="csY0" fmla="*/ 1742695 h 4632696"/>
              <a:gd name="csX1" fmla="*/ 4327198 w 4327198"/>
              <a:gd name="csY1" fmla="*/ 2087288 h 4632696"/>
              <a:gd name="csX2" fmla="*/ 4156790 w 4327198"/>
              <a:gd name="csY2" fmla="*/ 2130147 h 4632696"/>
              <a:gd name="csX3" fmla="*/ 1994844 w 4327198"/>
              <a:gd name="csY3" fmla="*/ 3508950 h 4632696"/>
              <a:gd name="csX4" fmla="*/ 3352094 w 4327198"/>
              <a:gd name="csY4" fmla="*/ 4632696 h 4632696"/>
              <a:gd name="csX5" fmla="*/ 2514475 w 4327198"/>
              <a:gd name="csY5" fmla="*/ 4632696 h 4632696"/>
              <a:gd name="csX6" fmla="*/ 1588380 w 4327198"/>
              <a:gd name="csY6" fmla="*/ 3508950 h 4632696"/>
              <a:gd name="csX7" fmla="*/ 4071835 w 4327198"/>
              <a:gd name="csY7" fmla="*/ 1805399 h 4632696"/>
              <a:gd name="csX8" fmla="*/ 2890104 w 4327198"/>
              <a:gd name="csY8" fmla="*/ 0 h 4632696"/>
              <a:gd name="csX9" fmla="*/ 3924487 w 4327198"/>
              <a:gd name="csY9" fmla="*/ 0 h 4632696"/>
              <a:gd name="csX10" fmla="*/ 3636118 w 4327198"/>
              <a:gd name="csY10" fmla="*/ 88171 h 4632696"/>
              <a:gd name="csX11" fmla="*/ 406456 w 4327198"/>
              <a:gd name="csY11" fmla="*/ 2880135 h 4632696"/>
              <a:gd name="csX12" fmla="*/ 1511074 w 4327198"/>
              <a:gd name="csY12" fmla="*/ 4631902 h 4632696"/>
              <a:gd name="csX13" fmla="*/ 925292 w 4327198"/>
              <a:gd name="csY13" fmla="*/ 4631902 h 4632696"/>
              <a:gd name="csX14" fmla="*/ 0 w 4327198"/>
              <a:gd name="csY14" fmla="*/ 2880135 h 4632696"/>
              <a:gd name="csX15" fmla="*/ 2616399 w 4327198"/>
              <a:gd name="csY15" fmla="*/ 109349 h 4632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4327198" h="4632696">
                <a:moveTo>
                  <a:pt x="4327198" y="1742695"/>
                </a:moveTo>
                <a:lnTo>
                  <a:pt x="4327198" y="2087288"/>
                </a:lnTo>
                <a:lnTo>
                  <a:pt x="4156790" y="2130147"/>
                </a:lnTo>
                <a:cubicBezTo>
                  <a:pt x="2804650" y="2489536"/>
                  <a:pt x="1994844" y="3000319"/>
                  <a:pt x="1994844" y="3508950"/>
                </a:cubicBezTo>
                <a:cubicBezTo>
                  <a:pt x="1994844" y="3906646"/>
                  <a:pt x="2489766" y="4305931"/>
                  <a:pt x="3352094" y="4632696"/>
                </a:cubicBezTo>
                <a:lnTo>
                  <a:pt x="2514475" y="4632696"/>
                </a:lnTo>
                <a:cubicBezTo>
                  <a:pt x="1930290" y="4313109"/>
                  <a:pt x="1588380" y="3932943"/>
                  <a:pt x="1588380" y="3508950"/>
                </a:cubicBezTo>
                <a:cubicBezTo>
                  <a:pt x="1588380" y="2786533"/>
                  <a:pt x="2578389" y="2193897"/>
                  <a:pt x="4071835" y="1805399"/>
                </a:cubicBezTo>
                <a:close/>
                <a:moveTo>
                  <a:pt x="2890104" y="0"/>
                </a:moveTo>
                <a:lnTo>
                  <a:pt x="3924487" y="0"/>
                </a:lnTo>
                <a:lnTo>
                  <a:pt x="3636118" y="88171"/>
                </a:lnTo>
                <a:cubicBezTo>
                  <a:pt x="1652866" y="741291"/>
                  <a:pt x="406456" y="1772834"/>
                  <a:pt x="406456" y="2880135"/>
                </a:cubicBezTo>
                <a:cubicBezTo>
                  <a:pt x="406456" y="3506566"/>
                  <a:pt x="805750" y="4109082"/>
                  <a:pt x="1511074" y="4631902"/>
                </a:cubicBezTo>
                <a:lnTo>
                  <a:pt x="925292" y="4631902"/>
                </a:lnTo>
                <a:cubicBezTo>
                  <a:pt x="335527" y="4113065"/>
                  <a:pt x="0" y="3520112"/>
                  <a:pt x="0" y="2880135"/>
                </a:cubicBezTo>
                <a:cubicBezTo>
                  <a:pt x="0" y="1766754"/>
                  <a:pt x="1015953" y="795766"/>
                  <a:pt x="2616399" y="109349"/>
                </a:cubicBezTo>
                <a:close/>
              </a:path>
            </a:pathLst>
          </a:custGeom>
          <a:solidFill>
            <a:schemeClr val="bg1"/>
          </a:solidFill>
          <a:ln w="9525" cap="flat">
            <a:noFill/>
            <a:prstDash val="solid"/>
            <a:miter/>
          </a:ln>
        </p:spPr>
        <p:txBody>
          <a:bodyPr wrap="square">
            <a:noAutofit/>
          </a:bodyPr>
          <a:lstStyle/>
          <a:p>
            <a:endParaRPr lang="en-US" sz="2400"/>
          </a:p>
        </p:txBody>
      </p:sp>
    </p:spTree>
    <p:extLst>
      <p:ext uri="{BB962C8B-B14F-4D97-AF65-F5344CB8AC3E}">
        <p14:creationId xmlns:p14="http://schemas.microsoft.com/office/powerpoint/2010/main" val="423692326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Divider">
    <p:bg>
      <p:bgPr>
        <a:gradFill flip="none" rotWithShape="1">
          <a:gsLst>
            <a:gs pos="100000">
              <a:schemeClr val="accent5"/>
            </a:gs>
            <a:gs pos="37000">
              <a:schemeClr val="bg1"/>
            </a:gs>
          </a:gsLst>
          <a:lin ang="2700000" scaled="1"/>
          <a:tileRect/>
        </a:gra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439130" y="1781735"/>
            <a:ext cx="5656869" cy="1998667"/>
          </a:xfrm>
          <a:prstGeom prst="rect">
            <a:avLst/>
          </a:prstGeom>
        </p:spPr>
        <p:txBody>
          <a:bodyPr wrap="square" lIns="0" tIns="0" rIns="0" bIns="0" anchor="b" anchorCtr="0">
            <a:noAutofit/>
          </a:bodyPr>
          <a:lstStyle>
            <a:lvl1pPr algn="l">
              <a:lnSpc>
                <a:spcPct val="90000"/>
              </a:lnSpc>
              <a:defRPr sz="4800" b="0" cap="none" baseline="0">
                <a:solidFill>
                  <a:schemeClr val="tx2"/>
                </a:solidFill>
                <a:latin typeface="Aspekta 700" pitchFamily="2" charset="0"/>
              </a:defRPr>
            </a:lvl1pPr>
          </a:lstStyle>
          <a:p>
            <a:r>
              <a:rPr lang="en-US"/>
              <a:t>Divider slide</a:t>
            </a:r>
            <a:br>
              <a:rPr lang="en-US"/>
            </a:br>
            <a:r>
              <a:rPr lang="en-US"/>
              <a:t>one to three lines of text</a:t>
            </a:r>
          </a:p>
        </p:txBody>
      </p:sp>
      <p:sp>
        <p:nvSpPr>
          <p:cNvPr id="105" name="Subtitle 2"/>
          <p:cNvSpPr>
            <a:spLocks noGrp="1"/>
          </p:cNvSpPr>
          <p:nvPr>
            <p:ph type="subTitle" idx="1" hasCustomPrompt="1"/>
          </p:nvPr>
        </p:nvSpPr>
        <p:spPr>
          <a:xfrm>
            <a:off x="439130" y="3885561"/>
            <a:ext cx="5656869" cy="565223"/>
          </a:xfrm>
          <a:prstGeom prst="rect">
            <a:avLst/>
          </a:prstGeom>
        </p:spPr>
        <p:txBody>
          <a:bodyPr lIns="0" tIns="0" rIns="0" bIns="0">
            <a:noAutofit/>
          </a:bodyPr>
          <a:lstStyle>
            <a:lvl1pPr marL="0" indent="0" algn="l">
              <a:lnSpc>
                <a:spcPct val="100000"/>
              </a:lnSpc>
              <a:spcBef>
                <a:spcPts val="0"/>
              </a:spcBef>
              <a:buNone/>
              <a:defRPr sz="1867">
                <a:solidFill>
                  <a:schemeClr val="tx2"/>
                </a:solidFill>
                <a:latin typeface="+mn-lt"/>
              </a:defRPr>
            </a:lvl1pPr>
            <a:lvl2pPr marL="342875" indent="0" algn="ctr">
              <a:buNone/>
              <a:defRPr sz="1500"/>
            </a:lvl2pPr>
            <a:lvl3pPr marL="685750" indent="0" algn="ctr">
              <a:buNone/>
              <a:defRPr sz="1351"/>
            </a:lvl3pPr>
            <a:lvl4pPr marL="1028624" indent="0" algn="ctr">
              <a:buNone/>
              <a:defRPr sz="1200"/>
            </a:lvl4pPr>
            <a:lvl5pPr marL="1371498" indent="0" algn="ctr">
              <a:buNone/>
              <a:defRPr sz="1200"/>
            </a:lvl5pPr>
            <a:lvl6pPr marL="1714372"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Subtitle one to two lines of text </a:t>
            </a:r>
          </a:p>
        </p:txBody>
      </p:sp>
      <p:pic>
        <p:nvPicPr>
          <p:cNvPr id="3" name="Graphic 2">
            <a:extLst>
              <a:ext uri="{FF2B5EF4-FFF2-40B4-BE49-F238E27FC236}">
                <a16:creationId xmlns:a16="http://schemas.microsoft.com/office/drawing/2014/main" id="{5697361D-F461-2D37-FC94-741F46DB9D9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19099" y="6396566"/>
            <a:ext cx="1285752" cy="187777"/>
          </a:xfrm>
          <a:prstGeom prst="rect">
            <a:avLst/>
          </a:prstGeom>
        </p:spPr>
      </p:pic>
      <p:pic>
        <p:nvPicPr>
          <p:cNvPr id="2" name="Graphic 1">
            <a:extLst>
              <a:ext uri="{FF2B5EF4-FFF2-40B4-BE49-F238E27FC236}">
                <a16:creationId xmlns:a16="http://schemas.microsoft.com/office/drawing/2014/main" id="{F92744ED-F773-2BE6-2947-728DBBF04AC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19099" y="6396566"/>
            <a:ext cx="1285752" cy="187777"/>
          </a:xfrm>
          <a:prstGeom prst="rect">
            <a:avLst/>
          </a:prstGeom>
        </p:spPr>
      </p:pic>
    </p:spTree>
    <p:extLst>
      <p:ext uri="{BB962C8B-B14F-4D97-AF65-F5344CB8AC3E}">
        <p14:creationId xmlns:p14="http://schemas.microsoft.com/office/powerpoint/2010/main" val="185974558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Content simple dark">
    <p:bg>
      <p:bgPr>
        <a:solidFill>
          <a:srgbClr val="1C1C1C">
            <a:alpha val="90000"/>
          </a:srgbClr>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7557D15-7417-E2C9-AB7D-47C2A11A03DB}"/>
              </a:ext>
            </a:extLst>
          </p:cNvPr>
          <p:cNvSpPr>
            <a:spLocks noGrp="1"/>
          </p:cNvSpPr>
          <p:nvPr>
            <p:ph type="subTitle" idx="1" hasCustomPrompt="1"/>
          </p:nvPr>
        </p:nvSpPr>
        <p:spPr>
          <a:xfrm>
            <a:off x="419099" y="121921"/>
            <a:ext cx="4972644" cy="184665"/>
          </a:xfrm>
          <a:prstGeom prst="rect">
            <a:avLst/>
          </a:prstGeom>
        </p:spPr>
        <p:txBody>
          <a:bodyPr lIns="0" tIns="0" rIns="0" bIns="0">
            <a:noAutofit/>
          </a:bodyPr>
          <a:lstStyle>
            <a:lvl1pPr marL="0" indent="0" algn="l">
              <a:lnSpc>
                <a:spcPct val="100000"/>
              </a:lnSpc>
              <a:spcBef>
                <a:spcPts val="0"/>
              </a:spcBef>
              <a:buNone/>
              <a:defRPr sz="1200" cap="none" baseline="0">
                <a:solidFill>
                  <a:schemeClr val="bg1"/>
                </a:solidFill>
                <a:latin typeface="+mn-lt"/>
              </a:defRPr>
            </a:lvl1pPr>
            <a:lvl2pPr marL="342875" indent="0" algn="ctr">
              <a:buNone/>
              <a:defRPr sz="1500"/>
            </a:lvl2pPr>
            <a:lvl3pPr marL="685750" indent="0" algn="ctr">
              <a:buNone/>
              <a:defRPr sz="1351"/>
            </a:lvl3pPr>
            <a:lvl4pPr marL="1028624" indent="0" algn="ctr">
              <a:buNone/>
              <a:defRPr sz="1200"/>
            </a:lvl4pPr>
            <a:lvl5pPr marL="1371498" indent="0" algn="ctr">
              <a:buNone/>
              <a:defRPr sz="1200"/>
            </a:lvl5pPr>
            <a:lvl6pPr marL="1714372"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Eyebrow optional</a:t>
            </a:r>
          </a:p>
        </p:txBody>
      </p:sp>
      <p:sp>
        <p:nvSpPr>
          <p:cNvPr id="7" name="Content Placeholder 3">
            <a:extLst>
              <a:ext uri="{FF2B5EF4-FFF2-40B4-BE49-F238E27FC236}">
                <a16:creationId xmlns:a16="http://schemas.microsoft.com/office/drawing/2014/main" id="{29C0B6C3-E3CC-D5E0-8E45-78264CB8E567}"/>
              </a:ext>
            </a:extLst>
          </p:cNvPr>
          <p:cNvSpPr>
            <a:spLocks noGrp="1"/>
          </p:cNvSpPr>
          <p:nvPr>
            <p:ph sz="quarter" idx="12" hasCustomPrompt="1"/>
          </p:nvPr>
        </p:nvSpPr>
        <p:spPr>
          <a:xfrm>
            <a:off x="419099" y="1378683"/>
            <a:ext cx="11353803" cy="4755417"/>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1">
            <a:extLst>
              <a:ext uri="{FF2B5EF4-FFF2-40B4-BE49-F238E27FC236}">
                <a16:creationId xmlns:a16="http://schemas.microsoft.com/office/drawing/2014/main" id="{43CF84B1-958B-0D22-0AFE-829BA6686493}"/>
              </a:ext>
            </a:extLst>
          </p:cNvPr>
          <p:cNvSpPr>
            <a:spLocks noGrp="1"/>
          </p:cNvSpPr>
          <p:nvPr>
            <p:ph type="title" hasCustomPrompt="1"/>
          </p:nvPr>
        </p:nvSpPr>
        <p:spPr>
          <a:xfrm>
            <a:off x="419099" y="367545"/>
            <a:ext cx="11353803" cy="889219"/>
          </a:xfrm>
          <a:prstGeom prst="rect">
            <a:avLst/>
          </a:prstGeom>
        </p:spPr>
        <p:txBody>
          <a:bodyPr vert="horz" lIns="0" tIns="0" rIns="0" bIns="0" rtlCol="0" anchor="ctr" anchorCtr="0">
            <a:noAutofit/>
          </a:bodyPr>
          <a:lstStyle>
            <a:lvl1pPr>
              <a:defRPr>
                <a:solidFill>
                  <a:schemeClr val="bg1"/>
                </a:solidFill>
              </a:defRPr>
            </a:lvl1pPr>
          </a:lstStyle>
          <a:p>
            <a:r>
              <a:rPr lang="en-US"/>
              <a:t>Click to edit master title style</a:t>
            </a:r>
          </a:p>
        </p:txBody>
      </p:sp>
      <p:sp>
        <p:nvSpPr>
          <p:cNvPr id="2" name="Picture Placeholder 13">
            <a:extLst>
              <a:ext uri="{FF2B5EF4-FFF2-40B4-BE49-F238E27FC236}">
                <a16:creationId xmlns:a16="http://schemas.microsoft.com/office/drawing/2014/main" id="{ED21D5AB-FFAE-0202-9763-63CBE6BF06C3}"/>
              </a:ext>
            </a:extLst>
          </p:cNvPr>
          <p:cNvSpPr>
            <a:spLocks noGrp="1"/>
          </p:cNvSpPr>
          <p:nvPr>
            <p:ph type="pic" sz="quarter" idx="11"/>
          </p:nvPr>
        </p:nvSpPr>
        <p:spPr>
          <a:xfrm>
            <a:off x="1844111" y="6330579"/>
            <a:ext cx="1376067" cy="351739"/>
          </a:xfrm>
        </p:spPr>
        <p:txBody>
          <a:bodyPr>
            <a:noAutofit/>
          </a:bodyPr>
          <a:lstStyle>
            <a:lvl1pPr>
              <a:defRPr/>
            </a:lvl1pPr>
          </a:lstStyle>
          <a:p>
            <a:r>
              <a:rPr lang="en-US"/>
              <a:t>Click icon to add picture</a:t>
            </a:r>
          </a:p>
        </p:txBody>
      </p:sp>
      <p:pic>
        <p:nvPicPr>
          <p:cNvPr id="14" name="Graphic 9">
            <a:extLst>
              <a:ext uri="{FF2B5EF4-FFF2-40B4-BE49-F238E27FC236}">
                <a16:creationId xmlns:a16="http://schemas.microsoft.com/office/drawing/2014/main" id="{54169E43-6F74-1E37-FDAB-656A554D894E}"/>
              </a:ext>
            </a:extLst>
          </p:cNvPr>
          <p:cNvPicPr>
            <a:picLocks noChangeAspect="1"/>
          </p:cNvPicPr>
          <p:nvPr/>
        </p:nvPicPr>
        <p:blipFill>
          <a:blip r:embed="rId2"/>
          <a:srcRect/>
          <a:stretch/>
        </p:blipFill>
        <p:spPr>
          <a:xfrm>
            <a:off x="422786" y="6396566"/>
            <a:ext cx="1278377" cy="187777"/>
          </a:xfrm>
          <a:prstGeom prst="rect">
            <a:avLst/>
          </a:prstGeom>
        </p:spPr>
      </p:pic>
      <p:pic>
        <p:nvPicPr>
          <p:cNvPr id="5" name="Graphic 9">
            <a:extLst>
              <a:ext uri="{FF2B5EF4-FFF2-40B4-BE49-F238E27FC236}">
                <a16:creationId xmlns:a16="http://schemas.microsoft.com/office/drawing/2014/main" id="{9C42EE6A-26EE-E8B0-26C8-333F5B9FCD55}"/>
              </a:ext>
            </a:extLst>
          </p:cNvPr>
          <p:cNvPicPr>
            <a:picLocks noChangeAspect="1"/>
          </p:cNvPicPr>
          <p:nvPr userDrawn="1"/>
        </p:nvPicPr>
        <p:blipFill>
          <a:blip r:embed="rId2"/>
          <a:srcRect/>
          <a:stretch/>
        </p:blipFill>
        <p:spPr>
          <a:xfrm>
            <a:off x="422786" y="6396566"/>
            <a:ext cx="1278377" cy="187777"/>
          </a:xfrm>
          <a:prstGeom prst="rect">
            <a:avLst/>
          </a:prstGeom>
        </p:spPr>
      </p:pic>
    </p:spTree>
    <p:extLst>
      <p:ext uri="{BB962C8B-B14F-4D97-AF65-F5344CB8AC3E}">
        <p14:creationId xmlns:p14="http://schemas.microsoft.com/office/powerpoint/2010/main" val="11814014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Content 2 columns dark">
    <p:bg>
      <p:bgPr>
        <a:solidFill>
          <a:srgbClr val="1C1C1C">
            <a:alpha val="90000"/>
          </a:srgbClr>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7557D15-7417-E2C9-AB7D-47C2A11A03DB}"/>
              </a:ext>
            </a:extLst>
          </p:cNvPr>
          <p:cNvSpPr>
            <a:spLocks noGrp="1"/>
          </p:cNvSpPr>
          <p:nvPr>
            <p:ph type="subTitle" idx="1" hasCustomPrompt="1"/>
          </p:nvPr>
        </p:nvSpPr>
        <p:spPr>
          <a:xfrm>
            <a:off x="419099" y="121921"/>
            <a:ext cx="4972644" cy="184665"/>
          </a:xfrm>
          <a:prstGeom prst="rect">
            <a:avLst/>
          </a:prstGeom>
        </p:spPr>
        <p:txBody>
          <a:bodyPr lIns="0" tIns="0" rIns="0" bIns="0">
            <a:noAutofit/>
          </a:bodyPr>
          <a:lstStyle>
            <a:lvl1pPr marL="0" indent="0" algn="l">
              <a:lnSpc>
                <a:spcPct val="100000"/>
              </a:lnSpc>
              <a:spcBef>
                <a:spcPts val="0"/>
              </a:spcBef>
              <a:buNone/>
              <a:defRPr sz="1200" cap="none" baseline="0">
                <a:solidFill>
                  <a:schemeClr val="bg1"/>
                </a:solidFill>
                <a:latin typeface="+mn-lt"/>
              </a:defRPr>
            </a:lvl1pPr>
            <a:lvl2pPr marL="342875" indent="0" algn="ctr">
              <a:buNone/>
              <a:defRPr sz="1500"/>
            </a:lvl2pPr>
            <a:lvl3pPr marL="685750" indent="0" algn="ctr">
              <a:buNone/>
              <a:defRPr sz="1351"/>
            </a:lvl3pPr>
            <a:lvl4pPr marL="1028624" indent="0" algn="ctr">
              <a:buNone/>
              <a:defRPr sz="1200"/>
            </a:lvl4pPr>
            <a:lvl5pPr marL="1371498" indent="0" algn="ctr">
              <a:buNone/>
              <a:defRPr sz="1200"/>
            </a:lvl5pPr>
            <a:lvl6pPr marL="1714372"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Eyebrow optional</a:t>
            </a:r>
          </a:p>
        </p:txBody>
      </p:sp>
      <p:sp>
        <p:nvSpPr>
          <p:cNvPr id="7" name="Content Placeholder 3">
            <a:extLst>
              <a:ext uri="{FF2B5EF4-FFF2-40B4-BE49-F238E27FC236}">
                <a16:creationId xmlns:a16="http://schemas.microsoft.com/office/drawing/2014/main" id="{29C0B6C3-E3CC-D5E0-8E45-78264CB8E567}"/>
              </a:ext>
            </a:extLst>
          </p:cNvPr>
          <p:cNvSpPr>
            <a:spLocks noGrp="1"/>
          </p:cNvSpPr>
          <p:nvPr>
            <p:ph sz="quarter" idx="12" hasCustomPrompt="1"/>
          </p:nvPr>
        </p:nvSpPr>
        <p:spPr>
          <a:xfrm>
            <a:off x="419099" y="1378683"/>
            <a:ext cx="5520000" cy="4755417"/>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1">
            <a:extLst>
              <a:ext uri="{FF2B5EF4-FFF2-40B4-BE49-F238E27FC236}">
                <a16:creationId xmlns:a16="http://schemas.microsoft.com/office/drawing/2014/main" id="{43CF84B1-958B-0D22-0AFE-829BA6686493}"/>
              </a:ext>
            </a:extLst>
          </p:cNvPr>
          <p:cNvSpPr>
            <a:spLocks noGrp="1"/>
          </p:cNvSpPr>
          <p:nvPr>
            <p:ph type="title" hasCustomPrompt="1"/>
          </p:nvPr>
        </p:nvSpPr>
        <p:spPr>
          <a:xfrm>
            <a:off x="419099" y="367545"/>
            <a:ext cx="11353803" cy="889219"/>
          </a:xfrm>
          <a:prstGeom prst="rect">
            <a:avLst/>
          </a:prstGeom>
        </p:spPr>
        <p:txBody>
          <a:bodyPr vert="horz" lIns="0" tIns="0" rIns="0" bIns="0" rtlCol="0" anchor="ctr" anchorCtr="0">
            <a:noAutofit/>
          </a:bodyPr>
          <a:lstStyle>
            <a:lvl1pPr>
              <a:defRPr>
                <a:solidFill>
                  <a:schemeClr val="bg1"/>
                </a:solidFill>
              </a:defRPr>
            </a:lvl1pPr>
          </a:lstStyle>
          <a:p>
            <a:r>
              <a:rPr lang="en-US"/>
              <a:t>Click to edit master title style</a:t>
            </a:r>
          </a:p>
        </p:txBody>
      </p:sp>
      <p:sp>
        <p:nvSpPr>
          <p:cNvPr id="2" name="Picture Placeholder 13">
            <a:extLst>
              <a:ext uri="{FF2B5EF4-FFF2-40B4-BE49-F238E27FC236}">
                <a16:creationId xmlns:a16="http://schemas.microsoft.com/office/drawing/2014/main" id="{ED21D5AB-FFAE-0202-9763-63CBE6BF06C3}"/>
              </a:ext>
            </a:extLst>
          </p:cNvPr>
          <p:cNvSpPr>
            <a:spLocks noGrp="1"/>
          </p:cNvSpPr>
          <p:nvPr>
            <p:ph type="pic" sz="quarter" idx="11"/>
          </p:nvPr>
        </p:nvSpPr>
        <p:spPr>
          <a:xfrm>
            <a:off x="1844111" y="6330579"/>
            <a:ext cx="1376067" cy="351739"/>
          </a:xfrm>
        </p:spPr>
        <p:txBody>
          <a:bodyPr>
            <a:noAutofit/>
          </a:bodyPr>
          <a:lstStyle>
            <a:lvl1pPr>
              <a:defRPr/>
            </a:lvl1pPr>
          </a:lstStyle>
          <a:p>
            <a:r>
              <a:rPr lang="en-US"/>
              <a:t>Click icon to add picture</a:t>
            </a:r>
          </a:p>
        </p:txBody>
      </p:sp>
      <p:pic>
        <p:nvPicPr>
          <p:cNvPr id="14" name="Graphic 9">
            <a:extLst>
              <a:ext uri="{FF2B5EF4-FFF2-40B4-BE49-F238E27FC236}">
                <a16:creationId xmlns:a16="http://schemas.microsoft.com/office/drawing/2014/main" id="{54169E43-6F74-1E37-FDAB-656A554D894E}"/>
              </a:ext>
            </a:extLst>
          </p:cNvPr>
          <p:cNvPicPr>
            <a:picLocks noChangeAspect="1"/>
          </p:cNvPicPr>
          <p:nvPr/>
        </p:nvPicPr>
        <p:blipFill>
          <a:blip r:embed="rId2"/>
          <a:srcRect/>
          <a:stretch/>
        </p:blipFill>
        <p:spPr>
          <a:xfrm>
            <a:off x="422786" y="6396566"/>
            <a:ext cx="1278377" cy="187777"/>
          </a:xfrm>
          <a:prstGeom prst="rect">
            <a:avLst/>
          </a:prstGeom>
        </p:spPr>
      </p:pic>
      <p:sp>
        <p:nvSpPr>
          <p:cNvPr id="5" name="Content Placeholder 3">
            <a:extLst>
              <a:ext uri="{FF2B5EF4-FFF2-40B4-BE49-F238E27FC236}">
                <a16:creationId xmlns:a16="http://schemas.microsoft.com/office/drawing/2014/main" id="{26295AC5-4855-E1BC-F830-3EA1C4D65047}"/>
              </a:ext>
            </a:extLst>
          </p:cNvPr>
          <p:cNvSpPr>
            <a:spLocks noGrp="1"/>
          </p:cNvSpPr>
          <p:nvPr>
            <p:ph sz="quarter" idx="13" hasCustomPrompt="1"/>
          </p:nvPr>
        </p:nvSpPr>
        <p:spPr>
          <a:xfrm>
            <a:off x="6252901" y="1378683"/>
            <a:ext cx="5520000" cy="4755417"/>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Graphic 9">
            <a:extLst>
              <a:ext uri="{FF2B5EF4-FFF2-40B4-BE49-F238E27FC236}">
                <a16:creationId xmlns:a16="http://schemas.microsoft.com/office/drawing/2014/main" id="{74D16B76-12BE-8AD1-2B1F-820D74F9C2D0}"/>
              </a:ext>
            </a:extLst>
          </p:cNvPr>
          <p:cNvPicPr>
            <a:picLocks noChangeAspect="1"/>
          </p:cNvPicPr>
          <p:nvPr userDrawn="1"/>
        </p:nvPicPr>
        <p:blipFill>
          <a:blip r:embed="rId2"/>
          <a:srcRect/>
          <a:stretch/>
        </p:blipFill>
        <p:spPr>
          <a:xfrm>
            <a:off x="422786" y="6396566"/>
            <a:ext cx="1278377" cy="187777"/>
          </a:xfrm>
          <a:prstGeom prst="rect">
            <a:avLst/>
          </a:prstGeom>
        </p:spPr>
      </p:pic>
    </p:spTree>
    <p:extLst>
      <p:ext uri="{BB962C8B-B14F-4D97-AF65-F5344CB8AC3E}">
        <p14:creationId xmlns:p14="http://schemas.microsoft.com/office/powerpoint/2010/main" val="19028634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Content + image dark">
    <p:bg>
      <p:bgPr>
        <a:solidFill>
          <a:srgbClr val="1C1C1C">
            <a:alpha val="90000"/>
          </a:srgbClr>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7557D15-7417-E2C9-AB7D-47C2A11A03DB}"/>
              </a:ext>
            </a:extLst>
          </p:cNvPr>
          <p:cNvSpPr>
            <a:spLocks noGrp="1"/>
          </p:cNvSpPr>
          <p:nvPr>
            <p:ph type="subTitle" idx="1" hasCustomPrompt="1"/>
          </p:nvPr>
        </p:nvSpPr>
        <p:spPr>
          <a:xfrm>
            <a:off x="419099" y="121921"/>
            <a:ext cx="4972644" cy="184665"/>
          </a:xfrm>
          <a:prstGeom prst="rect">
            <a:avLst/>
          </a:prstGeom>
        </p:spPr>
        <p:txBody>
          <a:bodyPr lIns="0" tIns="0" rIns="0" bIns="0">
            <a:noAutofit/>
          </a:bodyPr>
          <a:lstStyle>
            <a:lvl1pPr marL="0" indent="0" algn="l">
              <a:lnSpc>
                <a:spcPct val="100000"/>
              </a:lnSpc>
              <a:spcBef>
                <a:spcPts val="0"/>
              </a:spcBef>
              <a:buNone/>
              <a:defRPr sz="1200" cap="none" baseline="0">
                <a:solidFill>
                  <a:schemeClr val="bg1"/>
                </a:solidFill>
                <a:latin typeface="+mn-lt"/>
              </a:defRPr>
            </a:lvl1pPr>
            <a:lvl2pPr marL="342875" indent="0" algn="ctr">
              <a:buNone/>
              <a:defRPr sz="1500"/>
            </a:lvl2pPr>
            <a:lvl3pPr marL="685750" indent="0" algn="ctr">
              <a:buNone/>
              <a:defRPr sz="1351"/>
            </a:lvl3pPr>
            <a:lvl4pPr marL="1028624" indent="0" algn="ctr">
              <a:buNone/>
              <a:defRPr sz="1200"/>
            </a:lvl4pPr>
            <a:lvl5pPr marL="1371498" indent="0" algn="ctr">
              <a:buNone/>
              <a:defRPr sz="1200"/>
            </a:lvl5pPr>
            <a:lvl6pPr marL="1714372"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Eyebrow optional</a:t>
            </a:r>
          </a:p>
        </p:txBody>
      </p:sp>
      <p:sp>
        <p:nvSpPr>
          <p:cNvPr id="7" name="Content Placeholder 3">
            <a:extLst>
              <a:ext uri="{FF2B5EF4-FFF2-40B4-BE49-F238E27FC236}">
                <a16:creationId xmlns:a16="http://schemas.microsoft.com/office/drawing/2014/main" id="{29C0B6C3-E3CC-D5E0-8E45-78264CB8E567}"/>
              </a:ext>
            </a:extLst>
          </p:cNvPr>
          <p:cNvSpPr>
            <a:spLocks noGrp="1"/>
          </p:cNvSpPr>
          <p:nvPr>
            <p:ph sz="quarter" idx="12" hasCustomPrompt="1"/>
          </p:nvPr>
        </p:nvSpPr>
        <p:spPr>
          <a:xfrm>
            <a:off x="419099" y="1812817"/>
            <a:ext cx="6000000" cy="43212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1">
            <a:extLst>
              <a:ext uri="{FF2B5EF4-FFF2-40B4-BE49-F238E27FC236}">
                <a16:creationId xmlns:a16="http://schemas.microsoft.com/office/drawing/2014/main" id="{43CF84B1-958B-0D22-0AFE-829BA6686493}"/>
              </a:ext>
            </a:extLst>
          </p:cNvPr>
          <p:cNvSpPr>
            <a:spLocks noGrp="1"/>
          </p:cNvSpPr>
          <p:nvPr>
            <p:ph type="title" hasCustomPrompt="1"/>
          </p:nvPr>
        </p:nvSpPr>
        <p:spPr>
          <a:xfrm>
            <a:off x="419099" y="367545"/>
            <a:ext cx="6000000" cy="1296000"/>
          </a:xfrm>
          <a:prstGeom prst="rect">
            <a:avLst/>
          </a:prstGeom>
        </p:spPr>
        <p:txBody>
          <a:bodyPr vert="horz" lIns="0" tIns="0" rIns="0" bIns="0" rtlCol="0" anchor="ctr" anchorCtr="0">
            <a:noAutofit/>
          </a:bodyPr>
          <a:lstStyle>
            <a:lvl1pPr>
              <a:defRPr>
                <a:solidFill>
                  <a:schemeClr val="bg1"/>
                </a:solidFill>
              </a:defRPr>
            </a:lvl1pPr>
          </a:lstStyle>
          <a:p>
            <a:r>
              <a:rPr lang="en-US"/>
              <a:t>Click to edit</a:t>
            </a:r>
            <a:br>
              <a:rPr lang="en-US"/>
            </a:br>
            <a:r>
              <a:rPr lang="en-US"/>
              <a:t>master title style</a:t>
            </a:r>
            <a:br>
              <a:rPr lang="en-US"/>
            </a:br>
            <a:r>
              <a:rPr lang="en-US"/>
              <a:t>max 3 lines</a:t>
            </a:r>
          </a:p>
        </p:txBody>
      </p:sp>
      <p:sp>
        <p:nvSpPr>
          <p:cNvPr id="2" name="Picture Placeholder 13">
            <a:extLst>
              <a:ext uri="{FF2B5EF4-FFF2-40B4-BE49-F238E27FC236}">
                <a16:creationId xmlns:a16="http://schemas.microsoft.com/office/drawing/2014/main" id="{ED21D5AB-FFAE-0202-9763-63CBE6BF06C3}"/>
              </a:ext>
            </a:extLst>
          </p:cNvPr>
          <p:cNvSpPr>
            <a:spLocks noGrp="1"/>
          </p:cNvSpPr>
          <p:nvPr>
            <p:ph type="pic" sz="quarter" idx="11"/>
          </p:nvPr>
        </p:nvSpPr>
        <p:spPr>
          <a:xfrm>
            <a:off x="1844111" y="6330579"/>
            <a:ext cx="1376067" cy="351739"/>
          </a:xfrm>
        </p:spPr>
        <p:txBody>
          <a:bodyPr>
            <a:noAutofit/>
          </a:bodyPr>
          <a:lstStyle>
            <a:lvl1pPr>
              <a:defRPr/>
            </a:lvl1pPr>
          </a:lstStyle>
          <a:p>
            <a:r>
              <a:rPr lang="en-US"/>
              <a:t>Click icon to add picture</a:t>
            </a:r>
          </a:p>
        </p:txBody>
      </p:sp>
      <p:pic>
        <p:nvPicPr>
          <p:cNvPr id="14" name="Graphic 9">
            <a:extLst>
              <a:ext uri="{FF2B5EF4-FFF2-40B4-BE49-F238E27FC236}">
                <a16:creationId xmlns:a16="http://schemas.microsoft.com/office/drawing/2014/main" id="{54169E43-6F74-1E37-FDAB-656A554D894E}"/>
              </a:ext>
            </a:extLst>
          </p:cNvPr>
          <p:cNvPicPr>
            <a:picLocks noChangeAspect="1"/>
          </p:cNvPicPr>
          <p:nvPr/>
        </p:nvPicPr>
        <p:blipFill>
          <a:blip r:embed="rId2"/>
          <a:srcRect/>
          <a:stretch/>
        </p:blipFill>
        <p:spPr>
          <a:xfrm>
            <a:off x="422786" y="6396566"/>
            <a:ext cx="1278377" cy="187777"/>
          </a:xfrm>
          <a:prstGeom prst="rect">
            <a:avLst/>
          </a:prstGeom>
        </p:spPr>
      </p:pic>
      <p:sp>
        <p:nvSpPr>
          <p:cNvPr id="6" name="Online Image Placeholder 7">
            <a:extLst>
              <a:ext uri="{FF2B5EF4-FFF2-40B4-BE49-F238E27FC236}">
                <a16:creationId xmlns:a16="http://schemas.microsoft.com/office/drawing/2014/main" id="{EE9659E0-A85A-CEDA-EE04-C8DC8AF9E2E4}"/>
              </a:ext>
            </a:extLst>
          </p:cNvPr>
          <p:cNvSpPr>
            <a:spLocks noGrp="1"/>
          </p:cNvSpPr>
          <p:nvPr>
            <p:ph type="clipArt" sz="quarter" idx="13"/>
          </p:nvPr>
        </p:nvSpPr>
        <p:spPr>
          <a:xfrm>
            <a:off x="6528000" y="0"/>
            <a:ext cx="5664000" cy="6864000"/>
          </a:xfrm>
        </p:spPr>
        <p:txBody>
          <a:bodyPr/>
          <a:lstStyle/>
          <a:p>
            <a:r>
              <a:rPr lang="en-US"/>
              <a:t>Click icon to add online image</a:t>
            </a:r>
            <a:endParaRPr lang="en-FI"/>
          </a:p>
        </p:txBody>
      </p:sp>
      <p:pic>
        <p:nvPicPr>
          <p:cNvPr id="5" name="Graphic 9">
            <a:extLst>
              <a:ext uri="{FF2B5EF4-FFF2-40B4-BE49-F238E27FC236}">
                <a16:creationId xmlns:a16="http://schemas.microsoft.com/office/drawing/2014/main" id="{1E1E4B0A-794D-1F29-963F-892B14D562EA}"/>
              </a:ext>
            </a:extLst>
          </p:cNvPr>
          <p:cNvPicPr>
            <a:picLocks noChangeAspect="1"/>
          </p:cNvPicPr>
          <p:nvPr userDrawn="1"/>
        </p:nvPicPr>
        <p:blipFill>
          <a:blip r:embed="rId2"/>
          <a:srcRect/>
          <a:stretch/>
        </p:blipFill>
        <p:spPr>
          <a:xfrm>
            <a:off x="422786" y="6396566"/>
            <a:ext cx="1278377" cy="187777"/>
          </a:xfrm>
          <a:prstGeom prst="rect">
            <a:avLst/>
          </a:prstGeom>
        </p:spPr>
      </p:pic>
    </p:spTree>
    <p:extLst>
      <p:ext uri="{BB962C8B-B14F-4D97-AF65-F5344CB8AC3E}">
        <p14:creationId xmlns:p14="http://schemas.microsoft.com/office/powerpoint/2010/main" val="368801559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Title only dark">
    <p:bg>
      <p:bgPr>
        <a:solidFill>
          <a:srgbClr val="1C1C1C">
            <a:alpha val="9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81317-9F05-4B15-B0D6-EDD0963662DA}"/>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sp>
        <p:nvSpPr>
          <p:cNvPr id="3" name="Picture Placeholder 13">
            <a:extLst>
              <a:ext uri="{FF2B5EF4-FFF2-40B4-BE49-F238E27FC236}">
                <a16:creationId xmlns:a16="http://schemas.microsoft.com/office/drawing/2014/main" id="{E756DADD-A663-F437-7928-B404427F7BC4}"/>
              </a:ext>
            </a:extLst>
          </p:cNvPr>
          <p:cNvSpPr>
            <a:spLocks noGrp="1"/>
          </p:cNvSpPr>
          <p:nvPr>
            <p:ph type="pic" sz="quarter" idx="11"/>
          </p:nvPr>
        </p:nvSpPr>
        <p:spPr>
          <a:xfrm>
            <a:off x="1844111" y="6330579"/>
            <a:ext cx="1376067" cy="351739"/>
          </a:xfrm>
        </p:spPr>
        <p:txBody>
          <a:bodyPr>
            <a:noAutofit/>
          </a:bodyPr>
          <a:lstStyle>
            <a:lvl1pPr>
              <a:defRPr/>
            </a:lvl1pPr>
          </a:lstStyle>
          <a:p>
            <a:r>
              <a:rPr lang="en-US"/>
              <a:t>Click icon to add picture</a:t>
            </a:r>
          </a:p>
        </p:txBody>
      </p:sp>
      <p:pic>
        <p:nvPicPr>
          <p:cNvPr id="10" name="Graphic 9">
            <a:extLst>
              <a:ext uri="{FF2B5EF4-FFF2-40B4-BE49-F238E27FC236}">
                <a16:creationId xmlns:a16="http://schemas.microsoft.com/office/drawing/2014/main" id="{47D8D3A5-D16C-C744-2565-ACB90946C7BA}"/>
              </a:ext>
            </a:extLst>
          </p:cNvPr>
          <p:cNvPicPr>
            <a:picLocks noChangeAspect="1"/>
          </p:cNvPicPr>
          <p:nvPr/>
        </p:nvPicPr>
        <p:blipFill>
          <a:blip r:embed="rId2"/>
          <a:srcRect/>
          <a:stretch/>
        </p:blipFill>
        <p:spPr>
          <a:xfrm>
            <a:off x="422786" y="6396566"/>
            <a:ext cx="1278377" cy="187777"/>
          </a:xfrm>
          <a:prstGeom prst="rect">
            <a:avLst/>
          </a:prstGeom>
        </p:spPr>
      </p:pic>
      <p:pic>
        <p:nvPicPr>
          <p:cNvPr id="4" name="Graphic 9">
            <a:extLst>
              <a:ext uri="{FF2B5EF4-FFF2-40B4-BE49-F238E27FC236}">
                <a16:creationId xmlns:a16="http://schemas.microsoft.com/office/drawing/2014/main" id="{5D28F897-68C5-EBFB-F9CD-ED8A3B9B9D09}"/>
              </a:ext>
            </a:extLst>
          </p:cNvPr>
          <p:cNvPicPr>
            <a:picLocks noChangeAspect="1"/>
          </p:cNvPicPr>
          <p:nvPr userDrawn="1"/>
        </p:nvPicPr>
        <p:blipFill>
          <a:blip r:embed="rId2"/>
          <a:srcRect/>
          <a:stretch/>
        </p:blipFill>
        <p:spPr>
          <a:xfrm>
            <a:off x="422786" y="6396566"/>
            <a:ext cx="1278377" cy="187777"/>
          </a:xfrm>
          <a:prstGeom prst="rect">
            <a:avLst/>
          </a:prstGeom>
        </p:spPr>
      </p:pic>
    </p:spTree>
    <p:extLst>
      <p:ext uri="{BB962C8B-B14F-4D97-AF65-F5344CB8AC3E}">
        <p14:creationId xmlns:p14="http://schemas.microsoft.com/office/powerpoint/2010/main" val="33444534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Content simple curve dark">
    <p:bg>
      <p:bgPr>
        <a:solidFill>
          <a:srgbClr val="1C1C1C">
            <a:alpha val="90000"/>
          </a:srgb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33D042-8DFA-E377-934A-783CBFBB3B49}"/>
              </a:ext>
            </a:extLst>
          </p:cNvPr>
          <p:cNvSpPr/>
          <p:nvPr/>
        </p:nvSpPr>
        <p:spPr>
          <a:xfrm>
            <a:off x="0" y="0"/>
            <a:ext cx="12192000" cy="6858000"/>
          </a:xfrm>
          <a:prstGeom prst="rect">
            <a:avLst/>
          </a:prstGeom>
          <a:gradFill>
            <a:gsLst>
              <a:gs pos="100000">
                <a:srgbClr val="FF6600">
                  <a:alpha val="20000"/>
                </a:srgbClr>
              </a:gs>
              <a:gs pos="55000">
                <a:schemeClr val="accent5">
                  <a:alpha val="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400"/>
          </a:p>
        </p:txBody>
      </p:sp>
      <p:sp>
        <p:nvSpPr>
          <p:cNvPr id="4" name="Rectangle 3">
            <a:extLst>
              <a:ext uri="{FF2B5EF4-FFF2-40B4-BE49-F238E27FC236}">
                <a16:creationId xmlns:a16="http://schemas.microsoft.com/office/drawing/2014/main" id="{0D1ACF1B-A6E3-C16D-BB8B-E9D453232C01}"/>
              </a:ext>
            </a:extLst>
          </p:cNvPr>
          <p:cNvSpPr/>
          <p:nvPr/>
        </p:nvSpPr>
        <p:spPr>
          <a:xfrm>
            <a:off x="0" y="0"/>
            <a:ext cx="12192000" cy="6858000"/>
          </a:xfrm>
          <a:prstGeom prst="rect">
            <a:avLst/>
          </a:prstGeom>
          <a:gradFill>
            <a:gsLst>
              <a:gs pos="100000">
                <a:srgbClr val="FF6600">
                  <a:alpha val="20000"/>
                </a:srgbClr>
              </a:gs>
              <a:gs pos="55000">
                <a:schemeClr val="accent5">
                  <a:alpha val="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400"/>
          </a:p>
        </p:txBody>
      </p:sp>
      <p:sp>
        <p:nvSpPr>
          <p:cNvPr id="8" name="Freeform: Shape 7">
            <a:extLst>
              <a:ext uri="{FF2B5EF4-FFF2-40B4-BE49-F238E27FC236}">
                <a16:creationId xmlns:a16="http://schemas.microsoft.com/office/drawing/2014/main" id="{A58CBDE3-8D2F-1ED1-AF87-557544F9A822}"/>
              </a:ext>
            </a:extLst>
          </p:cNvPr>
          <p:cNvSpPr/>
          <p:nvPr/>
        </p:nvSpPr>
        <p:spPr>
          <a:xfrm>
            <a:off x="9091232" y="3666979"/>
            <a:ext cx="3100768" cy="3191019"/>
          </a:xfrm>
          <a:custGeom>
            <a:avLst/>
            <a:gdLst>
              <a:gd name="csX0" fmla="*/ 611981 w 611981"/>
              <a:gd name="csY0" fmla="*/ 40291 h 629793"/>
              <a:gd name="csX1" fmla="*/ 611981 w 611981"/>
              <a:gd name="csY1" fmla="*/ 0 h 629793"/>
              <a:gd name="csX2" fmla="*/ 0 w 611981"/>
              <a:gd name="csY2" fmla="*/ 420338 h 629793"/>
              <a:gd name="csX3" fmla="*/ 110585 w 611981"/>
              <a:gd name="csY3" fmla="*/ 629698 h 629793"/>
              <a:gd name="csX4" fmla="*/ 180594 w 611981"/>
              <a:gd name="csY4" fmla="*/ 629698 h 629793"/>
              <a:gd name="csX5" fmla="*/ 48577 w 611981"/>
              <a:gd name="csY5" fmla="*/ 420338 h 629793"/>
              <a:gd name="csX6" fmla="*/ 611981 w 611981"/>
              <a:gd name="csY6" fmla="*/ 40291 h 629793"/>
              <a:gd name="csX7" fmla="*/ 611981 w 611981"/>
              <a:gd name="csY7" fmla="*/ 305181 h 629793"/>
              <a:gd name="csX8" fmla="*/ 611981 w 611981"/>
              <a:gd name="csY8" fmla="*/ 264986 h 629793"/>
              <a:gd name="csX9" fmla="*/ 189833 w 611981"/>
              <a:gd name="csY9" fmla="*/ 495490 h 629793"/>
              <a:gd name="csX10" fmla="*/ 300514 w 611981"/>
              <a:gd name="csY10" fmla="*/ 629793 h 629793"/>
              <a:gd name="csX11" fmla="*/ 400621 w 611981"/>
              <a:gd name="csY11" fmla="*/ 629793 h 629793"/>
              <a:gd name="csX12" fmla="*/ 238411 w 611981"/>
              <a:gd name="csY12" fmla="*/ 495490 h 629793"/>
              <a:gd name="csX13" fmla="*/ 611981 w 611981"/>
              <a:gd name="csY13" fmla="*/ 305276 h 6297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11981" h="629793">
                <a:moveTo>
                  <a:pt x="611981" y="40291"/>
                </a:moveTo>
                <a:lnTo>
                  <a:pt x="611981" y="0"/>
                </a:lnTo>
                <a:cubicBezTo>
                  <a:pt x="256889" y="69247"/>
                  <a:pt x="0" y="226790"/>
                  <a:pt x="0" y="420338"/>
                </a:cubicBezTo>
                <a:cubicBezTo>
                  <a:pt x="0" y="496824"/>
                  <a:pt x="40100" y="567690"/>
                  <a:pt x="110585" y="629698"/>
                </a:cubicBezTo>
                <a:lnTo>
                  <a:pt x="180594" y="629698"/>
                </a:lnTo>
                <a:cubicBezTo>
                  <a:pt x="96298" y="567214"/>
                  <a:pt x="48577" y="495205"/>
                  <a:pt x="48577" y="420338"/>
                </a:cubicBezTo>
                <a:cubicBezTo>
                  <a:pt x="48577" y="257461"/>
                  <a:pt x="274225" y="108299"/>
                  <a:pt x="611981" y="40291"/>
                </a:cubicBezTo>
                <a:moveTo>
                  <a:pt x="611981" y="305181"/>
                </a:moveTo>
                <a:lnTo>
                  <a:pt x="611981" y="264986"/>
                </a:lnTo>
                <a:cubicBezTo>
                  <a:pt x="365665" y="308038"/>
                  <a:pt x="189833" y="390239"/>
                  <a:pt x="189833" y="495490"/>
                </a:cubicBezTo>
                <a:cubicBezTo>
                  <a:pt x="189833" y="546163"/>
                  <a:pt x="230696" y="591598"/>
                  <a:pt x="300514" y="629793"/>
                </a:cubicBezTo>
                <a:lnTo>
                  <a:pt x="400621" y="629793"/>
                </a:lnTo>
                <a:cubicBezTo>
                  <a:pt x="297561" y="590740"/>
                  <a:pt x="238411" y="543020"/>
                  <a:pt x="238411" y="495490"/>
                </a:cubicBezTo>
                <a:cubicBezTo>
                  <a:pt x="238411" y="421386"/>
                  <a:pt x="382238" y="346900"/>
                  <a:pt x="611981" y="305276"/>
                </a:cubicBezTo>
              </a:path>
            </a:pathLst>
          </a:custGeom>
          <a:solidFill>
            <a:srgbClr val="1C1C1C">
              <a:alpha val="41000"/>
            </a:srgbClr>
          </a:solidFill>
          <a:ln w="9525" cap="flat">
            <a:noFill/>
            <a:prstDash val="solid"/>
            <a:miter/>
          </a:ln>
        </p:spPr>
        <p:txBody>
          <a:bodyPr>
            <a:noAutofit/>
          </a:bodyPr>
          <a:lstStyle/>
          <a:p>
            <a:endParaRPr lang="en-US" sz="2400"/>
          </a:p>
        </p:txBody>
      </p:sp>
      <p:sp>
        <p:nvSpPr>
          <p:cNvPr id="7" name="Content Placeholder 3">
            <a:extLst>
              <a:ext uri="{FF2B5EF4-FFF2-40B4-BE49-F238E27FC236}">
                <a16:creationId xmlns:a16="http://schemas.microsoft.com/office/drawing/2014/main" id="{29C0B6C3-E3CC-D5E0-8E45-78264CB8E567}"/>
              </a:ext>
            </a:extLst>
          </p:cNvPr>
          <p:cNvSpPr>
            <a:spLocks noGrp="1"/>
          </p:cNvSpPr>
          <p:nvPr>
            <p:ph sz="quarter" idx="12" hasCustomPrompt="1"/>
          </p:nvPr>
        </p:nvSpPr>
        <p:spPr>
          <a:xfrm>
            <a:off x="419099" y="1378683"/>
            <a:ext cx="11353803" cy="4755417"/>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ubtitle 2">
            <a:extLst>
              <a:ext uri="{FF2B5EF4-FFF2-40B4-BE49-F238E27FC236}">
                <a16:creationId xmlns:a16="http://schemas.microsoft.com/office/drawing/2014/main" id="{2853F07F-934F-B8E8-9A97-F90882A7C27B}"/>
              </a:ext>
            </a:extLst>
          </p:cNvPr>
          <p:cNvSpPr>
            <a:spLocks noGrp="1"/>
          </p:cNvSpPr>
          <p:nvPr>
            <p:ph type="subTitle" idx="1" hasCustomPrompt="1"/>
          </p:nvPr>
        </p:nvSpPr>
        <p:spPr>
          <a:xfrm>
            <a:off x="419099" y="121921"/>
            <a:ext cx="4972644" cy="184665"/>
          </a:xfrm>
          <a:prstGeom prst="rect">
            <a:avLst/>
          </a:prstGeom>
        </p:spPr>
        <p:txBody>
          <a:bodyPr lIns="0" tIns="0" rIns="0" bIns="0">
            <a:noAutofit/>
          </a:bodyPr>
          <a:lstStyle>
            <a:lvl1pPr marL="0" indent="0" algn="l">
              <a:lnSpc>
                <a:spcPct val="100000"/>
              </a:lnSpc>
              <a:spcBef>
                <a:spcPts val="0"/>
              </a:spcBef>
              <a:buNone/>
              <a:defRPr sz="1200" cap="none" baseline="0">
                <a:solidFill>
                  <a:schemeClr val="bg1"/>
                </a:solidFill>
                <a:latin typeface="+mn-lt"/>
              </a:defRPr>
            </a:lvl1pPr>
            <a:lvl2pPr marL="342875" indent="0" algn="ctr">
              <a:buNone/>
              <a:defRPr sz="1500"/>
            </a:lvl2pPr>
            <a:lvl3pPr marL="685750" indent="0" algn="ctr">
              <a:buNone/>
              <a:defRPr sz="1351"/>
            </a:lvl3pPr>
            <a:lvl4pPr marL="1028624" indent="0" algn="ctr">
              <a:buNone/>
              <a:defRPr sz="1200"/>
            </a:lvl4pPr>
            <a:lvl5pPr marL="1371498" indent="0" algn="ctr">
              <a:buNone/>
              <a:defRPr sz="1200"/>
            </a:lvl5pPr>
            <a:lvl6pPr marL="1714372"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Eyebrow optional</a:t>
            </a:r>
          </a:p>
        </p:txBody>
      </p:sp>
      <p:sp>
        <p:nvSpPr>
          <p:cNvPr id="9" name="Title Placeholder 1">
            <a:extLst>
              <a:ext uri="{FF2B5EF4-FFF2-40B4-BE49-F238E27FC236}">
                <a16:creationId xmlns:a16="http://schemas.microsoft.com/office/drawing/2014/main" id="{6C86616C-C64B-CBD2-C3FC-19D37D0CCE93}"/>
              </a:ext>
            </a:extLst>
          </p:cNvPr>
          <p:cNvSpPr>
            <a:spLocks noGrp="1"/>
          </p:cNvSpPr>
          <p:nvPr>
            <p:ph type="title" hasCustomPrompt="1"/>
          </p:nvPr>
        </p:nvSpPr>
        <p:spPr>
          <a:xfrm>
            <a:off x="419099" y="367545"/>
            <a:ext cx="11353803" cy="889219"/>
          </a:xfrm>
          <a:prstGeom prst="rect">
            <a:avLst/>
          </a:prstGeom>
        </p:spPr>
        <p:txBody>
          <a:bodyPr vert="horz" lIns="0" tIns="0" rIns="0" bIns="0" rtlCol="0" anchor="ctr" anchorCtr="0">
            <a:noAutofit/>
          </a:bodyPr>
          <a:lstStyle>
            <a:lvl1pPr>
              <a:defRPr>
                <a:solidFill>
                  <a:schemeClr val="bg1"/>
                </a:solidFill>
              </a:defRPr>
            </a:lvl1pPr>
          </a:lstStyle>
          <a:p>
            <a:r>
              <a:rPr lang="en-US"/>
              <a:t>Click to edit master title style</a:t>
            </a:r>
          </a:p>
        </p:txBody>
      </p:sp>
      <p:sp>
        <p:nvSpPr>
          <p:cNvPr id="12" name="Picture Placeholder 13">
            <a:extLst>
              <a:ext uri="{FF2B5EF4-FFF2-40B4-BE49-F238E27FC236}">
                <a16:creationId xmlns:a16="http://schemas.microsoft.com/office/drawing/2014/main" id="{2C73C53F-6CAE-5979-36BE-6852161092A9}"/>
              </a:ext>
            </a:extLst>
          </p:cNvPr>
          <p:cNvSpPr>
            <a:spLocks noGrp="1"/>
          </p:cNvSpPr>
          <p:nvPr>
            <p:ph type="pic" sz="quarter" idx="11"/>
          </p:nvPr>
        </p:nvSpPr>
        <p:spPr>
          <a:xfrm>
            <a:off x="1844111" y="6330579"/>
            <a:ext cx="1376067" cy="351739"/>
          </a:xfrm>
        </p:spPr>
        <p:txBody>
          <a:bodyPr>
            <a:noAutofit/>
          </a:bodyPr>
          <a:lstStyle>
            <a:lvl1pPr>
              <a:defRPr/>
            </a:lvl1pPr>
          </a:lstStyle>
          <a:p>
            <a:r>
              <a:rPr lang="en-US"/>
              <a:t>Click icon to add picture</a:t>
            </a:r>
          </a:p>
        </p:txBody>
      </p:sp>
      <p:pic>
        <p:nvPicPr>
          <p:cNvPr id="11" name="Graphic 9">
            <a:extLst>
              <a:ext uri="{FF2B5EF4-FFF2-40B4-BE49-F238E27FC236}">
                <a16:creationId xmlns:a16="http://schemas.microsoft.com/office/drawing/2014/main" id="{77CF7E10-7E3E-0FB8-F299-A58D29ED55D1}"/>
              </a:ext>
            </a:extLst>
          </p:cNvPr>
          <p:cNvPicPr>
            <a:picLocks noChangeAspect="1"/>
          </p:cNvPicPr>
          <p:nvPr/>
        </p:nvPicPr>
        <p:blipFill>
          <a:blip r:embed="rId2"/>
          <a:srcRect/>
          <a:stretch/>
        </p:blipFill>
        <p:spPr>
          <a:xfrm>
            <a:off x="422786" y="6396566"/>
            <a:ext cx="1278377" cy="187777"/>
          </a:xfrm>
          <a:prstGeom prst="rect">
            <a:avLst/>
          </a:prstGeom>
        </p:spPr>
      </p:pic>
      <p:pic>
        <p:nvPicPr>
          <p:cNvPr id="3" name="Graphic 9">
            <a:extLst>
              <a:ext uri="{FF2B5EF4-FFF2-40B4-BE49-F238E27FC236}">
                <a16:creationId xmlns:a16="http://schemas.microsoft.com/office/drawing/2014/main" id="{AA65E06C-B361-50DD-8496-3B6D1FE22203}"/>
              </a:ext>
            </a:extLst>
          </p:cNvPr>
          <p:cNvPicPr>
            <a:picLocks noChangeAspect="1"/>
          </p:cNvPicPr>
          <p:nvPr userDrawn="1"/>
        </p:nvPicPr>
        <p:blipFill>
          <a:blip r:embed="rId2"/>
          <a:srcRect/>
          <a:stretch/>
        </p:blipFill>
        <p:spPr>
          <a:xfrm>
            <a:off x="422786" y="6396566"/>
            <a:ext cx="1278377" cy="187777"/>
          </a:xfrm>
          <a:prstGeom prst="rect">
            <a:avLst/>
          </a:prstGeom>
        </p:spPr>
      </p:pic>
    </p:spTree>
    <p:extLst>
      <p:ext uri="{BB962C8B-B14F-4D97-AF65-F5344CB8AC3E}">
        <p14:creationId xmlns:p14="http://schemas.microsoft.com/office/powerpoint/2010/main" val="140944465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Content simple gradient dark">
    <p:bg>
      <p:bgPr>
        <a:solidFill>
          <a:srgbClr val="1C1C1C">
            <a:alpha val="90000"/>
          </a:srgb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632F6D5-8E95-5F28-7CAA-314D93AF6DA3}"/>
              </a:ext>
            </a:extLst>
          </p:cNvPr>
          <p:cNvPicPr>
            <a:picLocks noChangeAspect="1"/>
          </p:cNvPicPr>
          <p:nvPr/>
        </p:nvPicPr>
        <p:blipFill>
          <a:blip r:embed="rId2"/>
          <a:stretch>
            <a:fillRect/>
          </a:stretch>
        </p:blipFill>
        <p:spPr>
          <a:xfrm>
            <a:off x="0" y="1714"/>
            <a:ext cx="12192000" cy="6854572"/>
          </a:xfrm>
          <a:prstGeom prst="rect">
            <a:avLst/>
          </a:prstGeom>
        </p:spPr>
      </p:pic>
      <p:sp>
        <p:nvSpPr>
          <p:cNvPr id="7" name="Content Placeholder 3">
            <a:extLst>
              <a:ext uri="{FF2B5EF4-FFF2-40B4-BE49-F238E27FC236}">
                <a16:creationId xmlns:a16="http://schemas.microsoft.com/office/drawing/2014/main" id="{29C0B6C3-E3CC-D5E0-8E45-78264CB8E567}"/>
              </a:ext>
            </a:extLst>
          </p:cNvPr>
          <p:cNvSpPr>
            <a:spLocks noGrp="1"/>
          </p:cNvSpPr>
          <p:nvPr>
            <p:ph sz="quarter" idx="12" hasCustomPrompt="1"/>
          </p:nvPr>
        </p:nvSpPr>
        <p:spPr>
          <a:xfrm>
            <a:off x="419099" y="1378683"/>
            <a:ext cx="11353803" cy="4755417"/>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ubtitle 2">
            <a:extLst>
              <a:ext uri="{FF2B5EF4-FFF2-40B4-BE49-F238E27FC236}">
                <a16:creationId xmlns:a16="http://schemas.microsoft.com/office/drawing/2014/main" id="{4DDBE8DF-035C-DC1B-97BE-FC3828D75CAD}"/>
              </a:ext>
            </a:extLst>
          </p:cNvPr>
          <p:cNvSpPr>
            <a:spLocks noGrp="1"/>
          </p:cNvSpPr>
          <p:nvPr>
            <p:ph type="subTitle" idx="1" hasCustomPrompt="1"/>
          </p:nvPr>
        </p:nvSpPr>
        <p:spPr>
          <a:xfrm>
            <a:off x="419099" y="121921"/>
            <a:ext cx="4972644" cy="184665"/>
          </a:xfrm>
          <a:prstGeom prst="rect">
            <a:avLst/>
          </a:prstGeom>
        </p:spPr>
        <p:txBody>
          <a:bodyPr lIns="0" tIns="0" rIns="0" bIns="0">
            <a:noAutofit/>
          </a:bodyPr>
          <a:lstStyle>
            <a:lvl1pPr marL="0" indent="0" algn="l">
              <a:lnSpc>
                <a:spcPct val="100000"/>
              </a:lnSpc>
              <a:spcBef>
                <a:spcPts val="0"/>
              </a:spcBef>
              <a:buNone/>
              <a:defRPr sz="1200" cap="none" baseline="0">
                <a:solidFill>
                  <a:schemeClr val="bg1"/>
                </a:solidFill>
                <a:latin typeface="+mn-lt"/>
              </a:defRPr>
            </a:lvl1pPr>
            <a:lvl2pPr marL="342875" indent="0" algn="ctr">
              <a:buNone/>
              <a:defRPr sz="1500"/>
            </a:lvl2pPr>
            <a:lvl3pPr marL="685750" indent="0" algn="ctr">
              <a:buNone/>
              <a:defRPr sz="1351"/>
            </a:lvl3pPr>
            <a:lvl4pPr marL="1028624" indent="0" algn="ctr">
              <a:buNone/>
              <a:defRPr sz="1200"/>
            </a:lvl4pPr>
            <a:lvl5pPr marL="1371498" indent="0" algn="ctr">
              <a:buNone/>
              <a:defRPr sz="1200"/>
            </a:lvl5pPr>
            <a:lvl6pPr marL="1714372"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Eyebrow optional</a:t>
            </a:r>
          </a:p>
        </p:txBody>
      </p:sp>
      <p:sp>
        <p:nvSpPr>
          <p:cNvPr id="12" name="Title Placeholder 1">
            <a:extLst>
              <a:ext uri="{FF2B5EF4-FFF2-40B4-BE49-F238E27FC236}">
                <a16:creationId xmlns:a16="http://schemas.microsoft.com/office/drawing/2014/main" id="{1DA3B635-04DD-FCAC-90E6-7D11A317BFF6}"/>
              </a:ext>
            </a:extLst>
          </p:cNvPr>
          <p:cNvSpPr>
            <a:spLocks noGrp="1"/>
          </p:cNvSpPr>
          <p:nvPr>
            <p:ph type="title" hasCustomPrompt="1"/>
          </p:nvPr>
        </p:nvSpPr>
        <p:spPr>
          <a:xfrm>
            <a:off x="419099" y="367545"/>
            <a:ext cx="11353803" cy="889219"/>
          </a:xfrm>
          <a:prstGeom prst="rect">
            <a:avLst/>
          </a:prstGeom>
        </p:spPr>
        <p:txBody>
          <a:bodyPr vert="horz" lIns="0" tIns="0" rIns="0" bIns="0" rtlCol="0" anchor="ctr" anchorCtr="0">
            <a:noAutofit/>
          </a:bodyPr>
          <a:lstStyle>
            <a:lvl1pPr>
              <a:defRPr>
                <a:solidFill>
                  <a:schemeClr val="bg1"/>
                </a:solidFill>
              </a:defRPr>
            </a:lvl1pPr>
          </a:lstStyle>
          <a:p>
            <a:r>
              <a:rPr lang="en-US"/>
              <a:t>Click to edit master title style</a:t>
            </a:r>
          </a:p>
        </p:txBody>
      </p:sp>
      <p:sp>
        <p:nvSpPr>
          <p:cNvPr id="11" name="Picture Placeholder 13">
            <a:extLst>
              <a:ext uri="{FF2B5EF4-FFF2-40B4-BE49-F238E27FC236}">
                <a16:creationId xmlns:a16="http://schemas.microsoft.com/office/drawing/2014/main" id="{70B4BD5C-B547-8E5D-A5C7-11326F6BCEF7}"/>
              </a:ext>
            </a:extLst>
          </p:cNvPr>
          <p:cNvSpPr>
            <a:spLocks noGrp="1"/>
          </p:cNvSpPr>
          <p:nvPr>
            <p:ph type="pic" sz="quarter" idx="11"/>
          </p:nvPr>
        </p:nvSpPr>
        <p:spPr>
          <a:xfrm>
            <a:off x="1844111" y="6330579"/>
            <a:ext cx="1376067" cy="351739"/>
          </a:xfrm>
        </p:spPr>
        <p:txBody>
          <a:bodyPr>
            <a:noAutofit/>
          </a:bodyPr>
          <a:lstStyle>
            <a:lvl1pPr>
              <a:defRPr/>
            </a:lvl1pPr>
          </a:lstStyle>
          <a:p>
            <a:r>
              <a:rPr lang="en-US"/>
              <a:t>Click icon to add picture</a:t>
            </a:r>
          </a:p>
        </p:txBody>
      </p:sp>
      <p:pic>
        <p:nvPicPr>
          <p:cNvPr id="8" name="Graphic 9">
            <a:extLst>
              <a:ext uri="{FF2B5EF4-FFF2-40B4-BE49-F238E27FC236}">
                <a16:creationId xmlns:a16="http://schemas.microsoft.com/office/drawing/2014/main" id="{E8B986AC-9EA3-AC2F-62DA-3980FEFE87FE}"/>
              </a:ext>
            </a:extLst>
          </p:cNvPr>
          <p:cNvPicPr>
            <a:picLocks noChangeAspect="1"/>
          </p:cNvPicPr>
          <p:nvPr/>
        </p:nvPicPr>
        <p:blipFill>
          <a:blip r:embed="rId3"/>
          <a:srcRect/>
          <a:stretch/>
        </p:blipFill>
        <p:spPr>
          <a:xfrm>
            <a:off x="422786" y="6396566"/>
            <a:ext cx="1278377" cy="187777"/>
          </a:xfrm>
          <a:prstGeom prst="rect">
            <a:avLst/>
          </a:prstGeom>
        </p:spPr>
      </p:pic>
      <p:pic>
        <p:nvPicPr>
          <p:cNvPr id="2" name="Picture 1">
            <a:extLst>
              <a:ext uri="{FF2B5EF4-FFF2-40B4-BE49-F238E27FC236}">
                <a16:creationId xmlns:a16="http://schemas.microsoft.com/office/drawing/2014/main" id="{385F1A1A-5C7F-C251-5768-A4F009592DB8}"/>
              </a:ext>
            </a:extLst>
          </p:cNvPr>
          <p:cNvPicPr>
            <a:picLocks noChangeAspect="1"/>
          </p:cNvPicPr>
          <p:nvPr userDrawn="1"/>
        </p:nvPicPr>
        <p:blipFill>
          <a:blip r:embed="rId2"/>
          <a:stretch>
            <a:fillRect/>
          </a:stretch>
        </p:blipFill>
        <p:spPr>
          <a:xfrm>
            <a:off x="0" y="1714"/>
            <a:ext cx="12192000" cy="6854572"/>
          </a:xfrm>
          <a:prstGeom prst="rect">
            <a:avLst/>
          </a:prstGeom>
        </p:spPr>
      </p:pic>
      <p:pic>
        <p:nvPicPr>
          <p:cNvPr id="4" name="Graphic 9">
            <a:extLst>
              <a:ext uri="{FF2B5EF4-FFF2-40B4-BE49-F238E27FC236}">
                <a16:creationId xmlns:a16="http://schemas.microsoft.com/office/drawing/2014/main" id="{4241D3F2-B376-6A3A-6F7D-47CF996548EC}"/>
              </a:ext>
            </a:extLst>
          </p:cNvPr>
          <p:cNvPicPr>
            <a:picLocks noChangeAspect="1"/>
          </p:cNvPicPr>
          <p:nvPr userDrawn="1"/>
        </p:nvPicPr>
        <p:blipFill>
          <a:blip r:embed="rId3"/>
          <a:srcRect/>
          <a:stretch/>
        </p:blipFill>
        <p:spPr>
          <a:xfrm>
            <a:off x="422786" y="6396566"/>
            <a:ext cx="1278377" cy="187777"/>
          </a:xfrm>
          <a:prstGeom prst="rect">
            <a:avLst/>
          </a:prstGeom>
        </p:spPr>
      </p:pic>
    </p:spTree>
    <p:extLst>
      <p:ext uri="{BB962C8B-B14F-4D97-AF65-F5344CB8AC3E}">
        <p14:creationId xmlns:p14="http://schemas.microsoft.com/office/powerpoint/2010/main" val="31942453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8020F1A-8B1E-4FFB-806E-EB4D9DC597FB}"/>
              </a:ext>
            </a:extLst>
          </p:cNvPr>
          <p:cNvSpPr>
            <a:spLocks noGrp="1"/>
          </p:cNvSpPr>
          <p:nvPr>
            <p:ph type="pic" sz="quarter" idx="10"/>
          </p:nvPr>
        </p:nvSpPr>
        <p:spPr>
          <a:xfrm>
            <a:off x="1" y="2002972"/>
            <a:ext cx="7532913" cy="4855029"/>
          </a:xfrm>
          <a:custGeom>
            <a:avLst/>
            <a:gdLst>
              <a:gd name="connsiteX0" fmla="*/ 0 w 7532913"/>
              <a:gd name="connsiteY0" fmla="*/ 0 h 4855029"/>
              <a:gd name="connsiteX1" fmla="*/ 7532913 w 7532913"/>
              <a:gd name="connsiteY1" fmla="*/ 0 h 4855029"/>
              <a:gd name="connsiteX2" fmla="*/ 7532913 w 7532913"/>
              <a:gd name="connsiteY2" fmla="*/ 4855029 h 4855029"/>
              <a:gd name="connsiteX3" fmla="*/ 0 w 7532913"/>
              <a:gd name="connsiteY3" fmla="*/ 4855029 h 4855029"/>
            </a:gdLst>
            <a:ahLst/>
            <a:cxnLst>
              <a:cxn ang="0">
                <a:pos x="connsiteX0" y="connsiteY0"/>
              </a:cxn>
              <a:cxn ang="0">
                <a:pos x="connsiteX1" y="connsiteY1"/>
              </a:cxn>
              <a:cxn ang="0">
                <a:pos x="connsiteX2" y="connsiteY2"/>
              </a:cxn>
              <a:cxn ang="0">
                <a:pos x="connsiteX3" y="connsiteY3"/>
              </a:cxn>
            </a:cxnLst>
            <a:rect l="l" t="t" r="r" b="b"/>
            <a:pathLst>
              <a:path w="7532913" h="4855029">
                <a:moveTo>
                  <a:pt x="0" y="0"/>
                </a:moveTo>
                <a:lnTo>
                  <a:pt x="7532913" y="0"/>
                </a:lnTo>
                <a:lnTo>
                  <a:pt x="7532913" y="4855029"/>
                </a:lnTo>
                <a:lnTo>
                  <a:pt x="0" y="4855029"/>
                </a:lnTo>
                <a:close/>
              </a:path>
            </a:pathLst>
          </a:custGeom>
        </p:spPr>
        <p:txBody>
          <a:bodyPr wrap="square">
            <a:noAutofit/>
          </a:bodyPr>
          <a:lstStyle/>
          <a:p>
            <a:endParaRPr lang="en-US"/>
          </a:p>
        </p:txBody>
      </p:sp>
    </p:spTree>
    <p:extLst>
      <p:ext uri="{BB962C8B-B14F-4D97-AF65-F5344CB8AC3E}">
        <p14:creationId xmlns:p14="http://schemas.microsoft.com/office/powerpoint/2010/main" val="16493172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94221F5-2DC1-5F45-9801-201C887F1F79}"/>
              </a:ext>
            </a:extLst>
          </p:cNvPr>
          <p:cNvPicPr>
            <a:picLocks noChangeAspect="1"/>
          </p:cNvPicPr>
          <p:nvPr userDrawn="1"/>
        </p:nvPicPr>
        <p:blipFill>
          <a:blip r:embed="rId2"/>
          <a:srcRect/>
          <a:stretch/>
        </p:blipFill>
        <p:spPr>
          <a:xfrm>
            <a:off x="1806" y="1"/>
            <a:ext cx="12188388" cy="6857999"/>
          </a:xfrm>
          <a:prstGeom prst="rect">
            <a:avLst/>
          </a:prstGeom>
        </p:spPr>
      </p:pic>
      <p:sp>
        <p:nvSpPr>
          <p:cNvPr id="2" name="Title 1">
            <a:extLst>
              <a:ext uri="{FF2B5EF4-FFF2-40B4-BE49-F238E27FC236}">
                <a16:creationId xmlns:a16="http://schemas.microsoft.com/office/drawing/2014/main" id="{CDF321C4-4CD9-FE4F-9152-EBA04F101226}"/>
              </a:ext>
            </a:extLst>
          </p:cNvPr>
          <p:cNvSpPr>
            <a:spLocks noGrp="1"/>
          </p:cNvSpPr>
          <p:nvPr>
            <p:ph type="ctrTitle" hasCustomPrompt="1"/>
          </p:nvPr>
        </p:nvSpPr>
        <p:spPr>
          <a:xfrm>
            <a:off x="1031241" y="1063940"/>
            <a:ext cx="5850205" cy="2879720"/>
          </a:xfrm>
        </p:spPr>
        <p:txBody>
          <a:bodyPr anchor="b">
            <a:normAutofit/>
          </a:bodyPr>
          <a:lstStyle>
            <a:lvl1pPr algn="l">
              <a:defRPr sz="4267"/>
            </a:lvl1pPr>
          </a:lstStyle>
          <a:p>
            <a:r>
              <a:rPr lang="en-GB"/>
              <a:t>Click to add Heading</a:t>
            </a:r>
            <a:endParaRPr lang="en-FI"/>
          </a:p>
        </p:txBody>
      </p:sp>
      <p:sp>
        <p:nvSpPr>
          <p:cNvPr id="3" name="Subtitle 2">
            <a:extLst>
              <a:ext uri="{FF2B5EF4-FFF2-40B4-BE49-F238E27FC236}">
                <a16:creationId xmlns:a16="http://schemas.microsoft.com/office/drawing/2014/main" id="{5F499148-3F8E-0B4D-9AEE-94A0B36F1034}"/>
              </a:ext>
            </a:extLst>
          </p:cNvPr>
          <p:cNvSpPr>
            <a:spLocks noGrp="1"/>
          </p:cNvSpPr>
          <p:nvPr>
            <p:ph type="subTitle" idx="1" hasCustomPrompt="1"/>
          </p:nvPr>
        </p:nvSpPr>
        <p:spPr>
          <a:xfrm>
            <a:off x="1031241" y="3943663"/>
            <a:ext cx="5850205" cy="1527175"/>
          </a:xfrm>
        </p:spPr>
        <p:txBody>
          <a:bodyPr>
            <a:normAutofit/>
          </a:bodyPr>
          <a:lstStyle>
            <a:lvl1pPr marL="0" indent="0" algn="l">
              <a:buNone/>
              <a:defRPr sz="2133"/>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add subheading or summary</a:t>
            </a:r>
            <a:endParaRPr lang="en-FI"/>
          </a:p>
        </p:txBody>
      </p:sp>
    </p:spTree>
    <p:extLst>
      <p:ext uri="{BB962C8B-B14F-4D97-AF65-F5344CB8AC3E}">
        <p14:creationId xmlns:p14="http://schemas.microsoft.com/office/powerpoint/2010/main" val="23358763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Image Slide">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2A1713F3-0C61-FE88-1521-4EC0C541FE6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735"/>
          <a:stretch/>
        </p:blipFill>
        <p:spPr>
          <a:xfrm>
            <a:off x="0" y="1"/>
            <a:ext cx="12222173" cy="6857999"/>
          </a:xfrm>
          <a:prstGeom prst="rect">
            <a:avLst/>
          </a:prstGeom>
        </p:spPr>
      </p:pic>
      <p:sp>
        <p:nvSpPr>
          <p:cNvPr id="9" name="Picture Placeholder 8">
            <a:extLst>
              <a:ext uri="{FF2B5EF4-FFF2-40B4-BE49-F238E27FC236}">
                <a16:creationId xmlns:a16="http://schemas.microsoft.com/office/drawing/2014/main" id="{06B7A630-3054-234D-834C-CF6208381259}"/>
              </a:ext>
            </a:extLst>
          </p:cNvPr>
          <p:cNvSpPr>
            <a:spLocks noGrp="1"/>
          </p:cNvSpPr>
          <p:nvPr>
            <p:ph type="pic" sz="quarter" idx="13"/>
          </p:nvPr>
        </p:nvSpPr>
        <p:spPr>
          <a:xfrm>
            <a:off x="7291753" y="1"/>
            <a:ext cx="4900248" cy="6857999"/>
          </a:xfrm>
          <a:solidFill>
            <a:schemeClr val="bg2"/>
          </a:solidFill>
        </p:spPr>
        <p:txBody>
          <a:bodyPr>
            <a:normAutofit/>
          </a:bodyPr>
          <a:lstStyle>
            <a:lvl1pPr marL="0" indent="0" algn="ctr">
              <a:buNone/>
              <a:defRPr sz="2400">
                <a:solidFill>
                  <a:schemeClr val="bg1"/>
                </a:solidFill>
              </a:defRPr>
            </a:lvl1pPr>
          </a:lstStyle>
          <a:p>
            <a:r>
              <a:rPr lang="en-GB"/>
              <a:t>Click icon to add picture</a:t>
            </a:r>
            <a:endParaRPr lang="en-FI"/>
          </a:p>
        </p:txBody>
      </p:sp>
      <p:sp>
        <p:nvSpPr>
          <p:cNvPr id="2" name="Title 1">
            <a:extLst>
              <a:ext uri="{FF2B5EF4-FFF2-40B4-BE49-F238E27FC236}">
                <a16:creationId xmlns:a16="http://schemas.microsoft.com/office/drawing/2014/main" id="{CDF321C4-4CD9-FE4F-9152-EBA04F101226}"/>
              </a:ext>
            </a:extLst>
          </p:cNvPr>
          <p:cNvSpPr>
            <a:spLocks noGrp="1"/>
          </p:cNvSpPr>
          <p:nvPr>
            <p:ph type="ctrTitle" hasCustomPrompt="1"/>
          </p:nvPr>
        </p:nvSpPr>
        <p:spPr>
          <a:xfrm>
            <a:off x="1031241" y="1063940"/>
            <a:ext cx="5850205" cy="2879720"/>
          </a:xfrm>
        </p:spPr>
        <p:txBody>
          <a:bodyPr anchor="b">
            <a:normAutofit/>
          </a:bodyPr>
          <a:lstStyle>
            <a:lvl1pPr algn="l">
              <a:defRPr sz="4267"/>
            </a:lvl1pPr>
          </a:lstStyle>
          <a:p>
            <a:r>
              <a:rPr lang="en-GB"/>
              <a:t>Click to add Heading</a:t>
            </a:r>
            <a:endParaRPr lang="en-FI"/>
          </a:p>
        </p:txBody>
      </p:sp>
      <p:sp>
        <p:nvSpPr>
          <p:cNvPr id="3" name="Subtitle 2">
            <a:extLst>
              <a:ext uri="{FF2B5EF4-FFF2-40B4-BE49-F238E27FC236}">
                <a16:creationId xmlns:a16="http://schemas.microsoft.com/office/drawing/2014/main" id="{5F499148-3F8E-0B4D-9AEE-94A0B36F1034}"/>
              </a:ext>
            </a:extLst>
          </p:cNvPr>
          <p:cNvSpPr>
            <a:spLocks noGrp="1"/>
          </p:cNvSpPr>
          <p:nvPr>
            <p:ph type="subTitle" idx="1" hasCustomPrompt="1"/>
          </p:nvPr>
        </p:nvSpPr>
        <p:spPr>
          <a:xfrm>
            <a:off x="1031241" y="3943663"/>
            <a:ext cx="5850205" cy="1527175"/>
          </a:xfrm>
        </p:spPr>
        <p:txBody>
          <a:bodyPr>
            <a:normAutofit/>
          </a:bodyPr>
          <a:lstStyle>
            <a:lvl1pPr marL="0" indent="0" algn="l">
              <a:buNone/>
              <a:defRPr sz="2133"/>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add subheading or summary</a:t>
            </a:r>
            <a:endParaRPr lang="en-FI"/>
          </a:p>
        </p:txBody>
      </p:sp>
      <p:pic>
        <p:nvPicPr>
          <p:cNvPr id="5" name="Kuva 4">
            <a:extLst>
              <a:ext uri="{FF2B5EF4-FFF2-40B4-BE49-F238E27FC236}">
                <a16:creationId xmlns:a16="http://schemas.microsoft.com/office/drawing/2014/main" id="{2EF179DF-FCD4-00D3-75E2-D60E792675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388081362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E291262-8BAF-8F4B-8A28-093D58E665D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806" y="0"/>
            <a:ext cx="12188388" cy="6858000"/>
          </a:xfrm>
          <a:prstGeom prst="rect">
            <a:avLst/>
          </a:prstGeom>
        </p:spPr>
      </p:pic>
      <p:sp>
        <p:nvSpPr>
          <p:cNvPr id="2" name="Title 1">
            <a:extLst>
              <a:ext uri="{FF2B5EF4-FFF2-40B4-BE49-F238E27FC236}">
                <a16:creationId xmlns:a16="http://schemas.microsoft.com/office/drawing/2014/main" id="{6E4F5F0E-D799-C148-91BF-C8ECCCC9E71A}"/>
              </a:ext>
            </a:extLst>
          </p:cNvPr>
          <p:cNvSpPr>
            <a:spLocks noGrp="1"/>
          </p:cNvSpPr>
          <p:nvPr>
            <p:ph type="title" hasCustomPrompt="1"/>
          </p:nvPr>
        </p:nvSpPr>
        <p:spPr>
          <a:xfrm>
            <a:off x="1031241" y="1063940"/>
            <a:ext cx="5850205" cy="2879720"/>
          </a:xfrm>
        </p:spPr>
        <p:txBody>
          <a:bodyPr anchor="b">
            <a:normAutofit/>
          </a:bodyPr>
          <a:lstStyle>
            <a:lvl1pPr>
              <a:defRPr sz="4267">
                <a:solidFill>
                  <a:schemeClr val="accent1"/>
                </a:solidFill>
              </a:defRPr>
            </a:lvl1pPr>
          </a:lstStyle>
          <a:p>
            <a:r>
              <a:rPr lang="en-US"/>
              <a:t>Click to add Heading</a:t>
            </a:r>
            <a:endParaRPr lang="en-FI"/>
          </a:p>
        </p:txBody>
      </p:sp>
      <p:sp>
        <p:nvSpPr>
          <p:cNvPr id="3" name="Text Placeholder 2">
            <a:extLst>
              <a:ext uri="{FF2B5EF4-FFF2-40B4-BE49-F238E27FC236}">
                <a16:creationId xmlns:a16="http://schemas.microsoft.com/office/drawing/2014/main" id="{D5C30867-35F8-8E4B-91FD-75270DAFAA52}"/>
              </a:ext>
            </a:extLst>
          </p:cNvPr>
          <p:cNvSpPr>
            <a:spLocks noGrp="1"/>
          </p:cNvSpPr>
          <p:nvPr>
            <p:ph type="body" idx="1" hasCustomPrompt="1"/>
          </p:nvPr>
        </p:nvSpPr>
        <p:spPr>
          <a:xfrm>
            <a:off x="1031240" y="3943665"/>
            <a:ext cx="5850205" cy="1500187"/>
          </a:xfrm>
        </p:spPr>
        <p:txBody>
          <a:bodyPr>
            <a:normAutofit/>
          </a:bodyPr>
          <a:lstStyle>
            <a:lvl1pPr marL="0" indent="0">
              <a:buNone/>
              <a:defRPr sz="2133">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add subheading or summary</a:t>
            </a:r>
          </a:p>
        </p:txBody>
      </p:sp>
      <p:pic>
        <p:nvPicPr>
          <p:cNvPr id="5" name="Kuva 4">
            <a:extLst>
              <a:ext uri="{FF2B5EF4-FFF2-40B4-BE49-F238E27FC236}">
                <a16:creationId xmlns:a16="http://schemas.microsoft.com/office/drawing/2014/main" id="{B6A9B250-F712-F4C0-7CD2-A250B97CE04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25531032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ontent &quot;Image on the wall&quot;">
    <p:spTree>
      <p:nvGrpSpPr>
        <p:cNvPr id="1" name=""/>
        <p:cNvGrpSpPr/>
        <p:nvPr/>
      </p:nvGrpSpPr>
      <p:grpSpPr>
        <a:xfrm>
          <a:off x="0" y="0"/>
          <a:ext cx="0" cy="0"/>
          <a:chOff x="0" y="0"/>
          <a:chExt cx="0" cy="0"/>
        </a:xfrm>
      </p:grpSpPr>
      <p:pic>
        <p:nvPicPr>
          <p:cNvPr id="2" name="Picture 14">
            <a:extLst>
              <a:ext uri="{FF2B5EF4-FFF2-40B4-BE49-F238E27FC236}">
                <a16:creationId xmlns:a16="http://schemas.microsoft.com/office/drawing/2014/main" id="{BDE8EA8D-DB3A-1195-6CC8-60ADA78A641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806" y="0"/>
            <a:ext cx="12188388" cy="6858000"/>
          </a:xfrm>
          <a:prstGeom prst="rect">
            <a:avLst/>
          </a:prstGeom>
        </p:spPr>
      </p:pic>
      <p:sp>
        <p:nvSpPr>
          <p:cNvPr id="7" name="Kuvan paikkamerkki 6">
            <a:extLst>
              <a:ext uri="{FF2B5EF4-FFF2-40B4-BE49-F238E27FC236}">
                <a16:creationId xmlns:a16="http://schemas.microsoft.com/office/drawing/2014/main" id="{C3285F17-F809-DDAB-D66D-864FA898A06D}"/>
              </a:ext>
            </a:extLst>
          </p:cNvPr>
          <p:cNvSpPr>
            <a:spLocks noGrp="1"/>
          </p:cNvSpPr>
          <p:nvPr>
            <p:ph type="pic" sz="quarter" idx="10" hasCustomPrompt="1"/>
          </p:nvPr>
        </p:nvSpPr>
        <p:spPr>
          <a:xfrm>
            <a:off x="5364480" y="2333897"/>
            <a:ext cx="4876800" cy="2282553"/>
          </a:xfrm>
          <a:noFill/>
        </p:spPr>
        <p:txBody>
          <a:bodyPr/>
          <a:lstStyle>
            <a:lvl1pPr marL="0" indent="0" algn="ctr">
              <a:buNone/>
              <a:defRPr/>
            </a:lvl1pPr>
          </a:lstStyle>
          <a:p>
            <a:r>
              <a:rPr lang="fi-FI" err="1"/>
              <a:t>Click</a:t>
            </a:r>
            <a:r>
              <a:rPr lang="fi-FI"/>
              <a:t> </a:t>
            </a:r>
            <a:r>
              <a:rPr lang="fi-FI" err="1"/>
              <a:t>icon</a:t>
            </a:r>
            <a:r>
              <a:rPr lang="fi-FI"/>
              <a:t> to </a:t>
            </a:r>
            <a:r>
              <a:rPr lang="fi-FI" err="1"/>
              <a:t>add</a:t>
            </a:r>
            <a:r>
              <a:rPr lang="fi-FI"/>
              <a:t> </a:t>
            </a:r>
            <a:r>
              <a:rPr lang="fi-FI" err="1"/>
              <a:t>picture</a:t>
            </a:r>
            <a:endParaRPr lang="fi-FI"/>
          </a:p>
        </p:txBody>
      </p:sp>
      <p:sp>
        <p:nvSpPr>
          <p:cNvPr id="8" name="Title 1">
            <a:extLst>
              <a:ext uri="{FF2B5EF4-FFF2-40B4-BE49-F238E27FC236}">
                <a16:creationId xmlns:a16="http://schemas.microsoft.com/office/drawing/2014/main" id="{B854B3C2-1788-E10F-0C1E-AEC92B05D153}"/>
              </a:ext>
            </a:extLst>
          </p:cNvPr>
          <p:cNvSpPr>
            <a:spLocks noGrp="1"/>
          </p:cNvSpPr>
          <p:nvPr>
            <p:ph type="title"/>
          </p:nvPr>
        </p:nvSpPr>
        <p:spPr>
          <a:xfrm>
            <a:off x="1031240" y="484029"/>
            <a:ext cx="10070592" cy="619056"/>
          </a:xfrm>
        </p:spPr>
        <p:txBody>
          <a:bodyPr/>
          <a:lstStyle/>
          <a:p>
            <a:r>
              <a:rPr lang="en-US"/>
              <a:t>Click to edit Master title style</a:t>
            </a:r>
            <a:endParaRPr lang="en-FI"/>
          </a:p>
        </p:txBody>
      </p:sp>
      <p:sp>
        <p:nvSpPr>
          <p:cNvPr id="9" name="Content Placeholder 2">
            <a:extLst>
              <a:ext uri="{FF2B5EF4-FFF2-40B4-BE49-F238E27FC236}">
                <a16:creationId xmlns:a16="http://schemas.microsoft.com/office/drawing/2014/main" id="{DDF9C4D1-FBBE-5AFB-1401-3C1065840A4A}"/>
              </a:ext>
            </a:extLst>
          </p:cNvPr>
          <p:cNvSpPr>
            <a:spLocks noGrp="1"/>
          </p:cNvSpPr>
          <p:nvPr>
            <p:ph sz="half" idx="13" hasCustomPrompt="1"/>
          </p:nvPr>
        </p:nvSpPr>
        <p:spPr>
          <a:xfrm>
            <a:off x="1031240" y="1759134"/>
            <a:ext cx="3444965" cy="4040775"/>
          </a:xfrm>
        </p:spPr>
        <p:txBody>
          <a:bodyPr/>
          <a:lstStyle/>
          <a:p>
            <a:pPr lvl="0"/>
            <a:r>
              <a:rPr lang="en-US"/>
              <a:t>Click to add text or click an icon to add image, graphics or other content</a:t>
            </a:r>
          </a:p>
          <a:p>
            <a:pPr lvl="0"/>
            <a:endParaRPr lang="en-US"/>
          </a:p>
        </p:txBody>
      </p:sp>
      <p:pic>
        <p:nvPicPr>
          <p:cNvPr id="3" name="Kuva 2">
            <a:extLst>
              <a:ext uri="{FF2B5EF4-FFF2-40B4-BE49-F238E27FC236}">
                <a16:creationId xmlns:a16="http://schemas.microsoft.com/office/drawing/2014/main" id="{05B75FA9-268D-9433-A372-93936B10B40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298596834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9CA8F072-8685-D255-BCFD-F573863415A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 y="0"/>
            <a:ext cx="12207088" cy="6858000"/>
          </a:xfrm>
          <a:prstGeom prst="rect">
            <a:avLst/>
          </a:prstGeom>
        </p:spPr>
      </p:pic>
      <p:sp>
        <p:nvSpPr>
          <p:cNvPr id="2" name="Title 1">
            <a:extLst>
              <a:ext uri="{FF2B5EF4-FFF2-40B4-BE49-F238E27FC236}">
                <a16:creationId xmlns:a16="http://schemas.microsoft.com/office/drawing/2014/main" id="{348170F3-E0CF-4943-8107-A52D58E0EA1B}"/>
              </a:ext>
            </a:extLst>
          </p:cNvPr>
          <p:cNvSpPr>
            <a:spLocks noGrp="1"/>
          </p:cNvSpPr>
          <p:nvPr>
            <p:ph type="title" hasCustomPrompt="1"/>
          </p:nvPr>
        </p:nvSpPr>
        <p:spPr>
          <a:xfrm>
            <a:off x="1031240" y="484030"/>
            <a:ext cx="10070592" cy="785620"/>
          </a:xfrm>
        </p:spPr>
        <p:txBody>
          <a:bodyPr/>
          <a:lstStyle/>
          <a:p>
            <a:r>
              <a:rPr lang="en-US"/>
              <a:t>Click to add title</a:t>
            </a:r>
            <a:endParaRPr lang="en-FI"/>
          </a:p>
        </p:txBody>
      </p:sp>
      <p:sp>
        <p:nvSpPr>
          <p:cNvPr id="3" name="Content Placeholder 2">
            <a:extLst>
              <a:ext uri="{FF2B5EF4-FFF2-40B4-BE49-F238E27FC236}">
                <a16:creationId xmlns:a16="http://schemas.microsoft.com/office/drawing/2014/main" id="{E67B7944-2382-1041-998A-F86D1DD40452}"/>
              </a:ext>
            </a:extLst>
          </p:cNvPr>
          <p:cNvSpPr>
            <a:spLocks noGrp="1"/>
          </p:cNvSpPr>
          <p:nvPr>
            <p:ph sz="half" idx="1" hasCustomPrompt="1"/>
          </p:nvPr>
        </p:nvSpPr>
        <p:spPr>
          <a:xfrm>
            <a:off x="1031240" y="1614809"/>
            <a:ext cx="10070592" cy="3974593"/>
          </a:xfrm>
        </p:spPr>
        <p:txBody>
          <a:bodyPr/>
          <a:lstStyle/>
          <a:p>
            <a:pPr lvl="0"/>
            <a:r>
              <a:rPr lang="en-US"/>
              <a:t>Click to add text or click an icon to add image, graphics or other content</a:t>
            </a:r>
          </a:p>
          <a:p>
            <a:pPr lvl="1"/>
            <a:r>
              <a:rPr lang="en-GB"/>
              <a:t>Second level</a:t>
            </a:r>
          </a:p>
          <a:p>
            <a:pPr lvl="2"/>
            <a:r>
              <a:rPr lang="en-GB"/>
              <a:t>Third level</a:t>
            </a:r>
          </a:p>
          <a:p>
            <a:pPr lvl="3"/>
            <a:r>
              <a:rPr lang="en-GB"/>
              <a:t>Fourth level</a:t>
            </a:r>
          </a:p>
          <a:p>
            <a:pPr lvl="4"/>
            <a:r>
              <a:rPr lang="en-GB"/>
              <a:t>Fifth level</a:t>
            </a:r>
            <a:endParaRPr lang="en-FI"/>
          </a:p>
        </p:txBody>
      </p:sp>
      <p:pic>
        <p:nvPicPr>
          <p:cNvPr id="4" name="Kuva 3">
            <a:extLst>
              <a:ext uri="{FF2B5EF4-FFF2-40B4-BE49-F238E27FC236}">
                <a16:creationId xmlns:a16="http://schemas.microsoft.com/office/drawing/2014/main" id="{43D65BA5-8C36-53A8-FB63-B5561BE8F09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115255638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hree Highlights">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47EC973-9B06-758D-804B-60AA789FD0C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 y="0"/>
            <a:ext cx="12207088" cy="6858000"/>
          </a:xfrm>
          <a:prstGeom prst="rect">
            <a:avLst/>
          </a:prstGeom>
        </p:spPr>
      </p:pic>
      <p:sp>
        <p:nvSpPr>
          <p:cNvPr id="5" name="Title 1">
            <a:extLst>
              <a:ext uri="{FF2B5EF4-FFF2-40B4-BE49-F238E27FC236}">
                <a16:creationId xmlns:a16="http://schemas.microsoft.com/office/drawing/2014/main" id="{24950E97-4F1A-1195-D9D9-92655203E4BD}"/>
              </a:ext>
            </a:extLst>
          </p:cNvPr>
          <p:cNvSpPr>
            <a:spLocks noGrp="1"/>
          </p:cNvSpPr>
          <p:nvPr>
            <p:ph type="title" hasCustomPrompt="1"/>
          </p:nvPr>
        </p:nvSpPr>
        <p:spPr>
          <a:xfrm>
            <a:off x="1031240" y="484029"/>
            <a:ext cx="10070592" cy="619056"/>
          </a:xfrm>
        </p:spPr>
        <p:txBody>
          <a:bodyPr/>
          <a:lstStyle/>
          <a:p>
            <a:r>
              <a:rPr lang="en-US"/>
              <a:t>Click to add title</a:t>
            </a:r>
            <a:endParaRPr lang="en-FI"/>
          </a:p>
        </p:txBody>
      </p:sp>
      <p:pic>
        <p:nvPicPr>
          <p:cNvPr id="2" name="Kuva 1">
            <a:extLst>
              <a:ext uri="{FF2B5EF4-FFF2-40B4-BE49-F238E27FC236}">
                <a16:creationId xmlns:a16="http://schemas.microsoft.com/office/drawing/2014/main" id="{BA41372C-1E03-D6CD-1E28-1191F43741D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
        <p:nvSpPr>
          <p:cNvPr id="4" name="Content Placeholder 2">
            <a:extLst>
              <a:ext uri="{FF2B5EF4-FFF2-40B4-BE49-F238E27FC236}">
                <a16:creationId xmlns:a16="http://schemas.microsoft.com/office/drawing/2014/main" id="{FC52EC0B-8B03-E778-CBDB-CA45F03DF537}"/>
              </a:ext>
            </a:extLst>
          </p:cNvPr>
          <p:cNvSpPr>
            <a:spLocks noGrp="1"/>
          </p:cNvSpPr>
          <p:nvPr>
            <p:ph sz="half" idx="1" hasCustomPrompt="1"/>
          </p:nvPr>
        </p:nvSpPr>
        <p:spPr>
          <a:xfrm>
            <a:off x="4555762" y="1759133"/>
            <a:ext cx="3021549" cy="4354536"/>
          </a:xfrm>
          <a:solidFill>
            <a:schemeClr val="accent1"/>
          </a:solidFill>
        </p:spPr>
        <p:txBody>
          <a:bodyPr lIns="251999" tIns="180000">
            <a:normAutofit/>
          </a:bodyPr>
          <a:lstStyle>
            <a:lvl1pPr marL="0" indent="0">
              <a:buNone/>
              <a:defRPr sz="2400">
                <a:solidFill>
                  <a:schemeClr val="bg1"/>
                </a:solidFill>
              </a:defRPr>
            </a:lvl1pPr>
            <a:lvl2pPr>
              <a:defRPr sz="1867">
                <a:solidFill>
                  <a:schemeClr val="bg1"/>
                </a:solidFill>
              </a:defRPr>
            </a:lvl2pPr>
          </a:lstStyle>
          <a:p>
            <a:pPr lvl="0"/>
            <a:r>
              <a:rPr lang="en-US"/>
              <a:t>Click to edit Master text styles</a:t>
            </a:r>
          </a:p>
        </p:txBody>
      </p:sp>
      <p:sp>
        <p:nvSpPr>
          <p:cNvPr id="9" name="Content Placeholder 2">
            <a:extLst>
              <a:ext uri="{FF2B5EF4-FFF2-40B4-BE49-F238E27FC236}">
                <a16:creationId xmlns:a16="http://schemas.microsoft.com/office/drawing/2014/main" id="{50184D82-7A16-B67C-50F7-C924E952AEFC}"/>
              </a:ext>
            </a:extLst>
          </p:cNvPr>
          <p:cNvSpPr>
            <a:spLocks noGrp="1"/>
          </p:cNvSpPr>
          <p:nvPr>
            <p:ph sz="half" idx="13" hasCustomPrompt="1"/>
          </p:nvPr>
        </p:nvSpPr>
        <p:spPr>
          <a:xfrm>
            <a:off x="1031240" y="1759133"/>
            <a:ext cx="3021549" cy="4354536"/>
          </a:xfrm>
          <a:solidFill>
            <a:schemeClr val="accent1"/>
          </a:solidFill>
        </p:spPr>
        <p:txBody>
          <a:bodyPr lIns="251999" tIns="180000">
            <a:normAutofit/>
          </a:bodyPr>
          <a:lstStyle>
            <a:lvl1pPr marL="0" indent="0">
              <a:buNone/>
              <a:defRPr sz="2400">
                <a:solidFill>
                  <a:schemeClr val="bg1"/>
                </a:solidFill>
              </a:defRPr>
            </a:lvl1pPr>
            <a:lvl2pPr>
              <a:defRPr sz="1867">
                <a:solidFill>
                  <a:schemeClr val="bg1"/>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DD69E0E8-EBCB-C41C-3EA2-7979F3463CDE}"/>
              </a:ext>
            </a:extLst>
          </p:cNvPr>
          <p:cNvSpPr>
            <a:spLocks noGrp="1"/>
          </p:cNvSpPr>
          <p:nvPr>
            <p:ph sz="half" idx="14" hasCustomPrompt="1"/>
          </p:nvPr>
        </p:nvSpPr>
        <p:spPr>
          <a:xfrm>
            <a:off x="8080283" y="1759133"/>
            <a:ext cx="3021549" cy="4354536"/>
          </a:xfrm>
          <a:solidFill>
            <a:schemeClr val="accent1"/>
          </a:solidFill>
        </p:spPr>
        <p:txBody>
          <a:bodyPr lIns="251999" tIns="180000">
            <a:normAutofit/>
          </a:bodyPr>
          <a:lstStyle>
            <a:lvl1pPr marL="0" indent="0">
              <a:buNone/>
              <a:defRPr sz="2400">
                <a:solidFill>
                  <a:schemeClr val="bg1"/>
                </a:solidFill>
              </a:defRPr>
            </a:lvl1pPr>
            <a:lvl2pPr>
              <a:defRPr sz="1867">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65456827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Image Content Wide">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7EAAAE6D-336B-2F8A-7EAF-8097AFFFE97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 y="0"/>
            <a:ext cx="12207088" cy="6858000"/>
          </a:xfrm>
          <a:prstGeom prst="rect">
            <a:avLst/>
          </a:prstGeom>
        </p:spPr>
      </p:pic>
      <p:sp>
        <p:nvSpPr>
          <p:cNvPr id="8" name="Picture Placeholder 2">
            <a:extLst>
              <a:ext uri="{FF2B5EF4-FFF2-40B4-BE49-F238E27FC236}">
                <a16:creationId xmlns:a16="http://schemas.microsoft.com/office/drawing/2014/main" id="{EE1BD285-1BFB-2142-AEB2-C2CC44DD35B9}"/>
              </a:ext>
            </a:extLst>
          </p:cNvPr>
          <p:cNvSpPr>
            <a:spLocks noGrp="1"/>
          </p:cNvSpPr>
          <p:nvPr>
            <p:ph type="pic" idx="13"/>
          </p:nvPr>
        </p:nvSpPr>
        <p:spPr>
          <a:xfrm>
            <a:off x="1031240" y="2304287"/>
            <a:ext cx="10100053" cy="3974595"/>
          </a:xfrm>
          <a:solidFill>
            <a:schemeClr val="bg2"/>
          </a:solidFill>
          <a:effectLst/>
        </p:spPr>
        <p:txBody>
          <a:bodyPr>
            <a:normAutofit/>
          </a:bodyPr>
          <a:lstStyle>
            <a:lvl1pPr marL="0" indent="0" algn="l">
              <a:buNone/>
              <a:defRPr sz="2400">
                <a:solidFill>
                  <a:schemeClr val="bg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en-FI"/>
          </a:p>
        </p:txBody>
      </p:sp>
      <p:sp>
        <p:nvSpPr>
          <p:cNvPr id="2" name="Title 1">
            <a:extLst>
              <a:ext uri="{FF2B5EF4-FFF2-40B4-BE49-F238E27FC236}">
                <a16:creationId xmlns:a16="http://schemas.microsoft.com/office/drawing/2014/main" id="{348170F3-E0CF-4943-8107-A52D58E0EA1B}"/>
              </a:ext>
            </a:extLst>
          </p:cNvPr>
          <p:cNvSpPr>
            <a:spLocks noGrp="1"/>
          </p:cNvSpPr>
          <p:nvPr>
            <p:ph type="title" hasCustomPrompt="1"/>
          </p:nvPr>
        </p:nvSpPr>
        <p:spPr>
          <a:xfrm>
            <a:off x="1031240" y="484029"/>
            <a:ext cx="5422157" cy="1690688"/>
          </a:xfrm>
        </p:spPr>
        <p:txBody>
          <a:bodyPr/>
          <a:lstStyle/>
          <a:p>
            <a:r>
              <a:rPr lang="en-US"/>
              <a:t>Click to add title</a:t>
            </a:r>
            <a:endParaRPr lang="en-FI"/>
          </a:p>
        </p:txBody>
      </p:sp>
      <p:sp>
        <p:nvSpPr>
          <p:cNvPr id="3" name="Content Placeholder 2">
            <a:extLst>
              <a:ext uri="{FF2B5EF4-FFF2-40B4-BE49-F238E27FC236}">
                <a16:creationId xmlns:a16="http://schemas.microsoft.com/office/drawing/2014/main" id="{E67B7944-2382-1041-998A-F86D1DD40452}"/>
              </a:ext>
            </a:extLst>
          </p:cNvPr>
          <p:cNvSpPr>
            <a:spLocks noGrp="1"/>
          </p:cNvSpPr>
          <p:nvPr>
            <p:ph sz="half" idx="1" hasCustomPrompt="1"/>
          </p:nvPr>
        </p:nvSpPr>
        <p:spPr>
          <a:xfrm>
            <a:off x="6564923" y="484031"/>
            <a:ext cx="4566371" cy="1690687"/>
          </a:xfrm>
        </p:spPr>
        <p:txBody>
          <a:bodyPr anchor="t" anchorCtr="0">
            <a:normAutofit/>
          </a:bodyPr>
          <a:lstStyle>
            <a:lvl1pPr>
              <a:defRPr sz="1867"/>
            </a:lvl1pPr>
            <a:lvl2pPr>
              <a:defRPr sz="1467"/>
            </a:lvl2pPr>
            <a:lvl3pPr>
              <a:defRPr sz="1400"/>
            </a:lvl3pPr>
            <a:lvl4pPr>
              <a:defRPr sz="1333"/>
            </a:lvl4pPr>
            <a:lvl5pPr>
              <a:defRPr sz="1333"/>
            </a:lvl5pPr>
          </a:lstStyle>
          <a:p>
            <a:pPr lvl="0"/>
            <a:r>
              <a:rPr lang="en-GB"/>
              <a:t>Click to add text</a:t>
            </a:r>
            <a:endParaRPr lang="en-FI"/>
          </a:p>
        </p:txBody>
      </p:sp>
      <p:pic>
        <p:nvPicPr>
          <p:cNvPr id="4" name="Kuva 3">
            <a:extLst>
              <a:ext uri="{FF2B5EF4-FFF2-40B4-BE49-F238E27FC236}">
                <a16:creationId xmlns:a16="http://schemas.microsoft.com/office/drawing/2014/main" id="{3101E29D-6981-04F5-BA08-6DD37E24943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375405722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Image Content Righ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6731227-A8F8-B594-EFAB-B4DF70C1A1B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 y="0"/>
            <a:ext cx="12207088" cy="6858000"/>
          </a:xfrm>
          <a:prstGeom prst="rect">
            <a:avLst/>
          </a:prstGeom>
        </p:spPr>
      </p:pic>
      <p:sp>
        <p:nvSpPr>
          <p:cNvPr id="2" name="Title 1">
            <a:extLst>
              <a:ext uri="{FF2B5EF4-FFF2-40B4-BE49-F238E27FC236}">
                <a16:creationId xmlns:a16="http://schemas.microsoft.com/office/drawing/2014/main" id="{348170F3-E0CF-4943-8107-A52D58E0EA1B}"/>
              </a:ext>
            </a:extLst>
          </p:cNvPr>
          <p:cNvSpPr>
            <a:spLocks noGrp="1"/>
          </p:cNvSpPr>
          <p:nvPr>
            <p:ph type="title" hasCustomPrompt="1"/>
          </p:nvPr>
        </p:nvSpPr>
        <p:spPr>
          <a:xfrm>
            <a:off x="1031240" y="484029"/>
            <a:ext cx="4959096" cy="1690688"/>
          </a:xfrm>
        </p:spPr>
        <p:txBody>
          <a:bodyPr/>
          <a:lstStyle/>
          <a:p>
            <a:r>
              <a:rPr lang="en-US"/>
              <a:t>Click to add title</a:t>
            </a:r>
            <a:endParaRPr lang="en-FI"/>
          </a:p>
        </p:txBody>
      </p:sp>
      <p:sp>
        <p:nvSpPr>
          <p:cNvPr id="3" name="Content Placeholder 2">
            <a:extLst>
              <a:ext uri="{FF2B5EF4-FFF2-40B4-BE49-F238E27FC236}">
                <a16:creationId xmlns:a16="http://schemas.microsoft.com/office/drawing/2014/main" id="{E67B7944-2382-1041-998A-F86D1DD40452}"/>
              </a:ext>
            </a:extLst>
          </p:cNvPr>
          <p:cNvSpPr>
            <a:spLocks noGrp="1"/>
          </p:cNvSpPr>
          <p:nvPr>
            <p:ph sz="half" idx="1" hasCustomPrompt="1"/>
          </p:nvPr>
        </p:nvSpPr>
        <p:spPr>
          <a:xfrm>
            <a:off x="1031240" y="2304288"/>
            <a:ext cx="4959096" cy="3974593"/>
          </a:xfrm>
        </p:spPr>
        <p:txBody>
          <a:bodyPr/>
          <a:lstStyle>
            <a:lvl1pPr marL="0" indent="0">
              <a:buNone/>
              <a:defRPr/>
            </a:lvl1pPr>
            <a:lvl2pPr>
              <a:defRPr sz="1867"/>
            </a:lvl2pPr>
            <a:lvl3pPr>
              <a:defRPr sz="1600"/>
            </a:lvl3pPr>
            <a:lvl4pPr>
              <a:defRPr sz="1467"/>
            </a:lvl4pPr>
            <a:lvl5pPr>
              <a:defRPr sz="1467"/>
            </a:lvl5pPr>
          </a:lstStyle>
          <a:p>
            <a:pPr marL="228594" marR="0" lvl="0" indent="-228594" algn="l" defTabSz="914377" rtl="0" eaLnBrk="1" fontAlgn="auto" latinLnBrk="0" hangingPunct="1">
              <a:lnSpc>
                <a:spcPct val="90000"/>
              </a:lnSpc>
              <a:spcBef>
                <a:spcPts val="1000"/>
              </a:spcBef>
              <a:spcAft>
                <a:spcPts val="0"/>
              </a:spcAft>
              <a:buClrTx/>
              <a:buSzPct val="70000"/>
              <a:buFont typeface="Wingdings" pitchFamily="2" charset="2"/>
              <a:buChar char="§"/>
              <a:tabLst/>
              <a:defRPr/>
            </a:pPr>
            <a:r>
              <a:rPr lang="en-US"/>
              <a:t>Click to add text or click an icon to add image, graphics or other content</a:t>
            </a:r>
            <a:endParaRPr lang="en-GB"/>
          </a:p>
          <a:p>
            <a:pPr lvl="1"/>
            <a:r>
              <a:rPr lang="en-GB"/>
              <a:t>Second level</a:t>
            </a:r>
          </a:p>
          <a:p>
            <a:pPr lvl="2"/>
            <a:r>
              <a:rPr lang="en-GB"/>
              <a:t>Third level</a:t>
            </a:r>
          </a:p>
          <a:p>
            <a:pPr lvl="3"/>
            <a:r>
              <a:rPr lang="en-GB"/>
              <a:t>Fourth level</a:t>
            </a:r>
          </a:p>
          <a:p>
            <a:pPr lvl="4"/>
            <a:r>
              <a:rPr lang="en-GB"/>
              <a:t>Fifth level</a:t>
            </a:r>
            <a:endParaRPr lang="en-FI"/>
          </a:p>
        </p:txBody>
      </p:sp>
      <p:sp>
        <p:nvSpPr>
          <p:cNvPr id="8" name="Picture Placeholder 2">
            <a:extLst>
              <a:ext uri="{FF2B5EF4-FFF2-40B4-BE49-F238E27FC236}">
                <a16:creationId xmlns:a16="http://schemas.microsoft.com/office/drawing/2014/main" id="{EE1BD285-1BFB-2142-AEB2-C2CC44DD35B9}"/>
              </a:ext>
            </a:extLst>
          </p:cNvPr>
          <p:cNvSpPr>
            <a:spLocks noGrp="1"/>
          </p:cNvSpPr>
          <p:nvPr>
            <p:ph type="pic" idx="13"/>
          </p:nvPr>
        </p:nvSpPr>
        <p:spPr>
          <a:xfrm>
            <a:off x="6096000" y="484031"/>
            <a:ext cx="5035297" cy="5794851"/>
          </a:xfrm>
          <a:solidFill>
            <a:schemeClr val="bg2"/>
          </a:solidFill>
          <a:effectLst/>
        </p:spPr>
        <p:txBody>
          <a:bodyPr>
            <a:normAutofit/>
          </a:bodyPr>
          <a:lstStyle>
            <a:lvl1pPr marL="0" indent="0">
              <a:buNone/>
              <a:defRPr sz="2400">
                <a:solidFill>
                  <a:schemeClr val="bg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en-FI"/>
          </a:p>
        </p:txBody>
      </p:sp>
      <p:pic>
        <p:nvPicPr>
          <p:cNvPr id="4" name="Kuva 3">
            <a:extLst>
              <a:ext uri="{FF2B5EF4-FFF2-40B4-BE49-F238E27FC236}">
                <a16:creationId xmlns:a16="http://schemas.microsoft.com/office/drawing/2014/main" id="{CF6B897C-4F88-4ADA-8915-375B55E12C5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228624496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Image Content Righ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170F3-E0CF-4943-8107-A52D58E0EA1B}"/>
              </a:ext>
            </a:extLst>
          </p:cNvPr>
          <p:cNvSpPr>
            <a:spLocks noGrp="1"/>
          </p:cNvSpPr>
          <p:nvPr>
            <p:ph type="title" hasCustomPrompt="1"/>
          </p:nvPr>
        </p:nvSpPr>
        <p:spPr>
          <a:xfrm>
            <a:off x="1031240" y="484029"/>
            <a:ext cx="4959096" cy="1690688"/>
          </a:xfrm>
        </p:spPr>
        <p:txBody>
          <a:bodyPr/>
          <a:lstStyle/>
          <a:p>
            <a:r>
              <a:rPr lang="en-US"/>
              <a:t>Click to add title</a:t>
            </a:r>
            <a:endParaRPr lang="en-FI"/>
          </a:p>
        </p:txBody>
      </p:sp>
      <p:sp>
        <p:nvSpPr>
          <p:cNvPr id="3" name="Content Placeholder 2">
            <a:extLst>
              <a:ext uri="{FF2B5EF4-FFF2-40B4-BE49-F238E27FC236}">
                <a16:creationId xmlns:a16="http://schemas.microsoft.com/office/drawing/2014/main" id="{E67B7944-2382-1041-998A-F86D1DD40452}"/>
              </a:ext>
            </a:extLst>
          </p:cNvPr>
          <p:cNvSpPr>
            <a:spLocks noGrp="1"/>
          </p:cNvSpPr>
          <p:nvPr>
            <p:ph sz="half" idx="1" hasCustomPrompt="1"/>
          </p:nvPr>
        </p:nvSpPr>
        <p:spPr>
          <a:xfrm>
            <a:off x="1031240" y="2304288"/>
            <a:ext cx="4959096" cy="3974593"/>
          </a:xfrm>
        </p:spPr>
        <p:txBody>
          <a:bodyPr/>
          <a:lstStyle>
            <a:lvl1pPr marL="0" indent="0">
              <a:buNone/>
              <a:defRPr/>
            </a:lvl1pPr>
            <a:lvl2pPr>
              <a:defRPr sz="1867"/>
            </a:lvl2pPr>
            <a:lvl3pPr>
              <a:defRPr sz="1600"/>
            </a:lvl3pPr>
            <a:lvl4pPr>
              <a:defRPr sz="1467"/>
            </a:lvl4pPr>
            <a:lvl5pPr>
              <a:defRPr sz="1467"/>
            </a:lvl5pPr>
          </a:lstStyle>
          <a:p>
            <a:pPr marL="228594" marR="0" lvl="0" indent="-228594" algn="l" defTabSz="914377" rtl="0" eaLnBrk="1" fontAlgn="auto" latinLnBrk="0" hangingPunct="1">
              <a:lnSpc>
                <a:spcPct val="90000"/>
              </a:lnSpc>
              <a:spcBef>
                <a:spcPts val="1000"/>
              </a:spcBef>
              <a:spcAft>
                <a:spcPts val="0"/>
              </a:spcAft>
              <a:buClrTx/>
              <a:buSzPct val="70000"/>
              <a:buFont typeface="Wingdings" pitchFamily="2" charset="2"/>
              <a:buChar char="§"/>
              <a:tabLst/>
              <a:defRPr/>
            </a:pPr>
            <a:r>
              <a:rPr lang="en-US"/>
              <a:t>Click to add text or click an icon to add image, graphics or other content</a:t>
            </a:r>
            <a:endParaRPr lang="en-GB"/>
          </a:p>
          <a:p>
            <a:pPr lvl="1"/>
            <a:r>
              <a:rPr lang="en-GB"/>
              <a:t>Second level</a:t>
            </a:r>
          </a:p>
          <a:p>
            <a:pPr lvl="2"/>
            <a:r>
              <a:rPr lang="en-GB"/>
              <a:t>Third level</a:t>
            </a:r>
          </a:p>
          <a:p>
            <a:pPr lvl="3"/>
            <a:r>
              <a:rPr lang="en-GB"/>
              <a:t>Fourth level</a:t>
            </a:r>
          </a:p>
          <a:p>
            <a:pPr lvl="4"/>
            <a:r>
              <a:rPr lang="en-GB"/>
              <a:t>Fifth level</a:t>
            </a:r>
            <a:endParaRPr lang="en-FI"/>
          </a:p>
        </p:txBody>
      </p:sp>
      <p:sp>
        <p:nvSpPr>
          <p:cNvPr id="8" name="Picture Placeholder 2">
            <a:extLst>
              <a:ext uri="{FF2B5EF4-FFF2-40B4-BE49-F238E27FC236}">
                <a16:creationId xmlns:a16="http://schemas.microsoft.com/office/drawing/2014/main" id="{EE1BD285-1BFB-2142-AEB2-C2CC44DD35B9}"/>
              </a:ext>
            </a:extLst>
          </p:cNvPr>
          <p:cNvSpPr>
            <a:spLocks noGrp="1"/>
          </p:cNvSpPr>
          <p:nvPr>
            <p:ph type="pic" idx="13"/>
          </p:nvPr>
        </p:nvSpPr>
        <p:spPr>
          <a:xfrm>
            <a:off x="6096000" y="484031"/>
            <a:ext cx="5035297" cy="5794851"/>
          </a:xfrm>
          <a:solidFill>
            <a:schemeClr val="bg2"/>
          </a:solidFill>
          <a:effectLst/>
        </p:spPr>
        <p:txBody>
          <a:bodyPr>
            <a:normAutofit/>
          </a:bodyPr>
          <a:lstStyle>
            <a:lvl1pPr marL="0" indent="0">
              <a:buNone/>
              <a:defRPr sz="2400">
                <a:solidFill>
                  <a:schemeClr val="bg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en-FI"/>
          </a:p>
        </p:txBody>
      </p:sp>
      <p:pic>
        <p:nvPicPr>
          <p:cNvPr id="4" name="Kuva 3">
            <a:extLst>
              <a:ext uri="{FF2B5EF4-FFF2-40B4-BE49-F238E27FC236}">
                <a16:creationId xmlns:a16="http://schemas.microsoft.com/office/drawing/2014/main" id="{CF6B897C-4F88-4ADA-8915-375B55E12C5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254717065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C920B066-639D-3E89-6CDA-45503142033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 y="0"/>
            <a:ext cx="12207088" cy="6858000"/>
          </a:xfrm>
          <a:prstGeom prst="rect">
            <a:avLst/>
          </a:prstGeom>
        </p:spPr>
      </p:pic>
      <p:sp>
        <p:nvSpPr>
          <p:cNvPr id="2" name="Title 1">
            <a:extLst>
              <a:ext uri="{FF2B5EF4-FFF2-40B4-BE49-F238E27FC236}">
                <a16:creationId xmlns:a16="http://schemas.microsoft.com/office/drawing/2014/main" id="{57E635B9-0527-1E40-BC6E-789C6194F8DF}"/>
              </a:ext>
            </a:extLst>
          </p:cNvPr>
          <p:cNvSpPr>
            <a:spLocks noGrp="1"/>
          </p:cNvSpPr>
          <p:nvPr>
            <p:ph type="title" hasCustomPrompt="1"/>
          </p:nvPr>
        </p:nvSpPr>
        <p:spPr>
          <a:xfrm>
            <a:off x="1031240" y="484031"/>
            <a:ext cx="10129521" cy="673587"/>
          </a:xfrm>
        </p:spPr>
        <p:txBody>
          <a:bodyPr/>
          <a:lstStyle/>
          <a:p>
            <a:r>
              <a:rPr lang="en-US"/>
              <a:t>Click to add title</a:t>
            </a:r>
            <a:endParaRPr lang="en-FI"/>
          </a:p>
        </p:txBody>
      </p:sp>
      <p:sp>
        <p:nvSpPr>
          <p:cNvPr id="3" name="Text Placeholder 2">
            <a:extLst>
              <a:ext uri="{FF2B5EF4-FFF2-40B4-BE49-F238E27FC236}">
                <a16:creationId xmlns:a16="http://schemas.microsoft.com/office/drawing/2014/main" id="{A86B30B0-BBEE-CF40-B1B0-9061F69023E9}"/>
              </a:ext>
            </a:extLst>
          </p:cNvPr>
          <p:cNvSpPr>
            <a:spLocks noGrp="1"/>
          </p:cNvSpPr>
          <p:nvPr>
            <p:ph type="body" idx="1"/>
          </p:nvPr>
        </p:nvSpPr>
        <p:spPr>
          <a:xfrm>
            <a:off x="1031238" y="3214823"/>
            <a:ext cx="3257108" cy="507933"/>
          </a:xfrm>
        </p:spPr>
        <p:txBody>
          <a:bodyPr anchor="b">
            <a:normAutofit/>
          </a:bodyPr>
          <a:lstStyle>
            <a:lvl1pPr marL="0" indent="0">
              <a:buNone/>
              <a:defRPr sz="1867"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02F0B60-6847-F141-AB8F-F13267D91640}"/>
              </a:ext>
            </a:extLst>
          </p:cNvPr>
          <p:cNvSpPr>
            <a:spLocks noGrp="1"/>
          </p:cNvSpPr>
          <p:nvPr>
            <p:ph sz="half" idx="2" hasCustomPrompt="1"/>
          </p:nvPr>
        </p:nvSpPr>
        <p:spPr>
          <a:xfrm>
            <a:off x="1031238" y="3722757"/>
            <a:ext cx="3257108" cy="2162311"/>
          </a:xfrm>
        </p:spPr>
        <p:txBody>
          <a:bodyPr>
            <a:normAutofit/>
          </a:bodyPr>
          <a:lstStyle>
            <a:lvl1pPr>
              <a:defRPr sz="1867"/>
            </a:lvl1pPr>
            <a:lvl2pPr>
              <a:defRPr sz="1400"/>
            </a:lvl2pPr>
            <a:lvl3pPr>
              <a:defRPr sz="1333"/>
            </a:lvl3pPr>
            <a:lvl4pPr>
              <a:defRPr sz="1200"/>
            </a:lvl4pPr>
            <a:lvl5pPr>
              <a:defRPr sz="1200"/>
            </a:lvl5pPr>
          </a:lstStyle>
          <a:p>
            <a:pPr lvl="0"/>
            <a:r>
              <a:rPr lang="en-GB"/>
              <a:t>Click to add text or other content</a:t>
            </a:r>
          </a:p>
        </p:txBody>
      </p:sp>
      <p:sp>
        <p:nvSpPr>
          <p:cNvPr id="5" name="Text Placeholder 4">
            <a:extLst>
              <a:ext uri="{FF2B5EF4-FFF2-40B4-BE49-F238E27FC236}">
                <a16:creationId xmlns:a16="http://schemas.microsoft.com/office/drawing/2014/main" id="{C73FE03C-F53C-F84B-B274-0599F766DCC9}"/>
              </a:ext>
            </a:extLst>
          </p:cNvPr>
          <p:cNvSpPr>
            <a:spLocks noGrp="1"/>
          </p:cNvSpPr>
          <p:nvPr>
            <p:ph type="body" sz="quarter" idx="3"/>
          </p:nvPr>
        </p:nvSpPr>
        <p:spPr>
          <a:xfrm>
            <a:off x="4462975" y="3214823"/>
            <a:ext cx="3266056" cy="507933"/>
          </a:xfrm>
        </p:spPr>
        <p:txBody>
          <a:bodyPr anchor="b">
            <a:normAutofit/>
          </a:bodyPr>
          <a:lstStyle>
            <a:lvl1pPr marL="0" indent="0">
              <a:buNone/>
              <a:defRPr sz="1867"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33D93D4-1643-F140-BDE8-A229EBC1C856}"/>
              </a:ext>
            </a:extLst>
          </p:cNvPr>
          <p:cNvSpPr>
            <a:spLocks noGrp="1"/>
          </p:cNvSpPr>
          <p:nvPr>
            <p:ph sz="quarter" idx="4" hasCustomPrompt="1"/>
          </p:nvPr>
        </p:nvSpPr>
        <p:spPr>
          <a:xfrm>
            <a:off x="4462975" y="3722757"/>
            <a:ext cx="3266056" cy="2162311"/>
          </a:xfrm>
        </p:spPr>
        <p:txBody>
          <a:bodyPr>
            <a:normAutofit/>
          </a:bodyPr>
          <a:lstStyle>
            <a:lvl1pPr>
              <a:defRPr sz="1867"/>
            </a:lvl1pPr>
            <a:lvl2pPr>
              <a:defRPr sz="1400"/>
            </a:lvl2pPr>
            <a:lvl3pPr>
              <a:defRPr sz="1333"/>
            </a:lvl3pPr>
            <a:lvl4pPr>
              <a:defRPr sz="1200"/>
            </a:lvl4pPr>
            <a:lvl5pPr>
              <a:defRPr sz="1200"/>
            </a:lvl5pPr>
          </a:lstStyle>
          <a:p>
            <a:pPr lvl="0"/>
            <a:r>
              <a:rPr lang="en-GB"/>
              <a:t>Click to add text or other content</a:t>
            </a:r>
          </a:p>
        </p:txBody>
      </p:sp>
      <p:sp>
        <p:nvSpPr>
          <p:cNvPr id="12" name="Picture Placeholder 2">
            <a:extLst>
              <a:ext uri="{FF2B5EF4-FFF2-40B4-BE49-F238E27FC236}">
                <a16:creationId xmlns:a16="http://schemas.microsoft.com/office/drawing/2014/main" id="{642DA0B6-33D8-2F44-8972-77E0C5D6CA40}"/>
              </a:ext>
            </a:extLst>
          </p:cNvPr>
          <p:cNvSpPr>
            <a:spLocks noGrp="1"/>
          </p:cNvSpPr>
          <p:nvPr>
            <p:ph type="pic" idx="13"/>
          </p:nvPr>
        </p:nvSpPr>
        <p:spPr>
          <a:xfrm>
            <a:off x="1060705" y="1356988"/>
            <a:ext cx="3227641" cy="1857835"/>
          </a:xfrm>
          <a:solidFill>
            <a:schemeClr val="bg2"/>
          </a:solidFill>
          <a:effectLst/>
        </p:spPr>
        <p:txBody>
          <a:bodyPr>
            <a:normAutofit/>
          </a:bodyPr>
          <a:lstStyle>
            <a:lvl1pPr marL="0" indent="0">
              <a:buNone/>
              <a:defRPr sz="2400">
                <a:solidFill>
                  <a:schemeClr val="bg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en-FI"/>
          </a:p>
        </p:txBody>
      </p:sp>
      <p:sp>
        <p:nvSpPr>
          <p:cNvPr id="20" name="Picture Placeholder 2">
            <a:extLst>
              <a:ext uri="{FF2B5EF4-FFF2-40B4-BE49-F238E27FC236}">
                <a16:creationId xmlns:a16="http://schemas.microsoft.com/office/drawing/2014/main" id="{01F07D7E-E40A-8744-AABD-CACB0B77D2AF}"/>
              </a:ext>
            </a:extLst>
          </p:cNvPr>
          <p:cNvSpPr>
            <a:spLocks noGrp="1"/>
          </p:cNvSpPr>
          <p:nvPr>
            <p:ph type="pic" idx="14"/>
          </p:nvPr>
        </p:nvSpPr>
        <p:spPr>
          <a:xfrm>
            <a:off x="4496913" y="1356988"/>
            <a:ext cx="3227641" cy="1857835"/>
          </a:xfrm>
          <a:solidFill>
            <a:schemeClr val="bg2"/>
          </a:solidFill>
          <a:effectLst/>
        </p:spPr>
        <p:txBody>
          <a:bodyPr>
            <a:normAutofit/>
          </a:bodyPr>
          <a:lstStyle>
            <a:lvl1pPr marL="0" indent="0">
              <a:buNone/>
              <a:defRPr sz="2400">
                <a:solidFill>
                  <a:schemeClr val="bg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en-FI"/>
          </a:p>
        </p:txBody>
      </p:sp>
      <p:sp>
        <p:nvSpPr>
          <p:cNvPr id="21" name="Picture Placeholder 2">
            <a:extLst>
              <a:ext uri="{FF2B5EF4-FFF2-40B4-BE49-F238E27FC236}">
                <a16:creationId xmlns:a16="http://schemas.microsoft.com/office/drawing/2014/main" id="{DE6B6FA5-79E1-C242-9103-479F7753549E}"/>
              </a:ext>
            </a:extLst>
          </p:cNvPr>
          <p:cNvSpPr>
            <a:spLocks noGrp="1"/>
          </p:cNvSpPr>
          <p:nvPr>
            <p:ph type="pic" idx="15"/>
          </p:nvPr>
        </p:nvSpPr>
        <p:spPr>
          <a:xfrm>
            <a:off x="7933120" y="1356988"/>
            <a:ext cx="3227641" cy="1857835"/>
          </a:xfrm>
          <a:solidFill>
            <a:schemeClr val="bg2"/>
          </a:solidFill>
          <a:effectLst/>
        </p:spPr>
        <p:txBody>
          <a:bodyPr>
            <a:normAutofit/>
          </a:bodyPr>
          <a:lstStyle>
            <a:lvl1pPr marL="0" indent="0">
              <a:buNone/>
              <a:defRPr sz="2400">
                <a:solidFill>
                  <a:schemeClr val="bg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en-FI"/>
          </a:p>
        </p:txBody>
      </p:sp>
      <p:sp>
        <p:nvSpPr>
          <p:cNvPr id="23" name="Text Placeholder 4">
            <a:extLst>
              <a:ext uri="{FF2B5EF4-FFF2-40B4-BE49-F238E27FC236}">
                <a16:creationId xmlns:a16="http://schemas.microsoft.com/office/drawing/2014/main" id="{07374331-55D6-4F46-BB28-57F3D121507F}"/>
              </a:ext>
            </a:extLst>
          </p:cNvPr>
          <p:cNvSpPr>
            <a:spLocks noGrp="1"/>
          </p:cNvSpPr>
          <p:nvPr>
            <p:ph type="body" sz="quarter" idx="16"/>
          </p:nvPr>
        </p:nvSpPr>
        <p:spPr>
          <a:xfrm>
            <a:off x="7894704" y="3214823"/>
            <a:ext cx="3266056" cy="507933"/>
          </a:xfrm>
        </p:spPr>
        <p:txBody>
          <a:bodyPr anchor="b">
            <a:normAutofit/>
          </a:bodyPr>
          <a:lstStyle>
            <a:lvl1pPr marL="0" indent="0">
              <a:buNone/>
              <a:defRPr sz="1867"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24" name="Content Placeholder 5">
            <a:extLst>
              <a:ext uri="{FF2B5EF4-FFF2-40B4-BE49-F238E27FC236}">
                <a16:creationId xmlns:a16="http://schemas.microsoft.com/office/drawing/2014/main" id="{16D46368-3FD4-0D41-9354-59AA0874571F}"/>
              </a:ext>
            </a:extLst>
          </p:cNvPr>
          <p:cNvSpPr>
            <a:spLocks noGrp="1"/>
          </p:cNvSpPr>
          <p:nvPr>
            <p:ph sz="quarter" idx="17" hasCustomPrompt="1"/>
          </p:nvPr>
        </p:nvSpPr>
        <p:spPr>
          <a:xfrm>
            <a:off x="7894704" y="3722757"/>
            <a:ext cx="3266056" cy="2162311"/>
          </a:xfrm>
        </p:spPr>
        <p:txBody>
          <a:bodyPr>
            <a:normAutofit/>
          </a:bodyPr>
          <a:lstStyle>
            <a:lvl1pPr>
              <a:defRPr sz="1867"/>
            </a:lvl1pPr>
            <a:lvl2pPr>
              <a:defRPr sz="1400"/>
            </a:lvl2pPr>
            <a:lvl3pPr>
              <a:defRPr sz="1333"/>
            </a:lvl3pPr>
            <a:lvl4pPr>
              <a:defRPr sz="1200"/>
            </a:lvl4pPr>
            <a:lvl5pPr>
              <a:defRPr sz="1200"/>
            </a:lvl5pPr>
          </a:lstStyle>
          <a:p>
            <a:pPr lvl="0"/>
            <a:r>
              <a:rPr lang="en-GB"/>
              <a:t>Click to add text or other content</a:t>
            </a:r>
          </a:p>
        </p:txBody>
      </p:sp>
      <p:pic>
        <p:nvPicPr>
          <p:cNvPr id="7" name="Kuva 6">
            <a:extLst>
              <a:ext uri="{FF2B5EF4-FFF2-40B4-BE49-F238E27FC236}">
                <a16:creationId xmlns:a16="http://schemas.microsoft.com/office/drawing/2014/main" id="{68A97CFF-889D-DF5C-65F4-4DB05A5740D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389852046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91C6D6D8-AAB9-0954-06C3-3403A68BDCD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 y="0"/>
            <a:ext cx="12207088" cy="6858000"/>
          </a:xfrm>
          <a:prstGeom prst="rect">
            <a:avLst/>
          </a:prstGeom>
        </p:spPr>
      </p:pic>
      <p:sp>
        <p:nvSpPr>
          <p:cNvPr id="2" name="Title 1">
            <a:extLst>
              <a:ext uri="{FF2B5EF4-FFF2-40B4-BE49-F238E27FC236}">
                <a16:creationId xmlns:a16="http://schemas.microsoft.com/office/drawing/2014/main" id="{2D224E94-51C8-C64D-90A4-EA0A0AABD886}"/>
              </a:ext>
            </a:extLst>
          </p:cNvPr>
          <p:cNvSpPr>
            <a:spLocks noGrp="1"/>
          </p:cNvSpPr>
          <p:nvPr>
            <p:ph type="title" hasCustomPrompt="1"/>
          </p:nvPr>
        </p:nvSpPr>
        <p:spPr>
          <a:xfrm>
            <a:off x="1031240" y="1121664"/>
            <a:ext cx="3740785" cy="1053053"/>
          </a:xfrm>
        </p:spPr>
        <p:txBody>
          <a:bodyPr anchor="b"/>
          <a:lstStyle>
            <a:lvl1pPr>
              <a:defRPr sz="3200"/>
            </a:lvl1pPr>
          </a:lstStyle>
          <a:p>
            <a:r>
              <a:rPr lang="en-US"/>
              <a:t>Click to add title</a:t>
            </a:r>
            <a:endParaRPr lang="en-FI"/>
          </a:p>
        </p:txBody>
      </p:sp>
      <p:sp>
        <p:nvSpPr>
          <p:cNvPr id="3" name="Content Placeholder 2">
            <a:extLst>
              <a:ext uri="{FF2B5EF4-FFF2-40B4-BE49-F238E27FC236}">
                <a16:creationId xmlns:a16="http://schemas.microsoft.com/office/drawing/2014/main" id="{AFB1E337-893E-7B42-B495-BF19187FFF50}"/>
              </a:ext>
            </a:extLst>
          </p:cNvPr>
          <p:cNvSpPr>
            <a:spLocks noGrp="1"/>
          </p:cNvSpPr>
          <p:nvPr>
            <p:ph idx="1" hasCustomPrompt="1"/>
          </p:nvPr>
        </p:nvSpPr>
        <p:spPr>
          <a:xfrm>
            <a:off x="4901186" y="1121664"/>
            <a:ext cx="6230111" cy="5157216"/>
          </a:xfrm>
        </p:spPr>
        <p:txBody>
          <a:bodyPr>
            <a:normAutofit/>
          </a:bodyPr>
          <a:lstStyle>
            <a:lvl1pPr>
              <a:defRPr sz="1867"/>
            </a:lvl1pPr>
            <a:lvl2pPr>
              <a:defRPr sz="1867"/>
            </a:lvl2pPr>
            <a:lvl3pPr>
              <a:defRPr sz="1467"/>
            </a:lvl3pPr>
            <a:lvl4pPr>
              <a:defRPr sz="1400"/>
            </a:lvl4pPr>
            <a:lvl5pPr>
              <a:defRPr sz="1400"/>
            </a:lvl5pPr>
            <a:lvl6pPr>
              <a:defRPr sz="2000"/>
            </a:lvl6pPr>
            <a:lvl7pPr>
              <a:defRPr sz="2000"/>
            </a:lvl7pPr>
            <a:lvl8pPr>
              <a:defRPr sz="2000"/>
            </a:lvl8pPr>
            <a:lvl9pPr>
              <a:defRPr sz="2000"/>
            </a:lvl9pPr>
          </a:lstStyle>
          <a:p>
            <a:pPr marL="228594" marR="0" lvl="0" indent="-228594" algn="l" defTabSz="914377" rtl="0" eaLnBrk="1" fontAlgn="auto" latinLnBrk="0" hangingPunct="1">
              <a:lnSpc>
                <a:spcPct val="90000"/>
              </a:lnSpc>
              <a:spcBef>
                <a:spcPts val="1000"/>
              </a:spcBef>
              <a:spcAft>
                <a:spcPts val="0"/>
              </a:spcAft>
              <a:buClrTx/>
              <a:buSzPct val="70000"/>
              <a:buFont typeface="Wingdings" pitchFamily="2" charset="2"/>
              <a:buChar char="§"/>
              <a:tabLst/>
              <a:defRPr/>
            </a:pPr>
            <a:r>
              <a:rPr lang="en-US"/>
              <a:t>Click to add text or click an icon to add image, graphics or other content</a:t>
            </a:r>
            <a:endParaRPr lang="en-GB"/>
          </a:p>
          <a:p>
            <a:pPr lvl="1"/>
            <a:r>
              <a:rPr lang="en-GB"/>
              <a:t>Second level</a:t>
            </a:r>
          </a:p>
          <a:p>
            <a:pPr lvl="2"/>
            <a:r>
              <a:rPr lang="en-GB"/>
              <a:t>Third level</a:t>
            </a:r>
          </a:p>
          <a:p>
            <a:pPr lvl="3"/>
            <a:r>
              <a:rPr lang="en-GB"/>
              <a:t>Fourth level</a:t>
            </a:r>
          </a:p>
          <a:p>
            <a:pPr lvl="4"/>
            <a:r>
              <a:rPr lang="en-GB"/>
              <a:t>Fifth level</a:t>
            </a:r>
            <a:endParaRPr lang="en-FI"/>
          </a:p>
        </p:txBody>
      </p:sp>
      <p:sp>
        <p:nvSpPr>
          <p:cNvPr id="4" name="Text Placeholder 3">
            <a:extLst>
              <a:ext uri="{FF2B5EF4-FFF2-40B4-BE49-F238E27FC236}">
                <a16:creationId xmlns:a16="http://schemas.microsoft.com/office/drawing/2014/main" id="{741273F4-64EB-8648-96CE-23E6C233DE79}"/>
              </a:ext>
            </a:extLst>
          </p:cNvPr>
          <p:cNvSpPr>
            <a:spLocks noGrp="1"/>
          </p:cNvSpPr>
          <p:nvPr>
            <p:ph type="body" sz="half" idx="2" hasCustomPrompt="1"/>
          </p:nvPr>
        </p:nvSpPr>
        <p:spPr>
          <a:xfrm>
            <a:off x="1031240" y="2309654"/>
            <a:ext cx="3740785" cy="3978097"/>
          </a:xfrm>
        </p:spPr>
        <p:txBody>
          <a:bodyPr>
            <a:normAutofit/>
          </a:bodyPr>
          <a:lstStyle>
            <a:lvl1pPr marL="0" indent="0">
              <a:buNone/>
              <a:defRPr sz="1867"/>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add text</a:t>
            </a:r>
          </a:p>
        </p:txBody>
      </p:sp>
      <p:pic>
        <p:nvPicPr>
          <p:cNvPr id="5" name="Kuva 4">
            <a:extLst>
              <a:ext uri="{FF2B5EF4-FFF2-40B4-BE49-F238E27FC236}">
                <a16:creationId xmlns:a16="http://schemas.microsoft.com/office/drawing/2014/main" id="{0401E7DB-D192-FC82-EBCD-1B259DF69A3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376967239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AEB12B0D-0AC9-62DA-292B-E38D6D5DEBD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 y="0"/>
            <a:ext cx="12207088" cy="6858000"/>
          </a:xfrm>
          <a:prstGeom prst="rect">
            <a:avLst/>
          </a:prstGeom>
        </p:spPr>
      </p:pic>
      <p:sp>
        <p:nvSpPr>
          <p:cNvPr id="2" name="Title 1">
            <a:extLst>
              <a:ext uri="{FF2B5EF4-FFF2-40B4-BE49-F238E27FC236}">
                <a16:creationId xmlns:a16="http://schemas.microsoft.com/office/drawing/2014/main" id="{57E635B9-0527-1E40-BC6E-789C6194F8DF}"/>
              </a:ext>
            </a:extLst>
          </p:cNvPr>
          <p:cNvSpPr>
            <a:spLocks noGrp="1"/>
          </p:cNvSpPr>
          <p:nvPr>
            <p:ph type="title" hasCustomPrompt="1"/>
          </p:nvPr>
        </p:nvSpPr>
        <p:spPr>
          <a:xfrm>
            <a:off x="1031240" y="484029"/>
            <a:ext cx="10129521" cy="1690688"/>
          </a:xfrm>
        </p:spPr>
        <p:txBody>
          <a:bodyPr/>
          <a:lstStyle/>
          <a:p>
            <a:r>
              <a:rPr lang="en-US"/>
              <a:t>Click to add title</a:t>
            </a:r>
            <a:endParaRPr lang="en-FI"/>
          </a:p>
        </p:txBody>
      </p:sp>
      <p:sp>
        <p:nvSpPr>
          <p:cNvPr id="3" name="Text Placeholder 2">
            <a:extLst>
              <a:ext uri="{FF2B5EF4-FFF2-40B4-BE49-F238E27FC236}">
                <a16:creationId xmlns:a16="http://schemas.microsoft.com/office/drawing/2014/main" id="{A86B30B0-BBEE-CF40-B1B0-9061F69023E9}"/>
              </a:ext>
            </a:extLst>
          </p:cNvPr>
          <p:cNvSpPr>
            <a:spLocks noGrp="1"/>
          </p:cNvSpPr>
          <p:nvPr>
            <p:ph type="body" idx="1" hasCustomPrompt="1"/>
          </p:nvPr>
        </p:nvSpPr>
        <p:spPr>
          <a:xfrm>
            <a:off x="1031238" y="2176940"/>
            <a:ext cx="4966337" cy="566547"/>
          </a:xfrm>
        </p:spPr>
        <p:txBody>
          <a:bodyPr anchor="b">
            <a:normAutofit/>
          </a:bodyPr>
          <a:lstStyle>
            <a:lvl1pPr marL="0" indent="0">
              <a:buNone/>
              <a:defRPr sz="2133" b="1">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add subheading</a:t>
            </a:r>
          </a:p>
        </p:txBody>
      </p:sp>
      <p:sp>
        <p:nvSpPr>
          <p:cNvPr id="4" name="Content Placeholder 3">
            <a:extLst>
              <a:ext uri="{FF2B5EF4-FFF2-40B4-BE49-F238E27FC236}">
                <a16:creationId xmlns:a16="http://schemas.microsoft.com/office/drawing/2014/main" id="{402F0B60-6847-F141-AB8F-F13267D91640}"/>
              </a:ext>
            </a:extLst>
          </p:cNvPr>
          <p:cNvSpPr>
            <a:spLocks noGrp="1"/>
          </p:cNvSpPr>
          <p:nvPr>
            <p:ph sz="half" idx="2" hasCustomPrompt="1"/>
          </p:nvPr>
        </p:nvSpPr>
        <p:spPr>
          <a:xfrm>
            <a:off x="1031238" y="2891274"/>
            <a:ext cx="4966337" cy="3387607"/>
          </a:xfrm>
        </p:spPr>
        <p:txBody>
          <a:bodyPr>
            <a:normAutofit/>
          </a:bodyPr>
          <a:lstStyle>
            <a:lvl1pPr>
              <a:defRPr sz="1867"/>
            </a:lvl1pPr>
            <a:lvl2pPr>
              <a:defRPr sz="1467"/>
            </a:lvl2pPr>
            <a:lvl3pPr>
              <a:defRPr sz="1400"/>
            </a:lvl3pPr>
            <a:lvl4pPr>
              <a:defRPr sz="1333"/>
            </a:lvl4pPr>
            <a:lvl5pPr>
              <a:defRPr sz="1333"/>
            </a:lvl5pPr>
          </a:lstStyle>
          <a:p>
            <a:pPr lvl="0"/>
            <a:r>
              <a:rPr lang="en-GB"/>
              <a:t>Click to add text or click an icon to add image, graphics or other content</a:t>
            </a:r>
          </a:p>
          <a:p>
            <a:pPr lvl="1"/>
            <a:r>
              <a:rPr lang="en-GB"/>
              <a:t>Second level</a:t>
            </a:r>
          </a:p>
          <a:p>
            <a:pPr lvl="2"/>
            <a:r>
              <a:rPr lang="en-GB"/>
              <a:t>Third level</a:t>
            </a:r>
          </a:p>
          <a:p>
            <a:pPr lvl="3"/>
            <a:r>
              <a:rPr lang="en-GB"/>
              <a:t>Fourth level</a:t>
            </a:r>
          </a:p>
          <a:p>
            <a:pPr lvl="4"/>
            <a:r>
              <a:rPr lang="en-GB"/>
              <a:t>Fifth level</a:t>
            </a:r>
            <a:endParaRPr lang="en-FI"/>
          </a:p>
        </p:txBody>
      </p:sp>
      <p:sp>
        <p:nvSpPr>
          <p:cNvPr id="5" name="Text Placeholder 4">
            <a:extLst>
              <a:ext uri="{FF2B5EF4-FFF2-40B4-BE49-F238E27FC236}">
                <a16:creationId xmlns:a16="http://schemas.microsoft.com/office/drawing/2014/main" id="{C73FE03C-F53C-F84B-B274-0599F766DCC9}"/>
              </a:ext>
            </a:extLst>
          </p:cNvPr>
          <p:cNvSpPr>
            <a:spLocks noGrp="1"/>
          </p:cNvSpPr>
          <p:nvPr>
            <p:ph type="body" sz="quarter" idx="3" hasCustomPrompt="1"/>
          </p:nvPr>
        </p:nvSpPr>
        <p:spPr>
          <a:xfrm>
            <a:off x="6172201" y="2176940"/>
            <a:ext cx="4988560" cy="566547"/>
          </a:xfrm>
        </p:spPr>
        <p:txBody>
          <a:bodyPr anchor="b">
            <a:normAutofit/>
          </a:bodyPr>
          <a:lstStyle>
            <a:lvl1pPr marL="0" indent="0">
              <a:buNone/>
              <a:defRPr sz="2133" b="1">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add subheading</a:t>
            </a:r>
          </a:p>
        </p:txBody>
      </p:sp>
      <p:sp>
        <p:nvSpPr>
          <p:cNvPr id="6" name="Content Placeholder 5">
            <a:extLst>
              <a:ext uri="{FF2B5EF4-FFF2-40B4-BE49-F238E27FC236}">
                <a16:creationId xmlns:a16="http://schemas.microsoft.com/office/drawing/2014/main" id="{033D93D4-1643-F140-BDE8-A229EBC1C856}"/>
              </a:ext>
            </a:extLst>
          </p:cNvPr>
          <p:cNvSpPr>
            <a:spLocks noGrp="1"/>
          </p:cNvSpPr>
          <p:nvPr>
            <p:ph sz="quarter" idx="4" hasCustomPrompt="1"/>
          </p:nvPr>
        </p:nvSpPr>
        <p:spPr>
          <a:xfrm>
            <a:off x="6172201" y="2891274"/>
            <a:ext cx="4988560" cy="3387607"/>
          </a:xfrm>
        </p:spPr>
        <p:txBody>
          <a:bodyPr>
            <a:normAutofit/>
          </a:bodyPr>
          <a:lstStyle>
            <a:lvl1pPr>
              <a:defRPr sz="1867"/>
            </a:lvl1pPr>
            <a:lvl2pPr>
              <a:defRPr sz="1467"/>
            </a:lvl2pPr>
            <a:lvl3pPr>
              <a:defRPr sz="1400"/>
            </a:lvl3pPr>
            <a:lvl4pPr>
              <a:defRPr sz="1333"/>
            </a:lvl4pPr>
            <a:lvl5pPr>
              <a:defRPr sz="1333"/>
            </a:lvl5pPr>
          </a:lstStyle>
          <a:p>
            <a:pPr lvl="0"/>
            <a:r>
              <a:rPr lang="en-GB"/>
              <a:t>Click to add text or click an icon to add image, graphics or other content</a:t>
            </a:r>
          </a:p>
          <a:p>
            <a:pPr lvl="1"/>
            <a:r>
              <a:rPr lang="en-GB"/>
              <a:t>Second level</a:t>
            </a:r>
          </a:p>
          <a:p>
            <a:pPr lvl="2"/>
            <a:r>
              <a:rPr lang="en-GB"/>
              <a:t>Third level</a:t>
            </a:r>
          </a:p>
          <a:p>
            <a:pPr lvl="3"/>
            <a:r>
              <a:rPr lang="en-GB"/>
              <a:t>Fourth level</a:t>
            </a:r>
          </a:p>
          <a:p>
            <a:pPr lvl="4"/>
            <a:r>
              <a:rPr lang="en-GB"/>
              <a:t>Fifth level</a:t>
            </a:r>
            <a:endParaRPr lang="en-FI"/>
          </a:p>
        </p:txBody>
      </p:sp>
      <p:pic>
        <p:nvPicPr>
          <p:cNvPr id="7" name="Kuva 6">
            <a:extLst>
              <a:ext uri="{FF2B5EF4-FFF2-40B4-BE49-F238E27FC236}">
                <a16:creationId xmlns:a16="http://schemas.microsoft.com/office/drawing/2014/main" id="{9DA34E4D-F81C-FB3A-0EE0-DDBE7DC500C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322217573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ontent Sim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170F3-E0CF-4943-8107-A52D58E0EA1B}"/>
              </a:ext>
            </a:extLst>
          </p:cNvPr>
          <p:cNvSpPr>
            <a:spLocks noGrp="1"/>
          </p:cNvSpPr>
          <p:nvPr>
            <p:ph type="title" hasCustomPrompt="1"/>
          </p:nvPr>
        </p:nvSpPr>
        <p:spPr>
          <a:xfrm>
            <a:off x="1031240" y="484030"/>
            <a:ext cx="10070592" cy="785620"/>
          </a:xfrm>
        </p:spPr>
        <p:txBody>
          <a:bodyPr/>
          <a:lstStyle/>
          <a:p>
            <a:r>
              <a:rPr lang="en-US"/>
              <a:t>Click to add title</a:t>
            </a:r>
            <a:endParaRPr lang="en-FI"/>
          </a:p>
        </p:txBody>
      </p:sp>
      <p:sp>
        <p:nvSpPr>
          <p:cNvPr id="3" name="Content Placeholder 2">
            <a:extLst>
              <a:ext uri="{FF2B5EF4-FFF2-40B4-BE49-F238E27FC236}">
                <a16:creationId xmlns:a16="http://schemas.microsoft.com/office/drawing/2014/main" id="{E67B7944-2382-1041-998A-F86D1DD40452}"/>
              </a:ext>
            </a:extLst>
          </p:cNvPr>
          <p:cNvSpPr>
            <a:spLocks noGrp="1"/>
          </p:cNvSpPr>
          <p:nvPr>
            <p:ph sz="half" idx="1" hasCustomPrompt="1"/>
          </p:nvPr>
        </p:nvSpPr>
        <p:spPr>
          <a:xfrm>
            <a:off x="1031240" y="1614809"/>
            <a:ext cx="10070592" cy="3974593"/>
          </a:xfrm>
        </p:spPr>
        <p:txBody>
          <a:bodyPr/>
          <a:lstStyle/>
          <a:p>
            <a:pPr lvl="0"/>
            <a:r>
              <a:rPr lang="en-GB"/>
              <a:t>Click to add text or click an icon to add image, graphics or other content</a:t>
            </a:r>
          </a:p>
          <a:p>
            <a:pPr lvl="1"/>
            <a:r>
              <a:rPr lang="en-GB"/>
              <a:t>Second level</a:t>
            </a:r>
          </a:p>
          <a:p>
            <a:pPr lvl="2"/>
            <a:r>
              <a:rPr lang="en-GB"/>
              <a:t>Third level</a:t>
            </a:r>
          </a:p>
          <a:p>
            <a:pPr lvl="3"/>
            <a:r>
              <a:rPr lang="en-GB"/>
              <a:t>Fourth level</a:t>
            </a:r>
          </a:p>
          <a:p>
            <a:pPr lvl="4"/>
            <a:r>
              <a:rPr lang="en-GB"/>
              <a:t>Fifth level</a:t>
            </a:r>
            <a:endParaRPr lang="en-FI"/>
          </a:p>
        </p:txBody>
      </p:sp>
    </p:spTree>
    <p:extLst>
      <p:ext uri="{BB962C8B-B14F-4D97-AF65-F5344CB8AC3E}">
        <p14:creationId xmlns:p14="http://schemas.microsoft.com/office/powerpoint/2010/main" val="4845750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hank You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452CC35E-ED00-1345-BA81-18160FDC8DD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9427" y="6507793"/>
            <a:ext cx="1084379" cy="153201"/>
          </a:xfrm>
          <a:prstGeom prst="rect">
            <a:avLst/>
          </a:prstGeom>
        </p:spPr>
      </p:pic>
      <p:pic>
        <p:nvPicPr>
          <p:cNvPr id="9" name="Picture 8">
            <a:extLst>
              <a:ext uri="{FF2B5EF4-FFF2-40B4-BE49-F238E27FC236}">
                <a16:creationId xmlns:a16="http://schemas.microsoft.com/office/drawing/2014/main" id="{7E36FC11-3C59-874D-B58E-F1C16A68447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806" y="1"/>
            <a:ext cx="12188388" cy="6848519"/>
          </a:xfrm>
          <a:prstGeom prst="rect">
            <a:avLst/>
          </a:prstGeom>
        </p:spPr>
      </p:pic>
      <p:sp>
        <p:nvSpPr>
          <p:cNvPr id="2" name="Title 1">
            <a:extLst>
              <a:ext uri="{FF2B5EF4-FFF2-40B4-BE49-F238E27FC236}">
                <a16:creationId xmlns:a16="http://schemas.microsoft.com/office/drawing/2014/main" id="{CDF321C4-4CD9-FE4F-9152-EBA04F101226}"/>
              </a:ext>
            </a:extLst>
          </p:cNvPr>
          <p:cNvSpPr>
            <a:spLocks noGrp="1"/>
          </p:cNvSpPr>
          <p:nvPr>
            <p:ph type="ctrTitle" hasCustomPrompt="1"/>
          </p:nvPr>
        </p:nvSpPr>
        <p:spPr>
          <a:xfrm>
            <a:off x="6096000" y="3783823"/>
            <a:ext cx="5035296" cy="643684"/>
          </a:xfrm>
        </p:spPr>
        <p:txBody>
          <a:bodyPr anchor="b">
            <a:normAutofit/>
          </a:bodyPr>
          <a:lstStyle>
            <a:lvl1pPr algn="l">
              <a:defRPr sz="2133"/>
            </a:lvl1pPr>
          </a:lstStyle>
          <a:p>
            <a:r>
              <a:rPr lang="en-GB"/>
              <a:t>Click to add text</a:t>
            </a:r>
            <a:endParaRPr lang="en-FI"/>
          </a:p>
        </p:txBody>
      </p:sp>
      <p:sp>
        <p:nvSpPr>
          <p:cNvPr id="3" name="Subtitle 2">
            <a:extLst>
              <a:ext uri="{FF2B5EF4-FFF2-40B4-BE49-F238E27FC236}">
                <a16:creationId xmlns:a16="http://schemas.microsoft.com/office/drawing/2014/main" id="{5F499148-3F8E-0B4D-9AEE-94A0B36F1034}"/>
              </a:ext>
            </a:extLst>
          </p:cNvPr>
          <p:cNvSpPr>
            <a:spLocks noGrp="1"/>
          </p:cNvSpPr>
          <p:nvPr>
            <p:ph type="subTitle" idx="1" hasCustomPrompt="1"/>
          </p:nvPr>
        </p:nvSpPr>
        <p:spPr>
          <a:xfrm>
            <a:off x="6096000" y="4427509"/>
            <a:ext cx="5035296" cy="1149257"/>
          </a:xfrm>
        </p:spPr>
        <p:txBody>
          <a:bodyPr>
            <a:normAutofit/>
          </a:bodyPr>
          <a:lstStyle>
            <a:lvl1pPr marL="0" indent="0" algn="l">
              <a:buNone/>
              <a:defRPr sz="16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add text</a:t>
            </a:r>
            <a:endParaRPr lang="en-FI"/>
          </a:p>
        </p:txBody>
      </p:sp>
      <p:pic>
        <p:nvPicPr>
          <p:cNvPr id="6" name="Kuva 5">
            <a:extLst>
              <a:ext uri="{FF2B5EF4-FFF2-40B4-BE49-F238E27FC236}">
                <a16:creationId xmlns:a16="http://schemas.microsoft.com/office/drawing/2014/main" id="{2B53F80E-6261-C4E6-079B-2596236C937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226988" y="2115553"/>
            <a:ext cx="4050565" cy="1045307"/>
          </a:xfrm>
          <a:prstGeom prst="rect">
            <a:avLst/>
          </a:prstGeom>
        </p:spPr>
      </p:pic>
    </p:spTree>
    <p:extLst>
      <p:ext uri="{BB962C8B-B14F-4D97-AF65-F5344CB8AC3E}">
        <p14:creationId xmlns:p14="http://schemas.microsoft.com/office/powerpoint/2010/main" val="2704725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Title Image Slide">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2A1713F3-0C61-FE88-1521-4EC0C541FE6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735"/>
          <a:stretch/>
        </p:blipFill>
        <p:spPr>
          <a:xfrm>
            <a:off x="0" y="1"/>
            <a:ext cx="12222173" cy="6857999"/>
          </a:xfrm>
          <a:prstGeom prst="rect">
            <a:avLst/>
          </a:prstGeom>
        </p:spPr>
      </p:pic>
      <p:sp>
        <p:nvSpPr>
          <p:cNvPr id="9" name="Picture Placeholder 8">
            <a:extLst>
              <a:ext uri="{FF2B5EF4-FFF2-40B4-BE49-F238E27FC236}">
                <a16:creationId xmlns:a16="http://schemas.microsoft.com/office/drawing/2014/main" id="{06B7A630-3054-234D-834C-CF6208381259}"/>
              </a:ext>
            </a:extLst>
          </p:cNvPr>
          <p:cNvSpPr>
            <a:spLocks noGrp="1"/>
          </p:cNvSpPr>
          <p:nvPr>
            <p:ph type="pic" sz="quarter" idx="13"/>
          </p:nvPr>
        </p:nvSpPr>
        <p:spPr>
          <a:xfrm>
            <a:off x="7291753" y="1"/>
            <a:ext cx="4900248" cy="6857999"/>
          </a:xfrm>
          <a:solidFill>
            <a:schemeClr val="bg2"/>
          </a:solidFill>
        </p:spPr>
        <p:txBody>
          <a:bodyPr>
            <a:normAutofit/>
          </a:bodyPr>
          <a:lstStyle>
            <a:lvl1pPr marL="0" indent="0" algn="ctr">
              <a:buNone/>
              <a:defRPr sz="2400">
                <a:solidFill>
                  <a:schemeClr val="bg1"/>
                </a:solidFill>
              </a:defRPr>
            </a:lvl1pPr>
          </a:lstStyle>
          <a:p>
            <a:r>
              <a:rPr lang="en-GB"/>
              <a:t>Click icon to add picture</a:t>
            </a:r>
            <a:endParaRPr lang="en-FI"/>
          </a:p>
        </p:txBody>
      </p:sp>
      <p:sp>
        <p:nvSpPr>
          <p:cNvPr id="2" name="Title 1">
            <a:extLst>
              <a:ext uri="{FF2B5EF4-FFF2-40B4-BE49-F238E27FC236}">
                <a16:creationId xmlns:a16="http://schemas.microsoft.com/office/drawing/2014/main" id="{CDF321C4-4CD9-FE4F-9152-EBA04F101226}"/>
              </a:ext>
            </a:extLst>
          </p:cNvPr>
          <p:cNvSpPr>
            <a:spLocks noGrp="1"/>
          </p:cNvSpPr>
          <p:nvPr>
            <p:ph type="ctrTitle" hasCustomPrompt="1"/>
          </p:nvPr>
        </p:nvSpPr>
        <p:spPr>
          <a:xfrm>
            <a:off x="1031241" y="1063940"/>
            <a:ext cx="5850205" cy="2879720"/>
          </a:xfrm>
        </p:spPr>
        <p:txBody>
          <a:bodyPr anchor="b">
            <a:normAutofit/>
          </a:bodyPr>
          <a:lstStyle>
            <a:lvl1pPr algn="l">
              <a:defRPr sz="4267"/>
            </a:lvl1pPr>
          </a:lstStyle>
          <a:p>
            <a:r>
              <a:rPr lang="en-GB"/>
              <a:t>Click to add Heading</a:t>
            </a:r>
            <a:endParaRPr lang="en-FI"/>
          </a:p>
        </p:txBody>
      </p:sp>
      <p:sp>
        <p:nvSpPr>
          <p:cNvPr id="3" name="Subtitle 2">
            <a:extLst>
              <a:ext uri="{FF2B5EF4-FFF2-40B4-BE49-F238E27FC236}">
                <a16:creationId xmlns:a16="http://schemas.microsoft.com/office/drawing/2014/main" id="{5F499148-3F8E-0B4D-9AEE-94A0B36F1034}"/>
              </a:ext>
            </a:extLst>
          </p:cNvPr>
          <p:cNvSpPr>
            <a:spLocks noGrp="1"/>
          </p:cNvSpPr>
          <p:nvPr>
            <p:ph type="subTitle" idx="1" hasCustomPrompt="1"/>
          </p:nvPr>
        </p:nvSpPr>
        <p:spPr>
          <a:xfrm>
            <a:off x="1031241" y="3943663"/>
            <a:ext cx="5850205" cy="1527175"/>
          </a:xfrm>
        </p:spPr>
        <p:txBody>
          <a:bodyPr>
            <a:normAutofit/>
          </a:bodyPr>
          <a:lstStyle>
            <a:lvl1pPr marL="0" indent="0" algn="l">
              <a:buNone/>
              <a:defRPr sz="2133"/>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add subheading or summary</a:t>
            </a:r>
            <a:endParaRPr lang="en-FI"/>
          </a:p>
        </p:txBody>
      </p:sp>
      <p:pic>
        <p:nvPicPr>
          <p:cNvPr id="5" name="Kuva 4">
            <a:extLst>
              <a:ext uri="{FF2B5EF4-FFF2-40B4-BE49-F238E27FC236}">
                <a16:creationId xmlns:a16="http://schemas.microsoft.com/office/drawing/2014/main" id="{2EF179DF-FCD4-00D3-75E2-D60E792675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340247969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E291262-8BAF-8F4B-8A28-093D58E665D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806" y="0"/>
            <a:ext cx="12188388" cy="6858000"/>
          </a:xfrm>
          <a:prstGeom prst="rect">
            <a:avLst/>
          </a:prstGeom>
        </p:spPr>
      </p:pic>
      <p:sp>
        <p:nvSpPr>
          <p:cNvPr id="2" name="Title 1">
            <a:extLst>
              <a:ext uri="{FF2B5EF4-FFF2-40B4-BE49-F238E27FC236}">
                <a16:creationId xmlns:a16="http://schemas.microsoft.com/office/drawing/2014/main" id="{6E4F5F0E-D799-C148-91BF-C8ECCCC9E71A}"/>
              </a:ext>
            </a:extLst>
          </p:cNvPr>
          <p:cNvSpPr>
            <a:spLocks noGrp="1"/>
          </p:cNvSpPr>
          <p:nvPr>
            <p:ph type="title" hasCustomPrompt="1"/>
          </p:nvPr>
        </p:nvSpPr>
        <p:spPr>
          <a:xfrm>
            <a:off x="1031241" y="1063940"/>
            <a:ext cx="5850205" cy="2879720"/>
          </a:xfrm>
        </p:spPr>
        <p:txBody>
          <a:bodyPr anchor="b">
            <a:normAutofit/>
          </a:bodyPr>
          <a:lstStyle>
            <a:lvl1pPr>
              <a:defRPr sz="4267">
                <a:solidFill>
                  <a:schemeClr val="accent1"/>
                </a:solidFill>
              </a:defRPr>
            </a:lvl1pPr>
          </a:lstStyle>
          <a:p>
            <a:r>
              <a:rPr lang="en-US"/>
              <a:t>Click to add Heading</a:t>
            </a:r>
            <a:endParaRPr lang="en-FI"/>
          </a:p>
        </p:txBody>
      </p:sp>
      <p:sp>
        <p:nvSpPr>
          <p:cNvPr id="3" name="Text Placeholder 2">
            <a:extLst>
              <a:ext uri="{FF2B5EF4-FFF2-40B4-BE49-F238E27FC236}">
                <a16:creationId xmlns:a16="http://schemas.microsoft.com/office/drawing/2014/main" id="{D5C30867-35F8-8E4B-91FD-75270DAFAA52}"/>
              </a:ext>
            </a:extLst>
          </p:cNvPr>
          <p:cNvSpPr>
            <a:spLocks noGrp="1"/>
          </p:cNvSpPr>
          <p:nvPr>
            <p:ph type="body" idx="1" hasCustomPrompt="1"/>
          </p:nvPr>
        </p:nvSpPr>
        <p:spPr>
          <a:xfrm>
            <a:off x="1031240" y="3943665"/>
            <a:ext cx="5850205" cy="1500187"/>
          </a:xfrm>
        </p:spPr>
        <p:txBody>
          <a:bodyPr>
            <a:normAutofit/>
          </a:bodyPr>
          <a:lstStyle>
            <a:lvl1pPr marL="0" indent="0">
              <a:buNone/>
              <a:defRPr sz="2133">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add subheading or summary</a:t>
            </a:r>
          </a:p>
        </p:txBody>
      </p:sp>
      <p:pic>
        <p:nvPicPr>
          <p:cNvPr id="5" name="Kuva 4">
            <a:extLst>
              <a:ext uri="{FF2B5EF4-FFF2-40B4-BE49-F238E27FC236}">
                <a16:creationId xmlns:a16="http://schemas.microsoft.com/office/drawing/2014/main" id="{B6A9B250-F712-F4C0-7CD2-A250B97CE04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419015349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Content &quot;Image on the wall&quot;">
    <p:spTree>
      <p:nvGrpSpPr>
        <p:cNvPr id="1" name=""/>
        <p:cNvGrpSpPr/>
        <p:nvPr/>
      </p:nvGrpSpPr>
      <p:grpSpPr>
        <a:xfrm>
          <a:off x="0" y="0"/>
          <a:ext cx="0" cy="0"/>
          <a:chOff x="0" y="0"/>
          <a:chExt cx="0" cy="0"/>
        </a:xfrm>
      </p:grpSpPr>
      <p:pic>
        <p:nvPicPr>
          <p:cNvPr id="2" name="Picture 14">
            <a:extLst>
              <a:ext uri="{FF2B5EF4-FFF2-40B4-BE49-F238E27FC236}">
                <a16:creationId xmlns:a16="http://schemas.microsoft.com/office/drawing/2014/main" id="{BDE8EA8D-DB3A-1195-6CC8-60ADA78A641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806" y="0"/>
            <a:ext cx="12188388" cy="6858000"/>
          </a:xfrm>
          <a:prstGeom prst="rect">
            <a:avLst/>
          </a:prstGeom>
        </p:spPr>
      </p:pic>
      <p:sp>
        <p:nvSpPr>
          <p:cNvPr id="7" name="Kuvan paikkamerkki 6">
            <a:extLst>
              <a:ext uri="{FF2B5EF4-FFF2-40B4-BE49-F238E27FC236}">
                <a16:creationId xmlns:a16="http://schemas.microsoft.com/office/drawing/2014/main" id="{C3285F17-F809-DDAB-D66D-864FA898A06D}"/>
              </a:ext>
            </a:extLst>
          </p:cNvPr>
          <p:cNvSpPr>
            <a:spLocks noGrp="1"/>
          </p:cNvSpPr>
          <p:nvPr>
            <p:ph type="pic" sz="quarter" idx="10" hasCustomPrompt="1"/>
          </p:nvPr>
        </p:nvSpPr>
        <p:spPr>
          <a:xfrm>
            <a:off x="5364480" y="2333897"/>
            <a:ext cx="4876800" cy="2282553"/>
          </a:xfrm>
          <a:noFill/>
        </p:spPr>
        <p:txBody>
          <a:bodyPr/>
          <a:lstStyle>
            <a:lvl1pPr marL="0" indent="0" algn="ctr">
              <a:buNone/>
              <a:defRPr/>
            </a:lvl1pPr>
          </a:lstStyle>
          <a:p>
            <a:r>
              <a:rPr lang="fi-FI" err="1"/>
              <a:t>Click</a:t>
            </a:r>
            <a:r>
              <a:rPr lang="fi-FI"/>
              <a:t> </a:t>
            </a:r>
            <a:r>
              <a:rPr lang="fi-FI" err="1"/>
              <a:t>icon</a:t>
            </a:r>
            <a:r>
              <a:rPr lang="fi-FI"/>
              <a:t> to </a:t>
            </a:r>
            <a:r>
              <a:rPr lang="fi-FI" err="1"/>
              <a:t>add</a:t>
            </a:r>
            <a:r>
              <a:rPr lang="fi-FI"/>
              <a:t> </a:t>
            </a:r>
            <a:r>
              <a:rPr lang="fi-FI" err="1"/>
              <a:t>picture</a:t>
            </a:r>
            <a:endParaRPr lang="fi-FI"/>
          </a:p>
        </p:txBody>
      </p:sp>
      <p:sp>
        <p:nvSpPr>
          <p:cNvPr id="8" name="Title 1">
            <a:extLst>
              <a:ext uri="{FF2B5EF4-FFF2-40B4-BE49-F238E27FC236}">
                <a16:creationId xmlns:a16="http://schemas.microsoft.com/office/drawing/2014/main" id="{B854B3C2-1788-E10F-0C1E-AEC92B05D153}"/>
              </a:ext>
            </a:extLst>
          </p:cNvPr>
          <p:cNvSpPr>
            <a:spLocks noGrp="1"/>
          </p:cNvSpPr>
          <p:nvPr>
            <p:ph type="title"/>
          </p:nvPr>
        </p:nvSpPr>
        <p:spPr>
          <a:xfrm>
            <a:off x="1031240" y="484029"/>
            <a:ext cx="10070592" cy="619056"/>
          </a:xfrm>
        </p:spPr>
        <p:txBody>
          <a:bodyPr/>
          <a:lstStyle/>
          <a:p>
            <a:r>
              <a:rPr lang="en-US"/>
              <a:t>Click to edit Master title style</a:t>
            </a:r>
            <a:endParaRPr lang="en-FI"/>
          </a:p>
        </p:txBody>
      </p:sp>
      <p:sp>
        <p:nvSpPr>
          <p:cNvPr id="9" name="Content Placeholder 2">
            <a:extLst>
              <a:ext uri="{FF2B5EF4-FFF2-40B4-BE49-F238E27FC236}">
                <a16:creationId xmlns:a16="http://schemas.microsoft.com/office/drawing/2014/main" id="{DDF9C4D1-FBBE-5AFB-1401-3C1065840A4A}"/>
              </a:ext>
            </a:extLst>
          </p:cNvPr>
          <p:cNvSpPr>
            <a:spLocks noGrp="1"/>
          </p:cNvSpPr>
          <p:nvPr>
            <p:ph sz="half" idx="13" hasCustomPrompt="1"/>
          </p:nvPr>
        </p:nvSpPr>
        <p:spPr>
          <a:xfrm>
            <a:off x="1031240" y="1759134"/>
            <a:ext cx="3444965" cy="4040775"/>
          </a:xfrm>
        </p:spPr>
        <p:txBody>
          <a:bodyPr/>
          <a:lstStyle/>
          <a:p>
            <a:pPr lvl="0"/>
            <a:r>
              <a:rPr lang="en-US"/>
              <a:t>Click to add text or click an icon to add image, graphics or other content</a:t>
            </a:r>
          </a:p>
          <a:p>
            <a:pPr lvl="0"/>
            <a:endParaRPr lang="en-US"/>
          </a:p>
        </p:txBody>
      </p:sp>
      <p:pic>
        <p:nvPicPr>
          <p:cNvPr id="3" name="Kuva 2">
            <a:extLst>
              <a:ext uri="{FF2B5EF4-FFF2-40B4-BE49-F238E27FC236}">
                <a16:creationId xmlns:a16="http://schemas.microsoft.com/office/drawing/2014/main" id="{05B75FA9-268D-9433-A372-93936B10B40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31441210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Basic Content">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9CA8F072-8685-D255-BCFD-F573863415A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 y="0"/>
            <a:ext cx="12207088" cy="6858000"/>
          </a:xfrm>
          <a:prstGeom prst="rect">
            <a:avLst/>
          </a:prstGeom>
        </p:spPr>
      </p:pic>
      <p:sp>
        <p:nvSpPr>
          <p:cNvPr id="2" name="Title 1">
            <a:extLst>
              <a:ext uri="{FF2B5EF4-FFF2-40B4-BE49-F238E27FC236}">
                <a16:creationId xmlns:a16="http://schemas.microsoft.com/office/drawing/2014/main" id="{348170F3-E0CF-4943-8107-A52D58E0EA1B}"/>
              </a:ext>
            </a:extLst>
          </p:cNvPr>
          <p:cNvSpPr>
            <a:spLocks noGrp="1"/>
          </p:cNvSpPr>
          <p:nvPr>
            <p:ph type="title" hasCustomPrompt="1"/>
          </p:nvPr>
        </p:nvSpPr>
        <p:spPr>
          <a:xfrm>
            <a:off x="1031240" y="484030"/>
            <a:ext cx="10070592" cy="785620"/>
          </a:xfrm>
        </p:spPr>
        <p:txBody>
          <a:bodyPr/>
          <a:lstStyle/>
          <a:p>
            <a:r>
              <a:rPr lang="en-US"/>
              <a:t>Click to add title</a:t>
            </a:r>
            <a:endParaRPr lang="en-FI"/>
          </a:p>
        </p:txBody>
      </p:sp>
      <p:sp>
        <p:nvSpPr>
          <p:cNvPr id="3" name="Content Placeholder 2">
            <a:extLst>
              <a:ext uri="{FF2B5EF4-FFF2-40B4-BE49-F238E27FC236}">
                <a16:creationId xmlns:a16="http://schemas.microsoft.com/office/drawing/2014/main" id="{E67B7944-2382-1041-998A-F86D1DD40452}"/>
              </a:ext>
            </a:extLst>
          </p:cNvPr>
          <p:cNvSpPr>
            <a:spLocks noGrp="1"/>
          </p:cNvSpPr>
          <p:nvPr>
            <p:ph sz="half" idx="1" hasCustomPrompt="1"/>
          </p:nvPr>
        </p:nvSpPr>
        <p:spPr>
          <a:xfrm>
            <a:off x="1031240" y="1614809"/>
            <a:ext cx="10070592" cy="3974593"/>
          </a:xfrm>
        </p:spPr>
        <p:txBody>
          <a:bodyPr/>
          <a:lstStyle/>
          <a:p>
            <a:pPr lvl="0"/>
            <a:r>
              <a:rPr lang="en-US"/>
              <a:t>Click to add text or click an icon to add image, graphics or other content</a:t>
            </a:r>
          </a:p>
          <a:p>
            <a:pPr lvl="1"/>
            <a:r>
              <a:rPr lang="en-GB"/>
              <a:t>Second level</a:t>
            </a:r>
          </a:p>
          <a:p>
            <a:pPr lvl="2"/>
            <a:r>
              <a:rPr lang="en-GB"/>
              <a:t>Third level</a:t>
            </a:r>
          </a:p>
          <a:p>
            <a:pPr lvl="3"/>
            <a:r>
              <a:rPr lang="en-GB"/>
              <a:t>Fourth level</a:t>
            </a:r>
          </a:p>
          <a:p>
            <a:pPr lvl="4"/>
            <a:r>
              <a:rPr lang="en-GB"/>
              <a:t>Fifth level</a:t>
            </a:r>
            <a:endParaRPr lang="en-FI"/>
          </a:p>
        </p:txBody>
      </p:sp>
      <p:pic>
        <p:nvPicPr>
          <p:cNvPr id="4" name="Kuva 3">
            <a:extLst>
              <a:ext uri="{FF2B5EF4-FFF2-40B4-BE49-F238E27FC236}">
                <a16:creationId xmlns:a16="http://schemas.microsoft.com/office/drawing/2014/main" id="{43D65BA5-8C36-53A8-FB63-B5561BE8F09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129493347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Three Highlights">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47EC973-9B06-758D-804B-60AA789FD0C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 y="0"/>
            <a:ext cx="12207088" cy="6858000"/>
          </a:xfrm>
          <a:prstGeom prst="rect">
            <a:avLst/>
          </a:prstGeom>
        </p:spPr>
      </p:pic>
      <p:sp>
        <p:nvSpPr>
          <p:cNvPr id="5" name="Title 1">
            <a:extLst>
              <a:ext uri="{FF2B5EF4-FFF2-40B4-BE49-F238E27FC236}">
                <a16:creationId xmlns:a16="http://schemas.microsoft.com/office/drawing/2014/main" id="{24950E97-4F1A-1195-D9D9-92655203E4BD}"/>
              </a:ext>
            </a:extLst>
          </p:cNvPr>
          <p:cNvSpPr>
            <a:spLocks noGrp="1"/>
          </p:cNvSpPr>
          <p:nvPr>
            <p:ph type="title" hasCustomPrompt="1"/>
          </p:nvPr>
        </p:nvSpPr>
        <p:spPr>
          <a:xfrm>
            <a:off x="1031240" y="484029"/>
            <a:ext cx="10070592" cy="619056"/>
          </a:xfrm>
        </p:spPr>
        <p:txBody>
          <a:bodyPr/>
          <a:lstStyle/>
          <a:p>
            <a:r>
              <a:rPr lang="en-US"/>
              <a:t>Click to add title</a:t>
            </a:r>
            <a:endParaRPr lang="en-FI"/>
          </a:p>
        </p:txBody>
      </p:sp>
      <p:pic>
        <p:nvPicPr>
          <p:cNvPr id="2" name="Kuva 1">
            <a:extLst>
              <a:ext uri="{FF2B5EF4-FFF2-40B4-BE49-F238E27FC236}">
                <a16:creationId xmlns:a16="http://schemas.microsoft.com/office/drawing/2014/main" id="{BA41372C-1E03-D6CD-1E28-1191F43741D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
        <p:nvSpPr>
          <p:cNvPr id="4" name="Content Placeholder 2">
            <a:extLst>
              <a:ext uri="{FF2B5EF4-FFF2-40B4-BE49-F238E27FC236}">
                <a16:creationId xmlns:a16="http://schemas.microsoft.com/office/drawing/2014/main" id="{FC52EC0B-8B03-E778-CBDB-CA45F03DF537}"/>
              </a:ext>
            </a:extLst>
          </p:cNvPr>
          <p:cNvSpPr>
            <a:spLocks noGrp="1"/>
          </p:cNvSpPr>
          <p:nvPr>
            <p:ph sz="half" idx="1" hasCustomPrompt="1"/>
          </p:nvPr>
        </p:nvSpPr>
        <p:spPr>
          <a:xfrm>
            <a:off x="4555762" y="1759133"/>
            <a:ext cx="3021549" cy="4354536"/>
          </a:xfrm>
          <a:solidFill>
            <a:schemeClr val="accent1"/>
          </a:solidFill>
        </p:spPr>
        <p:txBody>
          <a:bodyPr lIns="251999" tIns="180000">
            <a:normAutofit/>
          </a:bodyPr>
          <a:lstStyle>
            <a:lvl1pPr marL="0" indent="0">
              <a:buNone/>
              <a:defRPr sz="2400">
                <a:solidFill>
                  <a:schemeClr val="bg1"/>
                </a:solidFill>
              </a:defRPr>
            </a:lvl1pPr>
            <a:lvl2pPr>
              <a:defRPr sz="1867">
                <a:solidFill>
                  <a:schemeClr val="bg1"/>
                </a:solidFill>
              </a:defRPr>
            </a:lvl2pPr>
          </a:lstStyle>
          <a:p>
            <a:pPr lvl="0"/>
            <a:r>
              <a:rPr lang="en-US"/>
              <a:t>Click to edit Master text styles</a:t>
            </a:r>
          </a:p>
        </p:txBody>
      </p:sp>
      <p:sp>
        <p:nvSpPr>
          <p:cNvPr id="9" name="Content Placeholder 2">
            <a:extLst>
              <a:ext uri="{FF2B5EF4-FFF2-40B4-BE49-F238E27FC236}">
                <a16:creationId xmlns:a16="http://schemas.microsoft.com/office/drawing/2014/main" id="{50184D82-7A16-B67C-50F7-C924E952AEFC}"/>
              </a:ext>
            </a:extLst>
          </p:cNvPr>
          <p:cNvSpPr>
            <a:spLocks noGrp="1"/>
          </p:cNvSpPr>
          <p:nvPr>
            <p:ph sz="half" idx="13" hasCustomPrompt="1"/>
          </p:nvPr>
        </p:nvSpPr>
        <p:spPr>
          <a:xfrm>
            <a:off x="1031240" y="1759133"/>
            <a:ext cx="3021549" cy="4354536"/>
          </a:xfrm>
          <a:solidFill>
            <a:schemeClr val="accent1"/>
          </a:solidFill>
        </p:spPr>
        <p:txBody>
          <a:bodyPr lIns="251999" tIns="180000">
            <a:normAutofit/>
          </a:bodyPr>
          <a:lstStyle>
            <a:lvl1pPr marL="0" indent="0">
              <a:buNone/>
              <a:defRPr sz="2400">
                <a:solidFill>
                  <a:schemeClr val="bg1"/>
                </a:solidFill>
              </a:defRPr>
            </a:lvl1pPr>
            <a:lvl2pPr>
              <a:defRPr sz="1867">
                <a:solidFill>
                  <a:schemeClr val="bg1"/>
                </a:solidFill>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DD69E0E8-EBCB-C41C-3EA2-7979F3463CDE}"/>
              </a:ext>
            </a:extLst>
          </p:cNvPr>
          <p:cNvSpPr>
            <a:spLocks noGrp="1"/>
          </p:cNvSpPr>
          <p:nvPr>
            <p:ph sz="half" idx="14" hasCustomPrompt="1"/>
          </p:nvPr>
        </p:nvSpPr>
        <p:spPr>
          <a:xfrm>
            <a:off x="8080283" y="1759133"/>
            <a:ext cx="3021549" cy="4354536"/>
          </a:xfrm>
          <a:solidFill>
            <a:schemeClr val="accent1"/>
          </a:solidFill>
        </p:spPr>
        <p:txBody>
          <a:bodyPr lIns="251999" tIns="180000">
            <a:normAutofit/>
          </a:bodyPr>
          <a:lstStyle>
            <a:lvl1pPr marL="0" indent="0">
              <a:buNone/>
              <a:defRPr sz="2400">
                <a:solidFill>
                  <a:schemeClr val="bg1"/>
                </a:solidFill>
              </a:defRPr>
            </a:lvl1pPr>
            <a:lvl2pPr>
              <a:defRPr sz="1867">
                <a:solidFill>
                  <a:schemeClr val="bg1"/>
                </a:solidFill>
              </a:defRPr>
            </a:lvl2pPr>
          </a:lstStyle>
          <a:p>
            <a:pPr lvl="0"/>
            <a:r>
              <a:rPr lang="en-US"/>
              <a:t>Click to edit Master text styles</a:t>
            </a:r>
          </a:p>
        </p:txBody>
      </p:sp>
    </p:spTree>
    <p:extLst>
      <p:ext uri="{BB962C8B-B14F-4D97-AF65-F5344CB8AC3E}">
        <p14:creationId xmlns:p14="http://schemas.microsoft.com/office/powerpoint/2010/main" val="54037584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Image Content Wide">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7EAAAE6D-336B-2F8A-7EAF-8097AFFFE97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 y="0"/>
            <a:ext cx="12207088" cy="6858000"/>
          </a:xfrm>
          <a:prstGeom prst="rect">
            <a:avLst/>
          </a:prstGeom>
        </p:spPr>
      </p:pic>
      <p:sp>
        <p:nvSpPr>
          <p:cNvPr id="8" name="Picture Placeholder 2">
            <a:extLst>
              <a:ext uri="{FF2B5EF4-FFF2-40B4-BE49-F238E27FC236}">
                <a16:creationId xmlns:a16="http://schemas.microsoft.com/office/drawing/2014/main" id="{EE1BD285-1BFB-2142-AEB2-C2CC44DD35B9}"/>
              </a:ext>
            </a:extLst>
          </p:cNvPr>
          <p:cNvSpPr>
            <a:spLocks noGrp="1"/>
          </p:cNvSpPr>
          <p:nvPr>
            <p:ph type="pic" idx="13"/>
          </p:nvPr>
        </p:nvSpPr>
        <p:spPr>
          <a:xfrm>
            <a:off x="1031240" y="2304287"/>
            <a:ext cx="10100053" cy="3974595"/>
          </a:xfrm>
          <a:solidFill>
            <a:schemeClr val="bg2"/>
          </a:solidFill>
          <a:effectLst/>
        </p:spPr>
        <p:txBody>
          <a:bodyPr>
            <a:normAutofit/>
          </a:bodyPr>
          <a:lstStyle>
            <a:lvl1pPr marL="0" indent="0" algn="l">
              <a:buNone/>
              <a:defRPr sz="2400">
                <a:solidFill>
                  <a:schemeClr val="bg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en-FI"/>
          </a:p>
        </p:txBody>
      </p:sp>
      <p:sp>
        <p:nvSpPr>
          <p:cNvPr id="2" name="Title 1">
            <a:extLst>
              <a:ext uri="{FF2B5EF4-FFF2-40B4-BE49-F238E27FC236}">
                <a16:creationId xmlns:a16="http://schemas.microsoft.com/office/drawing/2014/main" id="{348170F3-E0CF-4943-8107-A52D58E0EA1B}"/>
              </a:ext>
            </a:extLst>
          </p:cNvPr>
          <p:cNvSpPr>
            <a:spLocks noGrp="1"/>
          </p:cNvSpPr>
          <p:nvPr>
            <p:ph type="title" hasCustomPrompt="1"/>
          </p:nvPr>
        </p:nvSpPr>
        <p:spPr>
          <a:xfrm>
            <a:off x="1031240" y="484029"/>
            <a:ext cx="5422157" cy="1690688"/>
          </a:xfrm>
        </p:spPr>
        <p:txBody>
          <a:bodyPr/>
          <a:lstStyle/>
          <a:p>
            <a:r>
              <a:rPr lang="en-US"/>
              <a:t>Click to add title</a:t>
            </a:r>
            <a:endParaRPr lang="en-FI"/>
          </a:p>
        </p:txBody>
      </p:sp>
      <p:sp>
        <p:nvSpPr>
          <p:cNvPr id="3" name="Content Placeholder 2">
            <a:extLst>
              <a:ext uri="{FF2B5EF4-FFF2-40B4-BE49-F238E27FC236}">
                <a16:creationId xmlns:a16="http://schemas.microsoft.com/office/drawing/2014/main" id="{E67B7944-2382-1041-998A-F86D1DD40452}"/>
              </a:ext>
            </a:extLst>
          </p:cNvPr>
          <p:cNvSpPr>
            <a:spLocks noGrp="1"/>
          </p:cNvSpPr>
          <p:nvPr>
            <p:ph sz="half" idx="1" hasCustomPrompt="1"/>
          </p:nvPr>
        </p:nvSpPr>
        <p:spPr>
          <a:xfrm>
            <a:off x="6564923" y="484031"/>
            <a:ext cx="4566371" cy="1690687"/>
          </a:xfrm>
        </p:spPr>
        <p:txBody>
          <a:bodyPr anchor="t" anchorCtr="0">
            <a:normAutofit/>
          </a:bodyPr>
          <a:lstStyle>
            <a:lvl1pPr>
              <a:defRPr sz="1867"/>
            </a:lvl1pPr>
            <a:lvl2pPr>
              <a:defRPr sz="1467"/>
            </a:lvl2pPr>
            <a:lvl3pPr>
              <a:defRPr sz="1400"/>
            </a:lvl3pPr>
            <a:lvl4pPr>
              <a:defRPr sz="1333"/>
            </a:lvl4pPr>
            <a:lvl5pPr>
              <a:defRPr sz="1333"/>
            </a:lvl5pPr>
          </a:lstStyle>
          <a:p>
            <a:pPr lvl="0"/>
            <a:r>
              <a:rPr lang="en-GB"/>
              <a:t>Click to add text</a:t>
            </a:r>
            <a:endParaRPr lang="en-FI"/>
          </a:p>
        </p:txBody>
      </p:sp>
      <p:pic>
        <p:nvPicPr>
          <p:cNvPr id="4" name="Kuva 3">
            <a:extLst>
              <a:ext uri="{FF2B5EF4-FFF2-40B4-BE49-F238E27FC236}">
                <a16:creationId xmlns:a16="http://schemas.microsoft.com/office/drawing/2014/main" id="{3101E29D-6981-04F5-BA08-6DD37E24943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272537600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Image Content Right">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6731227-A8F8-B594-EFAB-B4DF70C1A1B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 y="0"/>
            <a:ext cx="12207088" cy="6858000"/>
          </a:xfrm>
          <a:prstGeom prst="rect">
            <a:avLst/>
          </a:prstGeom>
        </p:spPr>
      </p:pic>
      <p:sp>
        <p:nvSpPr>
          <p:cNvPr id="2" name="Title 1">
            <a:extLst>
              <a:ext uri="{FF2B5EF4-FFF2-40B4-BE49-F238E27FC236}">
                <a16:creationId xmlns:a16="http://schemas.microsoft.com/office/drawing/2014/main" id="{348170F3-E0CF-4943-8107-A52D58E0EA1B}"/>
              </a:ext>
            </a:extLst>
          </p:cNvPr>
          <p:cNvSpPr>
            <a:spLocks noGrp="1"/>
          </p:cNvSpPr>
          <p:nvPr>
            <p:ph type="title" hasCustomPrompt="1"/>
          </p:nvPr>
        </p:nvSpPr>
        <p:spPr>
          <a:xfrm>
            <a:off x="1031240" y="484029"/>
            <a:ext cx="4959096" cy="1690688"/>
          </a:xfrm>
        </p:spPr>
        <p:txBody>
          <a:bodyPr/>
          <a:lstStyle/>
          <a:p>
            <a:r>
              <a:rPr lang="en-US"/>
              <a:t>Click to add title</a:t>
            </a:r>
            <a:endParaRPr lang="en-FI"/>
          </a:p>
        </p:txBody>
      </p:sp>
      <p:sp>
        <p:nvSpPr>
          <p:cNvPr id="3" name="Content Placeholder 2">
            <a:extLst>
              <a:ext uri="{FF2B5EF4-FFF2-40B4-BE49-F238E27FC236}">
                <a16:creationId xmlns:a16="http://schemas.microsoft.com/office/drawing/2014/main" id="{E67B7944-2382-1041-998A-F86D1DD40452}"/>
              </a:ext>
            </a:extLst>
          </p:cNvPr>
          <p:cNvSpPr>
            <a:spLocks noGrp="1"/>
          </p:cNvSpPr>
          <p:nvPr>
            <p:ph sz="half" idx="1" hasCustomPrompt="1"/>
          </p:nvPr>
        </p:nvSpPr>
        <p:spPr>
          <a:xfrm>
            <a:off x="1031240" y="2304288"/>
            <a:ext cx="4959096" cy="3974593"/>
          </a:xfrm>
        </p:spPr>
        <p:txBody>
          <a:bodyPr/>
          <a:lstStyle>
            <a:lvl1pPr marL="0" indent="0">
              <a:buNone/>
              <a:defRPr/>
            </a:lvl1pPr>
            <a:lvl2pPr>
              <a:defRPr sz="1867"/>
            </a:lvl2pPr>
            <a:lvl3pPr>
              <a:defRPr sz="1600"/>
            </a:lvl3pPr>
            <a:lvl4pPr>
              <a:defRPr sz="1467"/>
            </a:lvl4pPr>
            <a:lvl5pPr>
              <a:defRPr sz="1467"/>
            </a:lvl5pPr>
          </a:lstStyle>
          <a:p>
            <a:pPr marL="228594" marR="0" lvl="0" indent="-228594" algn="l" defTabSz="914377" rtl="0" eaLnBrk="1" fontAlgn="auto" latinLnBrk="0" hangingPunct="1">
              <a:lnSpc>
                <a:spcPct val="90000"/>
              </a:lnSpc>
              <a:spcBef>
                <a:spcPts val="1000"/>
              </a:spcBef>
              <a:spcAft>
                <a:spcPts val="0"/>
              </a:spcAft>
              <a:buClrTx/>
              <a:buSzPct val="70000"/>
              <a:buFont typeface="Wingdings" pitchFamily="2" charset="2"/>
              <a:buChar char="§"/>
              <a:tabLst/>
              <a:defRPr/>
            </a:pPr>
            <a:r>
              <a:rPr lang="en-US"/>
              <a:t>Click to add text or click an icon to add image, graphics or other content</a:t>
            </a:r>
            <a:endParaRPr lang="en-GB"/>
          </a:p>
          <a:p>
            <a:pPr lvl="1"/>
            <a:r>
              <a:rPr lang="en-GB"/>
              <a:t>Second level</a:t>
            </a:r>
          </a:p>
          <a:p>
            <a:pPr lvl="2"/>
            <a:r>
              <a:rPr lang="en-GB"/>
              <a:t>Third level</a:t>
            </a:r>
          </a:p>
          <a:p>
            <a:pPr lvl="3"/>
            <a:r>
              <a:rPr lang="en-GB"/>
              <a:t>Fourth level</a:t>
            </a:r>
          </a:p>
          <a:p>
            <a:pPr lvl="4"/>
            <a:r>
              <a:rPr lang="en-GB"/>
              <a:t>Fifth level</a:t>
            </a:r>
            <a:endParaRPr lang="en-FI"/>
          </a:p>
        </p:txBody>
      </p:sp>
      <p:sp>
        <p:nvSpPr>
          <p:cNvPr id="8" name="Picture Placeholder 2">
            <a:extLst>
              <a:ext uri="{FF2B5EF4-FFF2-40B4-BE49-F238E27FC236}">
                <a16:creationId xmlns:a16="http://schemas.microsoft.com/office/drawing/2014/main" id="{EE1BD285-1BFB-2142-AEB2-C2CC44DD35B9}"/>
              </a:ext>
            </a:extLst>
          </p:cNvPr>
          <p:cNvSpPr>
            <a:spLocks noGrp="1"/>
          </p:cNvSpPr>
          <p:nvPr>
            <p:ph type="pic" idx="13"/>
          </p:nvPr>
        </p:nvSpPr>
        <p:spPr>
          <a:xfrm>
            <a:off x="6096000" y="484031"/>
            <a:ext cx="5035297" cy="5794851"/>
          </a:xfrm>
          <a:solidFill>
            <a:schemeClr val="bg2"/>
          </a:solidFill>
          <a:effectLst/>
        </p:spPr>
        <p:txBody>
          <a:bodyPr>
            <a:normAutofit/>
          </a:bodyPr>
          <a:lstStyle>
            <a:lvl1pPr marL="0" indent="0">
              <a:buNone/>
              <a:defRPr sz="2400">
                <a:solidFill>
                  <a:schemeClr val="bg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en-FI"/>
          </a:p>
        </p:txBody>
      </p:sp>
      <p:pic>
        <p:nvPicPr>
          <p:cNvPr id="4" name="Kuva 3">
            <a:extLst>
              <a:ext uri="{FF2B5EF4-FFF2-40B4-BE49-F238E27FC236}">
                <a16:creationId xmlns:a16="http://schemas.microsoft.com/office/drawing/2014/main" id="{CF6B897C-4F88-4ADA-8915-375B55E12C5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112332489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Three Content">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C920B066-639D-3E89-6CDA-45503142033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 y="0"/>
            <a:ext cx="12207088" cy="6858000"/>
          </a:xfrm>
          <a:prstGeom prst="rect">
            <a:avLst/>
          </a:prstGeom>
        </p:spPr>
      </p:pic>
      <p:sp>
        <p:nvSpPr>
          <p:cNvPr id="2" name="Title 1">
            <a:extLst>
              <a:ext uri="{FF2B5EF4-FFF2-40B4-BE49-F238E27FC236}">
                <a16:creationId xmlns:a16="http://schemas.microsoft.com/office/drawing/2014/main" id="{57E635B9-0527-1E40-BC6E-789C6194F8DF}"/>
              </a:ext>
            </a:extLst>
          </p:cNvPr>
          <p:cNvSpPr>
            <a:spLocks noGrp="1"/>
          </p:cNvSpPr>
          <p:nvPr>
            <p:ph type="title" hasCustomPrompt="1"/>
          </p:nvPr>
        </p:nvSpPr>
        <p:spPr>
          <a:xfrm>
            <a:off x="1031240" y="484031"/>
            <a:ext cx="10129521" cy="673587"/>
          </a:xfrm>
        </p:spPr>
        <p:txBody>
          <a:bodyPr/>
          <a:lstStyle/>
          <a:p>
            <a:r>
              <a:rPr lang="en-US"/>
              <a:t>Click to add title</a:t>
            </a:r>
            <a:endParaRPr lang="en-FI"/>
          </a:p>
        </p:txBody>
      </p:sp>
      <p:sp>
        <p:nvSpPr>
          <p:cNvPr id="3" name="Text Placeholder 2">
            <a:extLst>
              <a:ext uri="{FF2B5EF4-FFF2-40B4-BE49-F238E27FC236}">
                <a16:creationId xmlns:a16="http://schemas.microsoft.com/office/drawing/2014/main" id="{A86B30B0-BBEE-CF40-B1B0-9061F69023E9}"/>
              </a:ext>
            </a:extLst>
          </p:cNvPr>
          <p:cNvSpPr>
            <a:spLocks noGrp="1"/>
          </p:cNvSpPr>
          <p:nvPr>
            <p:ph type="body" idx="1"/>
          </p:nvPr>
        </p:nvSpPr>
        <p:spPr>
          <a:xfrm>
            <a:off x="1031238" y="3214823"/>
            <a:ext cx="3257108" cy="507933"/>
          </a:xfrm>
        </p:spPr>
        <p:txBody>
          <a:bodyPr anchor="b">
            <a:normAutofit/>
          </a:bodyPr>
          <a:lstStyle>
            <a:lvl1pPr marL="0" indent="0">
              <a:buNone/>
              <a:defRPr sz="1867"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02F0B60-6847-F141-AB8F-F13267D91640}"/>
              </a:ext>
            </a:extLst>
          </p:cNvPr>
          <p:cNvSpPr>
            <a:spLocks noGrp="1"/>
          </p:cNvSpPr>
          <p:nvPr>
            <p:ph sz="half" idx="2" hasCustomPrompt="1"/>
          </p:nvPr>
        </p:nvSpPr>
        <p:spPr>
          <a:xfrm>
            <a:off x="1031238" y="3722757"/>
            <a:ext cx="3257108" cy="2162311"/>
          </a:xfrm>
        </p:spPr>
        <p:txBody>
          <a:bodyPr>
            <a:normAutofit/>
          </a:bodyPr>
          <a:lstStyle>
            <a:lvl1pPr>
              <a:defRPr sz="1867"/>
            </a:lvl1pPr>
            <a:lvl2pPr>
              <a:defRPr sz="1400"/>
            </a:lvl2pPr>
            <a:lvl3pPr>
              <a:defRPr sz="1333"/>
            </a:lvl3pPr>
            <a:lvl4pPr>
              <a:defRPr sz="1200"/>
            </a:lvl4pPr>
            <a:lvl5pPr>
              <a:defRPr sz="1200"/>
            </a:lvl5pPr>
          </a:lstStyle>
          <a:p>
            <a:pPr lvl="0"/>
            <a:r>
              <a:rPr lang="en-GB"/>
              <a:t>Click to add text or other content</a:t>
            </a:r>
          </a:p>
        </p:txBody>
      </p:sp>
      <p:sp>
        <p:nvSpPr>
          <p:cNvPr id="5" name="Text Placeholder 4">
            <a:extLst>
              <a:ext uri="{FF2B5EF4-FFF2-40B4-BE49-F238E27FC236}">
                <a16:creationId xmlns:a16="http://schemas.microsoft.com/office/drawing/2014/main" id="{C73FE03C-F53C-F84B-B274-0599F766DCC9}"/>
              </a:ext>
            </a:extLst>
          </p:cNvPr>
          <p:cNvSpPr>
            <a:spLocks noGrp="1"/>
          </p:cNvSpPr>
          <p:nvPr>
            <p:ph type="body" sz="quarter" idx="3"/>
          </p:nvPr>
        </p:nvSpPr>
        <p:spPr>
          <a:xfrm>
            <a:off x="4462975" y="3214823"/>
            <a:ext cx="3266056" cy="507933"/>
          </a:xfrm>
        </p:spPr>
        <p:txBody>
          <a:bodyPr anchor="b">
            <a:normAutofit/>
          </a:bodyPr>
          <a:lstStyle>
            <a:lvl1pPr marL="0" indent="0">
              <a:buNone/>
              <a:defRPr sz="1867"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33D93D4-1643-F140-BDE8-A229EBC1C856}"/>
              </a:ext>
            </a:extLst>
          </p:cNvPr>
          <p:cNvSpPr>
            <a:spLocks noGrp="1"/>
          </p:cNvSpPr>
          <p:nvPr>
            <p:ph sz="quarter" idx="4" hasCustomPrompt="1"/>
          </p:nvPr>
        </p:nvSpPr>
        <p:spPr>
          <a:xfrm>
            <a:off x="4462975" y="3722757"/>
            <a:ext cx="3266056" cy="2162311"/>
          </a:xfrm>
        </p:spPr>
        <p:txBody>
          <a:bodyPr>
            <a:normAutofit/>
          </a:bodyPr>
          <a:lstStyle>
            <a:lvl1pPr>
              <a:defRPr sz="1867"/>
            </a:lvl1pPr>
            <a:lvl2pPr>
              <a:defRPr sz="1400"/>
            </a:lvl2pPr>
            <a:lvl3pPr>
              <a:defRPr sz="1333"/>
            </a:lvl3pPr>
            <a:lvl4pPr>
              <a:defRPr sz="1200"/>
            </a:lvl4pPr>
            <a:lvl5pPr>
              <a:defRPr sz="1200"/>
            </a:lvl5pPr>
          </a:lstStyle>
          <a:p>
            <a:pPr lvl="0"/>
            <a:r>
              <a:rPr lang="en-GB"/>
              <a:t>Click to add text or other content</a:t>
            </a:r>
          </a:p>
        </p:txBody>
      </p:sp>
      <p:sp>
        <p:nvSpPr>
          <p:cNvPr id="12" name="Picture Placeholder 2">
            <a:extLst>
              <a:ext uri="{FF2B5EF4-FFF2-40B4-BE49-F238E27FC236}">
                <a16:creationId xmlns:a16="http://schemas.microsoft.com/office/drawing/2014/main" id="{642DA0B6-33D8-2F44-8972-77E0C5D6CA40}"/>
              </a:ext>
            </a:extLst>
          </p:cNvPr>
          <p:cNvSpPr>
            <a:spLocks noGrp="1"/>
          </p:cNvSpPr>
          <p:nvPr>
            <p:ph type="pic" idx="13"/>
          </p:nvPr>
        </p:nvSpPr>
        <p:spPr>
          <a:xfrm>
            <a:off x="1060705" y="1356988"/>
            <a:ext cx="3227641" cy="1857835"/>
          </a:xfrm>
          <a:solidFill>
            <a:schemeClr val="bg2"/>
          </a:solidFill>
          <a:effectLst/>
        </p:spPr>
        <p:txBody>
          <a:bodyPr>
            <a:normAutofit/>
          </a:bodyPr>
          <a:lstStyle>
            <a:lvl1pPr marL="0" indent="0">
              <a:buNone/>
              <a:defRPr sz="2400">
                <a:solidFill>
                  <a:schemeClr val="bg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en-FI"/>
          </a:p>
        </p:txBody>
      </p:sp>
      <p:sp>
        <p:nvSpPr>
          <p:cNvPr id="20" name="Picture Placeholder 2">
            <a:extLst>
              <a:ext uri="{FF2B5EF4-FFF2-40B4-BE49-F238E27FC236}">
                <a16:creationId xmlns:a16="http://schemas.microsoft.com/office/drawing/2014/main" id="{01F07D7E-E40A-8744-AABD-CACB0B77D2AF}"/>
              </a:ext>
            </a:extLst>
          </p:cNvPr>
          <p:cNvSpPr>
            <a:spLocks noGrp="1"/>
          </p:cNvSpPr>
          <p:nvPr>
            <p:ph type="pic" idx="14"/>
          </p:nvPr>
        </p:nvSpPr>
        <p:spPr>
          <a:xfrm>
            <a:off x="4496913" y="1356988"/>
            <a:ext cx="3227641" cy="1857835"/>
          </a:xfrm>
          <a:solidFill>
            <a:schemeClr val="bg2"/>
          </a:solidFill>
          <a:effectLst/>
        </p:spPr>
        <p:txBody>
          <a:bodyPr>
            <a:normAutofit/>
          </a:bodyPr>
          <a:lstStyle>
            <a:lvl1pPr marL="0" indent="0">
              <a:buNone/>
              <a:defRPr sz="2400">
                <a:solidFill>
                  <a:schemeClr val="bg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en-FI"/>
          </a:p>
        </p:txBody>
      </p:sp>
      <p:sp>
        <p:nvSpPr>
          <p:cNvPr id="21" name="Picture Placeholder 2">
            <a:extLst>
              <a:ext uri="{FF2B5EF4-FFF2-40B4-BE49-F238E27FC236}">
                <a16:creationId xmlns:a16="http://schemas.microsoft.com/office/drawing/2014/main" id="{DE6B6FA5-79E1-C242-9103-479F7753549E}"/>
              </a:ext>
            </a:extLst>
          </p:cNvPr>
          <p:cNvSpPr>
            <a:spLocks noGrp="1"/>
          </p:cNvSpPr>
          <p:nvPr>
            <p:ph type="pic" idx="15"/>
          </p:nvPr>
        </p:nvSpPr>
        <p:spPr>
          <a:xfrm>
            <a:off x="7933120" y="1356988"/>
            <a:ext cx="3227641" cy="1857835"/>
          </a:xfrm>
          <a:solidFill>
            <a:schemeClr val="bg2"/>
          </a:solidFill>
          <a:effectLst/>
        </p:spPr>
        <p:txBody>
          <a:bodyPr>
            <a:normAutofit/>
          </a:bodyPr>
          <a:lstStyle>
            <a:lvl1pPr marL="0" indent="0">
              <a:buNone/>
              <a:defRPr sz="2400">
                <a:solidFill>
                  <a:schemeClr val="bg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en-FI"/>
          </a:p>
        </p:txBody>
      </p:sp>
      <p:sp>
        <p:nvSpPr>
          <p:cNvPr id="23" name="Text Placeholder 4">
            <a:extLst>
              <a:ext uri="{FF2B5EF4-FFF2-40B4-BE49-F238E27FC236}">
                <a16:creationId xmlns:a16="http://schemas.microsoft.com/office/drawing/2014/main" id="{07374331-55D6-4F46-BB28-57F3D121507F}"/>
              </a:ext>
            </a:extLst>
          </p:cNvPr>
          <p:cNvSpPr>
            <a:spLocks noGrp="1"/>
          </p:cNvSpPr>
          <p:nvPr>
            <p:ph type="body" sz="quarter" idx="16"/>
          </p:nvPr>
        </p:nvSpPr>
        <p:spPr>
          <a:xfrm>
            <a:off x="7894704" y="3214823"/>
            <a:ext cx="3266056" cy="507933"/>
          </a:xfrm>
        </p:spPr>
        <p:txBody>
          <a:bodyPr anchor="b">
            <a:normAutofit/>
          </a:bodyPr>
          <a:lstStyle>
            <a:lvl1pPr marL="0" indent="0">
              <a:buNone/>
              <a:defRPr sz="1867"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24" name="Content Placeholder 5">
            <a:extLst>
              <a:ext uri="{FF2B5EF4-FFF2-40B4-BE49-F238E27FC236}">
                <a16:creationId xmlns:a16="http://schemas.microsoft.com/office/drawing/2014/main" id="{16D46368-3FD4-0D41-9354-59AA0874571F}"/>
              </a:ext>
            </a:extLst>
          </p:cNvPr>
          <p:cNvSpPr>
            <a:spLocks noGrp="1"/>
          </p:cNvSpPr>
          <p:nvPr>
            <p:ph sz="quarter" idx="17" hasCustomPrompt="1"/>
          </p:nvPr>
        </p:nvSpPr>
        <p:spPr>
          <a:xfrm>
            <a:off x="7894704" y="3722757"/>
            <a:ext cx="3266056" cy="2162311"/>
          </a:xfrm>
        </p:spPr>
        <p:txBody>
          <a:bodyPr>
            <a:normAutofit/>
          </a:bodyPr>
          <a:lstStyle>
            <a:lvl1pPr>
              <a:defRPr sz="1867"/>
            </a:lvl1pPr>
            <a:lvl2pPr>
              <a:defRPr sz="1400"/>
            </a:lvl2pPr>
            <a:lvl3pPr>
              <a:defRPr sz="1333"/>
            </a:lvl3pPr>
            <a:lvl4pPr>
              <a:defRPr sz="1200"/>
            </a:lvl4pPr>
            <a:lvl5pPr>
              <a:defRPr sz="1200"/>
            </a:lvl5pPr>
          </a:lstStyle>
          <a:p>
            <a:pPr lvl="0"/>
            <a:r>
              <a:rPr lang="en-GB"/>
              <a:t>Click to add text or other content</a:t>
            </a:r>
          </a:p>
        </p:txBody>
      </p:sp>
      <p:pic>
        <p:nvPicPr>
          <p:cNvPr id="7" name="Kuva 6">
            <a:extLst>
              <a:ext uri="{FF2B5EF4-FFF2-40B4-BE49-F238E27FC236}">
                <a16:creationId xmlns:a16="http://schemas.microsoft.com/office/drawing/2014/main" id="{68A97CFF-889D-DF5C-65F4-4DB05A5740D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308845434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91C6D6D8-AAB9-0954-06C3-3403A68BDCD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 y="0"/>
            <a:ext cx="12207088" cy="6858000"/>
          </a:xfrm>
          <a:prstGeom prst="rect">
            <a:avLst/>
          </a:prstGeom>
        </p:spPr>
      </p:pic>
      <p:sp>
        <p:nvSpPr>
          <p:cNvPr id="2" name="Title 1">
            <a:extLst>
              <a:ext uri="{FF2B5EF4-FFF2-40B4-BE49-F238E27FC236}">
                <a16:creationId xmlns:a16="http://schemas.microsoft.com/office/drawing/2014/main" id="{2D224E94-51C8-C64D-90A4-EA0A0AABD886}"/>
              </a:ext>
            </a:extLst>
          </p:cNvPr>
          <p:cNvSpPr>
            <a:spLocks noGrp="1"/>
          </p:cNvSpPr>
          <p:nvPr>
            <p:ph type="title" hasCustomPrompt="1"/>
          </p:nvPr>
        </p:nvSpPr>
        <p:spPr>
          <a:xfrm>
            <a:off x="1031240" y="1121664"/>
            <a:ext cx="3740785" cy="1053053"/>
          </a:xfrm>
        </p:spPr>
        <p:txBody>
          <a:bodyPr anchor="b"/>
          <a:lstStyle>
            <a:lvl1pPr>
              <a:defRPr sz="3200"/>
            </a:lvl1pPr>
          </a:lstStyle>
          <a:p>
            <a:r>
              <a:rPr lang="en-US"/>
              <a:t>Click to add title</a:t>
            </a:r>
            <a:endParaRPr lang="en-FI"/>
          </a:p>
        </p:txBody>
      </p:sp>
      <p:sp>
        <p:nvSpPr>
          <p:cNvPr id="3" name="Content Placeholder 2">
            <a:extLst>
              <a:ext uri="{FF2B5EF4-FFF2-40B4-BE49-F238E27FC236}">
                <a16:creationId xmlns:a16="http://schemas.microsoft.com/office/drawing/2014/main" id="{AFB1E337-893E-7B42-B495-BF19187FFF50}"/>
              </a:ext>
            </a:extLst>
          </p:cNvPr>
          <p:cNvSpPr>
            <a:spLocks noGrp="1"/>
          </p:cNvSpPr>
          <p:nvPr>
            <p:ph idx="1" hasCustomPrompt="1"/>
          </p:nvPr>
        </p:nvSpPr>
        <p:spPr>
          <a:xfrm>
            <a:off x="4901186" y="1121664"/>
            <a:ext cx="6230111" cy="5157216"/>
          </a:xfrm>
        </p:spPr>
        <p:txBody>
          <a:bodyPr>
            <a:normAutofit/>
          </a:bodyPr>
          <a:lstStyle>
            <a:lvl1pPr>
              <a:defRPr sz="1867"/>
            </a:lvl1pPr>
            <a:lvl2pPr>
              <a:defRPr sz="1867"/>
            </a:lvl2pPr>
            <a:lvl3pPr>
              <a:defRPr sz="1467"/>
            </a:lvl3pPr>
            <a:lvl4pPr>
              <a:defRPr sz="1400"/>
            </a:lvl4pPr>
            <a:lvl5pPr>
              <a:defRPr sz="1400"/>
            </a:lvl5pPr>
            <a:lvl6pPr>
              <a:defRPr sz="2000"/>
            </a:lvl6pPr>
            <a:lvl7pPr>
              <a:defRPr sz="2000"/>
            </a:lvl7pPr>
            <a:lvl8pPr>
              <a:defRPr sz="2000"/>
            </a:lvl8pPr>
            <a:lvl9pPr>
              <a:defRPr sz="2000"/>
            </a:lvl9pPr>
          </a:lstStyle>
          <a:p>
            <a:pPr marL="228594" marR="0" lvl="0" indent="-228594" algn="l" defTabSz="914377" rtl="0" eaLnBrk="1" fontAlgn="auto" latinLnBrk="0" hangingPunct="1">
              <a:lnSpc>
                <a:spcPct val="90000"/>
              </a:lnSpc>
              <a:spcBef>
                <a:spcPts val="1000"/>
              </a:spcBef>
              <a:spcAft>
                <a:spcPts val="0"/>
              </a:spcAft>
              <a:buClrTx/>
              <a:buSzPct val="70000"/>
              <a:buFont typeface="Wingdings" pitchFamily="2" charset="2"/>
              <a:buChar char="§"/>
              <a:tabLst/>
              <a:defRPr/>
            </a:pPr>
            <a:r>
              <a:rPr lang="en-US"/>
              <a:t>Click to add text or click an icon to add image, graphics or other content</a:t>
            </a:r>
            <a:endParaRPr lang="en-GB"/>
          </a:p>
          <a:p>
            <a:pPr lvl="1"/>
            <a:r>
              <a:rPr lang="en-GB"/>
              <a:t>Second level</a:t>
            </a:r>
          </a:p>
          <a:p>
            <a:pPr lvl="2"/>
            <a:r>
              <a:rPr lang="en-GB"/>
              <a:t>Third level</a:t>
            </a:r>
          </a:p>
          <a:p>
            <a:pPr lvl="3"/>
            <a:r>
              <a:rPr lang="en-GB"/>
              <a:t>Fourth level</a:t>
            </a:r>
          </a:p>
          <a:p>
            <a:pPr lvl="4"/>
            <a:r>
              <a:rPr lang="en-GB"/>
              <a:t>Fifth level</a:t>
            </a:r>
            <a:endParaRPr lang="en-FI"/>
          </a:p>
        </p:txBody>
      </p:sp>
      <p:sp>
        <p:nvSpPr>
          <p:cNvPr id="4" name="Text Placeholder 3">
            <a:extLst>
              <a:ext uri="{FF2B5EF4-FFF2-40B4-BE49-F238E27FC236}">
                <a16:creationId xmlns:a16="http://schemas.microsoft.com/office/drawing/2014/main" id="{741273F4-64EB-8648-96CE-23E6C233DE79}"/>
              </a:ext>
            </a:extLst>
          </p:cNvPr>
          <p:cNvSpPr>
            <a:spLocks noGrp="1"/>
          </p:cNvSpPr>
          <p:nvPr>
            <p:ph type="body" sz="half" idx="2" hasCustomPrompt="1"/>
          </p:nvPr>
        </p:nvSpPr>
        <p:spPr>
          <a:xfrm>
            <a:off x="1031240" y="2309654"/>
            <a:ext cx="3740785" cy="3978097"/>
          </a:xfrm>
        </p:spPr>
        <p:txBody>
          <a:bodyPr>
            <a:normAutofit/>
          </a:bodyPr>
          <a:lstStyle>
            <a:lvl1pPr marL="0" indent="0">
              <a:buNone/>
              <a:defRPr sz="1867"/>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add text</a:t>
            </a:r>
          </a:p>
        </p:txBody>
      </p:sp>
      <p:pic>
        <p:nvPicPr>
          <p:cNvPr id="5" name="Kuva 4">
            <a:extLst>
              <a:ext uri="{FF2B5EF4-FFF2-40B4-BE49-F238E27FC236}">
                <a16:creationId xmlns:a16="http://schemas.microsoft.com/office/drawing/2014/main" id="{0401E7DB-D192-FC82-EBCD-1B259DF69A3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239536725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AEB12B0D-0AC9-62DA-292B-E38D6D5DEBD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 y="0"/>
            <a:ext cx="12207088" cy="6858000"/>
          </a:xfrm>
          <a:prstGeom prst="rect">
            <a:avLst/>
          </a:prstGeom>
        </p:spPr>
      </p:pic>
      <p:sp>
        <p:nvSpPr>
          <p:cNvPr id="2" name="Title 1">
            <a:extLst>
              <a:ext uri="{FF2B5EF4-FFF2-40B4-BE49-F238E27FC236}">
                <a16:creationId xmlns:a16="http://schemas.microsoft.com/office/drawing/2014/main" id="{57E635B9-0527-1E40-BC6E-789C6194F8DF}"/>
              </a:ext>
            </a:extLst>
          </p:cNvPr>
          <p:cNvSpPr>
            <a:spLocks noGrp="1"/>
          </p:cNvSpPr>
          <p:nvPr>
            <p:ph type="title" hasCustomPrompt="1"/>
          </p:nvPr>
        </p:nvSpPr>
        <p:spPr>
          <a:xfrm>
            <a:off x="1031240" y="484029"/>
            <a:ext cx="10129521" cy="1690688"/>
          </a:xfrm>
        </p:spPr>
        <p:txBody>
          <a:bodyPr/>
          <a:lstStyle/>
          <a:p>
            <a:r>
              <a:rPr lang="en-US"/>
              <a:t>Click to add title</a:t>
            </a:r>
            <a:endParaRPr lang="en-FI"/>
          </a:p>
        </p:txBody>
      </p:sp>
      <p:sp>
        <p:nvSpPr>
          <p:cNvPr id="3" name="Text Placeholder 2">
            <a:extLst>
              <a:ext uri="{FF2B5EF4-FFF2-40B4-BE49-F238E27FC236}">
                <a16:creationId xmlns:a16="http://schemas.microsoft.com/office/drawing/2014/main" id="{A86B30B0-BBEE-CF40-B1B0-9061F69023E9}"/>
              </a:ext>
            </a:extLst>
          </p:cNvPr>
          <p:cNvSpPr>
            <a:spLocks noGrp="1"/>
          </p:cNvSpPr>
          <p:nvPr>
            <p:ph type="body" idx="1" hasCustomPrompt="1"/>
          </p:nvPr>
        </p:nvSpPr>
        <p:spPr>
          <a:xfrm>
            <a:off x="1031238" y="2176940"/>
            <a:ext cx="4966337" cy="566547"/>
          </a:xfrm>
        </p:spPr>
        <p:txBody>
          <a:bodyPr anchor="b">
            <a:normAutofit/>
          </a:bodyPr>
          <a:lstStyle>
            <a:lvl1pPr marL="0" indent="0">
              <a:buNone/>
              <a:defRPr sz="2133" b="1">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add subheading</a:t>
            </a:r>
          </a:p>
        </p:txBody>
      </p:sp>
      <p:sp>
        <p:nvSpPr>
          <p:cNvPr id="4" name="Content Placeholder 3">
            <a:extLst>
              <a:ext uri="{FF2B5EF4-FFF2-40B4-BE49-F238E27FC236}">
                <a16:creationId xmlns:a16="http://schemas.microsoft.com/office/drawing/2014/main" id="{402F0B60-6847-F141-AB8F-F13267D91640}"/>
              </a:ext>
            </a:extLst>
          </p:cNvPr>
          <p:cNvSpPr>
            <a:spLocks noGrp="1"/>
          </p:cNvSpPr>
          <p:nvPr>
            <p:ph sz="half" idx="2" hasCustomPrompt="1"/>
          </p:nvPr>
        </p:nvSpPr>
        <p:spPr>
          <a:xfrm>
            <a:off x="1031238" y="2891274"/>
            <a:ext cx="4966337" cy="3387607"/>
          </a:xfrm>
        </p:spPr>
        <p:txBody>
          <a:bodyPr>
            <a:normAutofit/>
          </a:bodyPr>
          <a:lstStyle>
            <a:lvl1pPr>
              <a:defRPr sz="1867"/>
            </a:lvl1pPr>
            <a:lvl2pPr>
              <a:defRPr sz="1467"/>
            </a:lvl2pPr>
            <a:lvl3pPr>
              <a:defRPr sz="1400"/>
            </a:lvl3pPr>
            <a:lvl4pPr>
              <a:defRPr sz="1333"/>
            </a:lvl4pPr>
            <a:lvl5pPr>
              <a:defRPr sz="1333"/>
            </a:lvl5pPr>
          </a:lstStyle>
          <a:p>
            <a:pPr lvl="0"/>
            <a:r>
              <a:rPr lang="en-GB"/>
              <a:t>Click to add text or click an icon to add image, graphics or other content</a:t>
            </a:r>
          </a:p>
          <a:p>
            <a:pPr lvl="1"/>
            <a:r>
              <a:rPr lang="en-GB"/>
              <a:t>Second level</a:t>
            </a:r>
          </a:p>
          <a:p>
            <a:pPr lvl="2"/>
            <a:r>
              <a:rPr lang="en-GB"/>
              <a:t>Third level</a:t>
            </a:r>
          </a:p>
          <a:p>
            <a:pPr lvl="3"/>
            <a:r>
              <a:rPr lang="en-GB"/>
              <a:t>Fourth level</a:t>
            </a:r>
          </a:p>
          <a:p>
            <a:pPr lvl="4"/>
            <a:r>
              <a:rPr lang="en-GB"/>
              <a:t>Fifth level</a:t>
            </a:r>
            <a:endParaRPr lang="en-FI"/>
          </a:p>
        </p:txBody>
      </p:sp>
      <p:sp>
        <p:nvSpPr>
          <p:cNvPr id="5" name="Text Placeholder 4">
            <a:extLst>
              <a:ext uri="{FF2B5EF4-FFF2-40B4-BE49-F238E27FC236}">
                <a16:creationId xmlns:a16="http://schemas.microsoft.com/office/drawing/2014/main" id="{C73FE03C-F53C-F84B-B274-0599F766DCC9}"/>
              </a:ext>
            </a:extLst>
          </p:cNvPr>
          <p:cNvSpPr>
            <a:spLocks noGrp="1"/>
          </p:cNvSpPr>
          <p:nvPr>
            <p:ph type="body" sz="quarter" idx="3" hasCustomPrompt="1"/>
          </p:nvPr>
        </p:nvSpPr>
        <p:spPr>
          <a:xfrm>
            <a:off x="6172201" y="2176940"/>
            <a:ext cx="4988560" cy="566547"/>
          </a:xfrm>
        </p:spPr>
        <p:txBody>
          <a:bodyPr anchor="b">
            <a:normAutofit/>
          </a:bodyPr>
          <a:lstStyle>
            <a:lvl1pPr marL="0" indent="0">
              <a:buNone/>
              <a:defRPr sz="2133" b="1">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add subheading</a:t>
            </a:r>
          </a:p>
        </p:txBody>
      </p:sp>
      <p:sp>
        <p:nvSpPr>
          <p:cNvPr id="6" name="Content Placeholder 5">
            <a:extLst>
              <a:ext uri="{FF2B5EF4-FFF2-40B4-BE49-F238E27FC236}">
                <a16:creationId xmlns:a16="http://schemas.microsoft.com/office/drawing/2014/main" id="{033D93D4-1643-F140-BDE8-A229EBC1C856}"/>
              </a:ext>
            </a:extLst>
          </p:cNvPr>
          <p:cNvSpPr>
            <a:spLocks noGrp="1"/>
          </p:cNvSpPr>
          <p:nvPr>
            <p:ph sz="quarter" idx="4" hasCustomPrompt="1"/>
          </p:nvPr>
        </p:nvSpPr>
        <p:spPr>
          <a:xfrm>
            <a:off x="6172201" y="2891274"/>
            <a:ext cx="4988560" cy="3387607"/>
          </a:xfrm>
        </p:spPr>
        <p:txBody>
          <a:bodyPr>
            <a:normAutofit/>
          </a:bodyPr>
          <a:lstStyle>
            <a:lvl1pPr>
              <a:defRPr sz="1867"/>
            </a:lvl1pPr>
            <a:lvl2pPr>
              <a:defRPr sz="1467"/>
            </a:lvl2pPr>
            <a:lvl3pPr>
              <a:defRPr sz="1400"/>
            </a:lvl3pPr>
            <a:lvl4pPr>
              <a:defRPr sz="1333"/>
            </a:lvl4pPr>
            <a:lvl5pPr>
              <a:defRPr sz="1333"/>
            </a:lvl5pPr>
          </a:lstStyle>
          <a:p>
            <a:pPr lvl="0"/>
            <a:r>
              <a:rPr lang="en-GB"/>
              <a:t>Click to add text or click an icon to add image, graphics or other content</a:t>
            </a:r>
          </a:p>
          <a:p>
            <a:pPr lvl="1"/>
            <a:r>
              <a:rPr lang="en-GB"/>
              <a:t>Second level</a:t>
            </a:r>
          </a:p>
          <a:p>
            <a:pPr lvl="2"/>
            <a:r>
              <a:rPr lang="en-GB"/>
              <a:t>Third level</a:t>
            </a:r>
          </a:p>
          <a:p>
            <a:pPr lvl="3"/>
            <a:r>
              <a:rPr lang="en-GB"/>
              <a:t>Fourth level</a:t>
            </a:r>
          </a:p>
          <a:p>
            <a:pPr lvl="4"/>
            <a:r>
              <a:rPr lang="en-GB"/>
              <a:t>Fifth level</a:t>
            </a:r>
            <a:endParaRPr lang="en-FI"/>
          </a:p>
        </p:txBody>
      </p:sp>
      <p:pic>
        <p:nvPicPr>
          <p:cNvPr id="7" name="Kuva 6">
            <a:extLst>
              <a:ext uri="{FF2B5EF4-FFF2-40B4-BE49-F238E27FC236}">
                <a16:creationId xmlns:a16="http://schemas.microsoft.com/office/drawing/2014/main" id="{9DA34E4D-F81C-FB3A-0EE0-DDBE7DC500C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197323932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Content Sim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170F3-E0CF-4943-8107-A52D58E0EA1B}"/>
              </a:ext>
            </a:extLst>
          </p:cNvPr>
          <p:cNvSpPr>
            <a:spLocks noGrp="1"/>
          </p:cNvSpPr>
          <p:nvPr>
            <p:ph type="title" hasCustomPrompt="1"/>
          </p:nvPr>
        </p:nvSpPr>
        <p:spPr>
          <a:xfrm>
            <a:off x="1031240" y="484030"/>
            <a:ext cx="10070592" cy="785620"/>
          </a:xfrm>
        </p:spPr>
        <p:txBody>
          <a:bodyPr/>
          <a:lstStyle/>
          <a:p>
            <a:r>
              <a:rPr lang="en-US"/>
              <a:t>Click to add title</a:t>
            </a:r>
            <a:endParaRPr lang="en-FI"/>
          </a:p>
        </p:txBody>
      </p:sp>
      <p:sp>
        <p:nvSpPr>
          <p:cNvPr id="3" name="Content Placeholder 2">
            <a:extLst>
              <a:ext uri="{FF2B5EF4-FFF2-40B4-BE49-F238E27FC236}">
                <a16:creationId xmlns:a16="http://schemas.microsoft.com/office/drawing/2014/main" id="{E67B7944-2382-1041-998A-F86D1DD40452}"/>
              </a:ext>
            </a:extLst>
          </p:cNvPr>
          <p:cNvSpPr>
            <a:spLocks noGrp="1"/>
          </p:cNvSpPr>
          <p:nvPr>
            <p:ph sz="half" idx="1" hasCustomPrompt="1"/>
          </p:nvPr>
        </p:nvSpPr>
        <p:spPr>
          <a:xfrm>
            <a:off x="1031240" y="1614809"/>
            <a:ext cx="10070592" cy="3974593"/>
          </a:xfrm>
        </p:spPr>
        <p:txBody>
          <a:bodyPr/>
          <a:lstStyle/>
          <a:p>
            <a:pPr lvl="0"/>
            <a:r>
              <a:rPr lang="en-GB"/>
              <a:t>Click to add text or click an icon to add image, graphics or other content</a:t>
            </a:r>
          </a:p>
          <a:p>
            <a:pPr lvl="1"/>
            <a:r>
              <a:rPr lang="en-GB"/>
              <a:t>Second level</a:t>
            </a:r>
          </a:p>
          <a:p>
            <a:pPr lvl="2"/>
            <a:r>
              <a:rPr lang="en-GB"/>
              <a:t>Third level</a:t>
            </a:r>
          </a:p>
          <a:p>
            <a:pPr lvl="3"/>
            <a:r>
              <a:rPr lang="en-GB"/>
              <a:t>Fourth level</a:t>
            </a:r>
          </a:p>
          <a:p>
            <a:pPr lvl="4"/>
            <a:r>
              <a:rPr lang="en-GB"/>
              <a:t>Fifth level</a:t>
            </a:r>
            <a:endParaRPr lang="en-FI"/>
          </a:p>
        </p:txBody>
      </p:sp>
      <p:pic>
        <p:nvPicPr>
          <p:cNvPr id="4" name="Kuva 3">
            <a:extLst>
              <a:ext uri="{FF2B5EF4-FFF2-40B4-BE49-F238E27FC236}">
                <a16:creationId xmlns:a16="http://schemas.microsoft.com/office/drawing/2014/main" id="{43D65BA5-8C36-53A8-FB63-B5561BE8F09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413085829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1_Thank You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452CC35E-ED00-1345-BA81-18160FDC8DD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9427" y="6507793"/>
            <a:ext cx="1084379" cy="153201"/>
          </a:xfrm>
          <a:prstGeom prst="rect">
            <a:avLst/>
          </a:prstGeom>
        </p:spPr>
      </p:pic>
      <p:pic>
        <p:nvPicPr>
          <p:cNvPr id="9" name="Picture 8">
            <a:extLst>
              <a:ext uri="{FF2B5EF4-FFF2-40B4-BE49-F238E27FC236}">
                <a16:creationId xmlns:a16="http://schemas.microsoft.com/office/drawing/2014/main" id="{7E36FC11-3C59-874D-B58E-F1C16A68447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806" y="1"/>
            <a:ext cx="12188388" cy="6848519"/>
          </a:xfrm>
          <a:prstGeom prst="rect">
            <a:avLst/>
          </a:prstGeom>
        </p:spPr>
      </p:pic>
      <p:sp>
        <p:nvSpPr>
          <p:cNvPr id="2" name="Title 1">
            <a:extLst>
              <a:ext uri="{FF2B5EF4-FFF2-40B4-BE49-F238E27FC236}">
                <a16:creationId xmlns:a16="http://schemas.microsoft.com/office/drawing/2014/main" id="{CDF321C4-4CD9-FE4F-9152-EBA04F101226}"/>
              </a:ext>
            </a:extLst>
          </p:cNvPr>
          <p:cNvSpPr>
            <a:spLocks noGrp="1"/>
          </p:cNvSpPr>
          <p:nvPr>
            <p:ph type="ctrTitle" hasCustomPrompt="1"/>
          </p:nvPr>
        </p:nvSpPr>
        <p:spPr>
          <a:xfrm>
            <a:off x="6096000" y="3783823"/>
            <a:ext cx="5035296" cy="643684"/>
          </a:xfrm>
        </p:spPr>
        <p:txBody>
          <a:bodyPr anchor="b">
            <a:normAutofit/>
          </a:bodyPr>
          <a:lstStyle>
            <a:lvl1pPr algn="l">
              <a:defRPr sz="2133"/>
            </a:lvl1pPr>
          </a:lstStyle>
          <a:p>
            <a:r>
              <a:rPr lang="en-GB"/>
              <a:t>Click to add text</a:t>
            </a:r>
            <a:endParaRPr lang="en-FI"/>
          </a:p>
        </p:txBody>
      </p:sp>
      <p:sp>
        <p:nvSpPr>
          <p:cNvPr id="3" name="Subtitle 2">
            <a:extLst>
              <a:ext uri="{FF2B5EF4-FFF2-40B4-BE49-F238E27FC236}">
                <a16:creationId xmlns:a16="http://schemas.microsoft.com/office/drawing/2014/main" id="{5F499148-3F8E-0B4D-9AEE-94A0B36F1034}"/>
              </a:ext>
            </a:extLst>
          </p:cNvPr>
          <p:cNvSpPr>
            <a:spLocks noGrp="1"/>
          </p:cNvSpPr>
          <p:nvPr>
            <p:ph type="subTitle" idx="1" hasCustomPrompt="1"/>
          </p:nvPr>
        </p:nvSpPr>
        <p:spPr>
          <a:xfrm>
            <a:off x="6096000" y="4427509"/>
            <a:ext cx="5035296" cy="1149257"/>
          </a:xfrm>
        </p:spPr>
        <p:txBody>
          <a:bodyPr>
            <a:normAutofit/>
          </a:bodyPr>
          <a:lstStyle>
            <a:lvl1pPr marL="0" indent="0" algn="l">
              <a:buNone/>
              <a:defRPr sz="16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add text</a:t>
            </a:r>
            <a:endParaRPr lang="en-FI"/>
          </a:p>
        </p:txBody>
      </p:sp>
      <p:pic>
        <p:nvPicPr>
          <p:cNvPr id="6" name="Kuva 5">
            <a:extLst>
              <a:ext uri="{FF2B5EF4-FFF2-40B4-BE49-F238E27FC236}">
                <a16:creationId xmlns:a16="http://schemas.microsoft.com/office/drawing/2014/main" id="{2B53F80E-6261-C4E6-079B-2596236C937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226988" y="2115553"/>
            <a:ext cx="4050565" cy="1045307"/>
          </a:xfrm>
          <a:prstGeom prst="rect">
            <a:avLst/>
          </a:prstGeom>
        </p:spPr>
      </p:pic>
    </p:spTree>
    <p:extLst>
      <p:ext uri="{BB962C8B-B14F-4D97-AF65-F5344CB8AC3E}">
        <p14:creationId xmlns:p14="http://schemas.microsoft.com/office/powerpoint/2010/main" val="212448390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No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613D6-DB93-432C-B550-36A0F440AE16}"/>
              </a:ext>
            </a:extLst>
          </p:cNvPr>
          <p:cNvSpPr>
            <a:spLocks noGrp="1"/>
          </p:cNvSpPr>
          <p:nvPr>
            <p:ph type="title"/>
          </p:nvPr>
        </p:nvSpPr>
        <p:spPr/>
        <p:txBody>
          <a:bodyPr/>
          <a:lstStyle/>
          <a:p>
            <a:r>
              <a:rPr lang="en-US"/>
              <a:t>Click to edit Master title style</a:t>
            </a:r>
            <a:endParaRPr lang="fi-FI"/>
          </a:p>
        </p:txBody>
      </p:sp>
      <p:sp>
        <p:nvSpPr>
          <p:cNvPr id="4" name="Rectangle 3">
            <a:extLst>
              <a:ext uri="{FF2B5EF4-FFF2-40B4-BE49-F238E27FC236}">
                <a16:creationId xmlns:a16="http://schemas.microsoft.com/office/drawing/2014/main" id="{64D0B6F3-31E0-DE5B-1D67-B81D2D3BC1C6}"/>
              </a:ext>
            </a:extLst>
          </p:cNvPr>
          <p:cNvSpPr/>
          <p:nvPr userDrawn="1"/>
        </p:nvSpPr>
        <p:spPr>
          <a:xfrm>
            <a:off x="159026" y="6480313"/>
            <a:ext cx="1179444" cy="22528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128920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Title_White + 2 Content">
    <p:spTree>
      <p:nvGrpSpPr>
        <p:cNvPr id="1" name=""/>
        <p:cNvGrpSpPr/>
        <p:nvPr/>
      </p:nvGrpSpPr>
      <p:grpSpPr>
        <a:xfrm>
          <a:off x="0" y="0"/>
          <a:ext cx="0" cy="0"/>
          <a:chOff x="0" y="0"/>
          <a:chExt cx="0" cy="0"/>
        </a:xfrm>
      </p:grpSpPr>
      <p:sp>
        <p:nvSpPr>
          <p:cNvPr id="2" name="Title 1"/>
          <p:cNvSpPr>
            <a:spLocks noGrp="1"/>
          </p:cNvSpPr>
          <p:nvPr>
            <p:ph type="title"/>
          </p:nvPr>
        </p:nvSpPr>
        <p:spPr>
          <a:xfrm>
            <a:off x="780544" y="644691"/>
            <a:ext cx="10630912" cy="672075"/>
          </a:xfrm>
          <a:prstGeom prst="rect">
            <a:avLst/>
          </a:prstGeom>
        </p:spPr>
        <p:txBody>
          <a:bodyPr/>
          <a:lstStyle>
            <a:lvl1pPr>
              <a:defRPr>
                <a:solidFill>
                  <a:srgbClr val="E57100"/>
                </a:solidFill>
              </a:defRPr>
            </a:lvl1pPr>
          </a:lstStyle>
          <a:p>
            <a:r>
              <a:rPr lang="en-US"/>
              <a:t>Click to edit Master title style</a:t>
            </a:r>
            <a:endParaRPr lang="fi-FI"/>
          </a:p>
        </p:txBody>
      </p:sp>
      <p:sp>
        <p:nvSpPr>
          <p:cNvPr id="3" name="Content Placeholder 2"/>
          <p:cNvSpPr>
            <a:spLocks noGrp="1"/>
          </p:cNvSpPr>
          <p:nvPr>
            <p:ph sz="half" idx="1"/>
          </p:nvPr>
        </p:nvSpPr>
        <p:spPr>
          <a:xfrm>
            <a:off x="780545" y="1643056"/>
            <a:ext cx="5027423" cy="4378233"/>
          </a:xfrm>
          <a:prstGeom prst="rect">
            <a:avLst/>
          </a:prstGeom>
        </p:spPr>
        <p:txBody>
          <a:bodyPr/>
          <a:lstStyle>
            <a:lvl1pPr>
              <a:defRPr sz="2133">
                <a:solidFill>
                  <a:srgbClr val="333F48"/>
                </a:solidFill>
              </a:defRPr>
            </a:lvl1pPr>
            <a:lvl2pPr>
              <a:defRPr sz="2133">
                <a:solidFill>
                  <a:srgbClr val="333F48"/>
                </a:solidFill>
              </a:defRPr>
            </a:lvl2pPr>
            <a:lvl3pPr>
              <a:defRPr sz="2133">
                <a:solidFill>
                  <a:srgbClr val="333F48"/>
                </a:solidFill>
              </a:defRPr>
            </a:lvl3pPr>
            <a:lvl4pPr>
              <a:defRPr sz="2400"/>
            </a:lvl4pPr>
            <a:lvl5pPr>
              <a:defRPr sz="2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
        <p:nvSpPr>
          <p:cNvPr id="7" name="Content Placeholder 2"/>
          <p:cNvSpPr>
            <a:spLocks noGrp="1"/>
          </p:cNvSpPr>
          <p:nvPr>
            <p:ph sz="half" idx="10"/>
          </p:nvPr>
        </p:nvSpPr>
        <p:spPr>
          <a:xfrm>
            <a:off x="6375318" y="1643056"/>
            <a:ext cx="5027423" cy="4378233"/>
          </a:xfrm>
          <a:prstGeom prst="rect">
            <a:avLst/>
          </a:prstGeom>
        </p:spPr>
        <p:txBody>
          <a:bodyPr/>
          <a:lstStyle>
            <a:lvl1pPr>
              <a:defRPr sz="2133">
                <a:solidFill>
                  <a:srgbClr val="333F48"/>
                </a:solidFill>
              </a:defRPr>
            </a:lvl1pPr>
            <a:lvl2pPr>
              <a:defRPr sz="2133">
                <a:solidFill>
                  <a:srgbClr val="333F48"/>
                </a:solidFill>
              </a:defRPr>
            </a:lvl2pPr>
            <a:lvl3pPr>
              <a:defRPr sz="2133">
                <a:solidFill>
                  <a:srgbClr val="333F48"/>
                </a:solidFill>
              </a:defRPr>
            </a:lvl3pPr>
            <a:lvl4pPr>
              <a:defRPr sz="2400"/>
            </a:lvl4pPr>
            <a:lvl5pPr>
              <a:defRPr sz="2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pic>
        <p:nvPicPr>
          <p:cNvPr id="6" name="Picture 5">
            <a:extLst>
              <a:ext uri="{FF2B5EF4-FFF2-40B4-BE49-F238E27FC236}">
                <a16:creationId xmlns:a16="http://schemas.microsoft.com/office/drawing/2014/main" id="{B0C97AD9-E053-C7E5-5785-85893271B2B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9426217" y="6284567"/>
            <a:ext cx="2038505" cy="288000"/>
          </a:xfrm>
          <a:prstGeom prst="rect">
            <a:avLst/>
          </a:prstGeom>
        </p:spPr>
      </p:pic>
    </p:spTree>
    <p:extLst>
      <p:ext uri="{BB962C8B-B14F-4D97-AF65-F5344CB8AC3E}">
        <p14:creationId xmlns:p14="http://schemas.microsoft.com/office/powerpoint/2010/main" val="36612567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blank">
  <p:cSld name="Blank_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09289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955243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About us 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C9E6452-1F35-4780-905D-511393C2CB35}"/>
              </a:ext>
            </a:extLst>
          </p:cNvPr>
          <p:cNvGrpSpPr/>
          <p:nvPr userDrawn="1"/>
        </p:nvGrpSpPr>
        <p:grpSpPr>
          <a:xfrm>
            <a:off x="491337" y="0"/>
            <a:ext cx="11699731" cy="6554117"/>
            <a:chOff x="491337" y="0"/>
            <a:chExt cx="11699731" cy="6554117"/>
          </a:xfrm>
        </p:grpSpPr>
        <p:sp>
          <p:nvSpPr>
            <p:cNvPr id="4" name="Freeform: Shape 3">
              <a:extLst>
                <a:ext uri="{FF2B5EF4-FFF2-40B4-BE49-F238E27FC236}">
                  <a16:creationId xmlns:a16="http://schemas.microsoft.com/office/drawing/2014/main" id="{D7B638CF-C182-459C-A939-E0879DB0903E}"/>
                </a:ext>
              </a:extLst>
            </p:cNvPr>
            <p:cNvSpPr/>
            <p:nvPr/>
          </p:nvSpPr>
          <p:spPr>
            <a:xfrm rot="10800000">
              <a:off x="3515205" y="0"/>
              <a:ext cx="8675863" cy="6554117"/>
            </a:xfrm>
            <a:custGeom>
              <a:avLst/>
              <a:gdLst>
                <a:gd name="connsiteX0" fmla="*/ 8675863 w 8675863"/>
                <a:gd name="connsiteY0" fmla="*/ 6554117 h 6554117"/>
                <a:gd name="connsiteX1" fmla="*/ 0 w 8675863"/>
                <a:gd name="connsiteY1" fmla="*/ 6554117 h 6554117"/>
                <a:gd name="connsiteX2" fmla="*/ 2676 w 8675863"/>
                <a:gd name="connsiteY2" fmla="*/ 6214149 h 6554117"/>
                <a:gd name="connsiteX3" fmla="*/ 11030 w 8675863"/>
                <a:gd name="connsiteY3" fmla="*/ 4813506 h 6554117"/>
                <a:gd name="connsiteX4" fmla="*/ 14594 w 8675863"/>
                <a:gd name="connsiteY4" fmla="*/ 2576253 h 6554117"/>
                <a:gd name="connsiteX5" fmla="*/ 1143320 w 8675863"/>
                <a:gd name="connsiteY5" fmla="*/ 507714 h 6554117"/>
                <a:gd name="connsiteX6" fmla="*/ 1345304 w 8675863"/>
                <a:gd name="connsiteY6" fmla="*/ 379395 h 6554117"/>
                <a:gd name="connsiteX7" fmla="*/ 4452270 w 8675863"/>
                <a:gd name="connsiteY7" fmla="*/ 795242 h 6554117"/>
                <a:gd name="connsiteX8" fmla="*/ 4514053 w 8675863"/>
                <a:gd name="connsiteY8" fmla="*/ 865342 h 6554117"/>
                <a:gd name="connsiteX9" fmla="*/ 8099837 w 8675863"/>
                <a:gd name="connsiteY9" fmla="*/ 5110540 h 6554117"/>
                <a:gd name="connsiteX10" fmla="*/ 8656030 w 8675863"/>
                <a:gd name="connsiteY10" fmla="*/ 6340529 h 655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75863" h="6554117">
                  <a:moveTo>
                    <a:pt x="8675863" y="6554117"/>
                  </a:moveTo>
                  <a:lnTo>
                    <a:pt x="0" y="6554117"/>
                  </a:lnTo>
                  <a:lnTo>
                    <a:pt x="2676" y="6214149"/>
                  </a:lnTo>
                  <a:cubicBezTo>
                    <a:pt x="6129" y="5758295"/>
                    <a:pt x="9248" y="5282225"/>
                    <a:pt x="11030" y="4813506"/>
                  </a:cubicBezTo>
                  <a:cubicBezTo>
                    <a:pt x="15783" y="3999636"/>
                    <a:pt x="16971" y="3207151"/>
                    <a:pt x="14594" y="2576253"/>
                  </a:cubicBezTo>
                  <a:cubicBezTo>
                    <a:pt x="9842" y="1738619"/>
                    <a:pt x="436382" y="958016"/>
                    <a:pt x="1143320" y="507714"/>
                  </a:cubicBezTo>
                  <a:lnTo>
                    <a:pt x="1345304" y="379395"/>
                  </a:lnTo>
                  <a:cubicBezTo>
                    <a:pt x="2346899" y="-256257"/>
                    <a:pt x="3657410" y="-76849"/>
                    <a:pt x="4452270" y="795242"/>
                  </a:cubicBezTo>
                  <a:cubicBezTo>
                    <a:pt x="4473657" y="817816"/>
                    <a:pt x="4493855" y="841578"/>
                    <a:pt x="4514053" y="865342"/>
                  </a:cubicBezTo>
                  <a:lnTo>
                    <a:pt x="8099837" y="5110540"/>
                  </a:lnTo>
                  <a:cubicBezTo>
                    <a:pt x="8417960" y="5487475"/>
                    <a:pt x="8596570" y="5912195"/>
                    <a:pt x="8656030" y="6340529"/>
                  </a:cubicBezTo>
                  <a:close/>
                </a:path>
              </a:pathLst>
            </a:custGeom>
            <a:solidFill>
              <a:srgbClr val="EFF3F7"/>
            </a:solidFill>
            <a:ln w="8913" cap="flat">
              <a:noFill/>
              <a:prstDash val="solid"/>
              <a:miter/>
            </a:ln>
          </p:spPr>
          <p:txBody>
            <a:bodyPr wrap="square" rtlCol="0" anchor="ctr">
              <a:noAutofit/>
            </a:bodyPr>
            <a:lstStyle/>
            <a:p>
              <a:endParaRPr lang="en-US"/>
            </a:p>
          </p:txBody>
        </p:sp>
        <p:grpSp>
          <p:nvGrpSpPr>
            <p:cNvPr id="5" name="Group 4">
              <a:extLst>
                <a:ext uri="{FF2B5EF4-FFF2-40B4-BE49-F238E27FC236}">
                  <a16:creationId xmlns:a16="http://schemas.microsoft.com/office/drawing/2014/main" id="{98F88A06-271D-4DE2-9541-5B1B05B648E4}"/>
                </a:ext>
              </a:extLst>
            </p:cNvPr>
            <p:cNvGrpSpPr/>
            <p:nvPr/>
          </p:nvGrpSpPr>
          <p:grpSpPr>
            <a:xfrm>
              <a:off x="512448" y="638357"/>
              <a:ext cx="6433799" cy="5909196"/>
              <a:chOff x="512448" y="638357"/>
              <a:chExt cx="6433799" cy="5909196"/>
            </a:xfrm>
          </p:grpSpPr>
          <p:sp>
            <p:nvSpPr>
              <p:cNvPr id="39" name="Oval 38">
                <a:extLst>
                  <a:ext uri="{FF2B5EF4-FFF2-40B4-BE49-F238E27FC236}">
                    <a16:creationId xmlns:a16="http://schemas.microsoft.com/office/drawing/2014/main" id="{A6F64406-83BB-496E-AAA7-35B8530053FF}"/>
                  </a:ext>
                </a:extLst>
              </p:cNvPr>
              <p:cNvSpPr/>
              <p:nvPr/>
            </p:nvSpPr>
            <p:spPr>
              <a:xfrm flipH="1">
                <a:off x="512448" y="638357"/>
                <a:ext cx="1753431" cy="175343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E500FF9F-B994-441C-981F-7D53B16FB2D8}"/>
                  </a:ext>
                </a:extLst>
              </p:cNvPr>
              <p:cNvSpPr/>
              <p:nvPr/>
            </p:nvSpPr>
            <p:spPr>
              <a:xfrm flipH="1">
                <a:off x="5773464" y="5374770"/>
                <a:ext cx="1172783" cy="1172783"/>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D7DC0168-C343-46CC-91EC-A439A524EE38}"/>
                  </a:ext>
                </a:extLst>
              </p:cNvPr>
              <p:cNvSpPr/>
              <p:nvPr/>
            </p:nvSpPr>
            <p:spPr>
              <a:xfrm flipH="1">
                <a:off x="872554" y="5185285"/>
                <a:ext cx="844421" cy="84442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C2025"/>
                  </a:solidFill>
                </a:endParaRPr>
              </a:p>
            </p:txBody>
          </p:sp>
        </p:grpSp>
        <p:grpSp>
          <p:nvGrpSpPr>
            <p:cNvPr id="6" name="Graphic 151">
              <a:extLst>
                <a:ext uri="{FF2B5EF4-FFF2-40B4-BE49-F238E27FC236}">
                  <a16:creationId xmlns:a16="http://schemas.microsoft.com/office/drawing/2014/main" id="{887B2782-3776-412B-B978-B7D5EE16C89D}"/>
                </a:ext>
              </a:extLst>
            </p:cNvPr>
            <p:cNvGrpSpPr/>
            <p:nvPr/>
          </p:nvGrpSpPr>
          <p:grpSpPr>
            <a:xfrm>
              <a:off x="491337" y="5311829"/>
              <a:ext cx="730618" cy="1107086"/>
              <a:chOff x="5299944" y="2226097"/>
              <a:chExt cx="1587677" cy="2405765"/>
            </a:xfrm>
            <a:solidFill>
              <a:srgbClr val="EFF3F7"/>
            </a:solidFill>
          </p:grpSpPr>
          <p:sp>
            <p:nvSpPr>
              <p:cNvPr id="7" name="Freeform: Shape 6">
                <a:extLst>
                  <a:ext uri="{FF2B5EF4-FFF2-40B4-BE49-F238E27FC236}">
                    <a16:creationId xmlns:a16="http://schemas.microsoft.com/office/drawing/2014/main" id="{F7B17ACB-0D5B-41CC-AEB5-7972D98D2280}"/>
                  </a:ext>
                </a:extLst>
              </p:cNvPr>
              <p:cNvSpPr/>
              <p:nvPr/>
            </p:nvSpPr>
            <p:spPr>
              <a:xfrm rot="-4049974">
                <a:off x="5329275" y="22477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3BC98A7-3F53-4C0B-B2AD-13141AB23C69}"/>
                  </a:ext>
                </a:extLst>
              </p:cNvPr>
              <p:cNvSpPr/>
              <p:nvPr/>
            </p:nvSpPr>
            <p:spPr>
              <a:xfrm rot="-797148">
                <a:off x="5329256" y="25650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380430C-CD16-433E-9F3D-95D2DED26A93}"/>
                  </a:ext>
                </a:extLst>
              </p:cNvPr>
              <p:cNvSpPr/>
              <p:nvPr/>
            </p:nvSpPr>
            <p:spPr>
              <a:xfrm rot="-2700000">
                <a:off x="5329139" y="288219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A8BE73E8-FA50-4E1A-823E-3FE73300A388}"/>
                  </a:ext>
                </a:extLst>
              </p:cNvPr>
              <p:cNvSpPr/>
              <p:nvPr/>
            </p:nvSpPr>
            <p:spPr>
              <a:xfrm rot="-4049974">
                <a:off x="5329012" y="319945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89C50EA-CEFA-4AF1-9DDB-090C3A250C05}"/>
                  </a:ext>
                </a:extLst>
              </p:cNvPr>
              <p:cNvSpPr/>
              <p:nvPr/>
            </p:nvSpPr>
            <p:spPr>
              <a:xfrm rot="-4049974">
                <a:off x="5328923" y="351670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B171FCD-883B-4A1B-8022-95E45F64C7BF}"/>
                  </a:ext>
                </a:extLst>
              </p:cNvPr>
              <p:cNvSpPr/>
              <p:nvPr/>
            </p:nvSpPr>
            <p:spPr>
              <a:xfrm rot="-797148">
                <a:off x="5329223" y="38337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1763544-52AA-4745-B61B-230D0EDD4AF8}"/>
                  </a:ext>
                </a:extLst>
              </p:cNvPr>
              <p:cNvSpPr/>
              <p:nvPr/>
            </p:nvSpPr>
            <p:spPr>
              <a:xfrm rot="-2700000">
                <a:off x="5329517" y="4151710"/>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DB591EC-0F6C-4BED-B728-E0C61A3D307A}"/>
                  </a:ext>
                </a:extLst>
              </p:cNvPr>
              <p:cNvSpPr/>
              <p:nvPr/>
            </p:nvSpPr>
            <p:spPr>
              <a:xfrm rot="-4049974">
                <a:off x="5329543" y="4468821"/>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30363A6-0DB7-45B3-AB5A-E982E2415A26}"/>
                  </a:ext>
                </a:extLst>
              </p:cNvPr>
              <p:cNvSpPr/>
              <p:nvPr/>
            </p:nvSpPr>
            <p:spPr>
              <a:xfrm rot="-4049974">
                <a:off x="5606759" y="224814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D3F18A6-55D1-4CA1-BFD7-5D141D080207}"/>
                  </a:ext>
                </a:extLst>
              </p:cNvPr>
              <p:cNvSpPr/>
              <p:nvPr/>
            </p:nvSpPr>
            <p:spPr>
              <a:xfrm rot="-797148">
                <a:off x="5606433" y="25651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BDDD42B-E632-410B-8105-0856831C489B}"/>
                  </a:ext>
                </a:extLst>
              </p:cNvPr>
              <p:cNvSpPr/>
              <p:nvPr/>
            </p:nvSpPr>
            <p:spPr>
              <a:xfrm rot="-2700000">
                <a:off x="5606458" y="2882543"/>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A60AE68-048E-424D-96E5-2D253E7997E9}"/>
                  </a:ext>
                </a:extLst>
              </p:cNvPr>
              <p:cNvSpPr/>
              <p:nvPr/>
            </p:nvSpPr>
            <p:spPr>
              <a:xfrm rot="-4049974">
                <a:off x="5606495" y="31999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DAE91BF-7080-4229-962E-EBEA53F47D59}"/>
                  </a:ext>
                </a:extLst>
              </p:cNvPr>
              <p:cNvSpPr/>
              <p:nvPr/>
            </p:nvSpPr>
            <p:spPr>
              <a:xfrm rot="-4049974">
                <a:off x="5606411" y="3517154"/>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E63E84E-4482-403D-A7BC-498BF4D8E036}"/>
                  </a:ext>
                </a:extLst>
              </p:cNvPr>
              <p:cNvSpPr/>
              <p:nvPr/>
            </p:nvSpPr>
            <p:spPr>
              <a:xfrm rot="-797148">
                <a:off x="5606400" y="383381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BE15D58-692D-4F40-9BCE-2C16E95A1DB4}"/>
                  </a:ext>
                </a:extLst>
              </p:cNvPr>
              <p:cNvSpPr/>
              <p:nvPr/>
            </p:nvSpPr>
            <p:spPr>
              <a:xfrm rot="-2700000">
                <a:off x="5606834" y="4152057"/>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B3533790-AB4C-4EA9-A02C-B24A596E5F2E}"/>
                  </a:ext>
                </a:extLst>
              </p:cNvPr>
              <p:cNvSpPr/>
              <p:nvPr/>
            </p:nvSpPr>
            <p:spPr>
              <a:xfrm rot="-4049974">
                <a:off x="5607021" y="4469273"/>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BE30E1E-DD2C-4D49-8863-33A37F180461}"/>
                  </a:ext>
                </a:extLst>
              </p:cNvPr>
              <p:cNvSpPr/>
              <p:nvPr/>
            </p:nvSpPr>
            <p:spPr>
              <a:xfrm rot="-797148">
                <a:off x="5884537" y="25650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DBF9AA2-C7E7-46A7-9FB1-EC7A33E40494}"/>
                  </a:ext>
                </a:extLst>
              </p:cNvPr>
              <p:cNvSpPr/>
              <p:nvPr/>
            </p:nvSpPr>
            <p:spPr>
              <a:xfrm rot="-2700000">
                <a:off x="5884450" y="288221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9A11888-BA8D-4CDC-B8DB-1C71466F096E}"/>
                  </a:ext>
                </a:extLst>
              </p:cNvPr>
              <p:cNvSpPr/>
              <p:nvPr/>
            </p:nvSpPr>
            <p:spPr>
              <a:xfrm rot="-4049974">
                <a:off x="5884255" y="3516717"/>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5" y="140974"/>
                      <a:pt x="70487" y="140974"/>
                    </a:cubicBezTo>
                    <a:cubicBezTo>
                      <a:pt x="31558" y="140974"/>
                      <a:pt x="0" y="109416"/>
                      <a:pt x="0" y="70487"/>
                    </a:cubicBezTo>
                    <a:cubicBezTo>
                      <a:pt x="0" y="31558"/>
                      <a:pt x="31558" y="0"/>
                      <a:pt x="70487" y="0"/>
                    </a:cubicBezTo>
                    <a:cubicBezTo>
                      <a:pt x="109415"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B2BC116-DAD8-4477-AFB8-55907A116DA9}"/>
                  </a:ext>
                </a:extLst>
              </p:cNvPr>
              <p:cNvSpPr/>
              <p:nvPr/>
            </p:nvSpPr>
            <p:spPr>
              <a:xfrm rot="-797148">
                <a:off x="5884503" y="383369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592E77A-C002-441E-9FCA-84492BA5DDCC}"/>
                  </a:ext>
                </a:extLst>
              </p:cNvPr>
              <p:cNvSpPr/>
              <p:nvPr/>
            </p:nvSpPr>
            <p:spPr>
              <a:xfrm rot="-2700000">
                <a:off x="5884824" y="415173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90D56D3-7E11-4033-81DF-C647D547C1BD}"/>
                  </a:ext>
                </a:extLst>
              </p:cNvPr>
              <p:cNvSpPr/>
              <p:nvPr/>
            </p:nvSpPr>
            <p:spPr>
              <a:xfrm rot="-4049974">
                <a:off x="5884873" y="446883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BDD0B3EC-1589-4C1D-905D-32A6B53B75A0}"/>
                  </a:ext>
                </a:extLst>
              </p:cNvPr>
              <p:cNvSpPr/>
              <p:nvPr/>
            </p:nvSpPr>
            <p:spPr>
              <a:xfrm rot="-4049974">
                <a:off x="6161738" y="3517160"/>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6088D36-9518-4C0C-845A-F9A6B6E76754}"/>
                  </a:ext>
                </a:extLst>
              </p:cNvPr>
              <p:cNvSpPr/>
              <p:nvPr/>
            </p:nvSpPr>
            <p:spPr>
              <a:xfrm rot="-797148">
                <a:off x="6161681" y="3833788"/>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C59494E-5211-4CC5-9909-D6C5D2D2752F}"/>
                  </a:ext>
                </a:extLst>
              </p:cNvPr>
              <p:cNvSpPr/>
              <p:nvPr/>
            </p:nvSpPr>
            <p:spPr>
              <a:xfrm rot="-2700000">
                <a:off x="6162140" y="4152079"/>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FA56A64-240F-42F8-A4D2-90C94629F59D}"/>
                  </a:ext>
                </a:extLst>
              </p:cNvPr>
              <p:cNvSpPr/>
              <p:nvPr/>
            </p:nvSpPr>
            <p:spPr>
              <a:xfrm rot="-4049974">
                <a:off x="6162351" y="446927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26EC9AC-1444-4F54-A662-84BA65AB37CD}"/>
                  </a:ext>
                </a:extLst>
              </p:cNvPr>
              <p:cNvSpPr/>
              <p:nvPr/>
            </p:nvSpPr>
            <p:spPr>
              <a:xfrm rot="-797148">
                <a:off x="6439785" y="3833669"/>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7B8272E-7497-4603-B2BB-6B90A6269ACE}"/>
                  </a:ext>
                </a:extLst>
              </p:cNvPr>
              <p:cNvSpPr/>
              <p:nvPr/>
            </p:nvSpPr>
            <p:spPr>
              <a:xfrm rot="-2700000">
                <a:off x="6440140" y="415175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06B07B0-2F9D-463F-B353-31761ABB645B}"/>
                  </a:ext>
                </a:extLst>
              </p:cNvPr>
              <p:cNvSpPr/>
              <p:nvPr/>
            </p:nvSpPr>
            <p:spPr>
              <a:xfrm rot="-4049974">
                <a:off x="6440203" y="4468842"/>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BA2D8C07-D063-4847-9CC9-86AB0CEAC10A}"/>
                  </a:ext>
                </a:extLst>
              </p:cNvPr>
              <p:cNvSpPr/>
              <p:nvPr/>
            </p:nvSpPr>
            <p:spPr>
              <a:xfrm rot="-797148">
                <a:off x="6716960" y="383377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6294835-66B0-43EC-9BC6-7C073001D61E}"/>
                  </a:ext>
                </a:extLst>
              </p:cNvPr>
              <p:cNvSpPr/>
              <p:nvPr/>
            </p:nvSpPr>
            <p:spPr>
              <a:xfrm rot="-2700000">
                <a:off x="6717457" y="4152098"/>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B0CC1BBA-6198-47E3-80A8-AA7DAD837385}"/>
              </a:ext>
            </a:extLst>
          </p:cNvPr>
          <p:cNvSpPr>
            <a:spLocks noGrp="1"/>
          </p:cNvSpPr>
          <p:nvPr>
            <p:ph type="pic" sz="quarter" idx="10"/>
          </p:nvPr>
        </p:nvSpPr>
        <p:spPr>
          <a:xfrm>
            <a:off x="905406" y="858492"/>
            <a:ext cx="4893740" cy="5141017"/>
          </a:xfrm>
          <a:custGeom>
            <a:avLst/>
            <a:gdLst>
              <a:gd name="connsiteX0" fmla="*/ 1317830 w 4468256"/>
              <a:gd name="connsiteY0" fmla="*/ 869 h 4694034"/>
              <a:gd name="connsiteX1" fmla="*/ 2292523 w 4468256"/>
              <a:gd name="connsiteY1" fmla="*/ 409394 h 4694034"/>
              <a:gd name="connsiteX2" fmla="*/ 2324329 w 4468256"/>
              <a:gd name="connsiteY2" fmla="*/ 445482 h 4694034"/>
              <a:gd name="connsiteX3" fmla="*/ 4170302 w 4468256"/>
              <a:gd name="connsiteY3" fmla="*/ 2630923 h 4694034"/>
              <a:gd name="connsiteX4" fmla="*/ 4147059 w 4468256"/>
              <a:gd name="connsiteY4" fmla="*/ 4276885 h 4694034"/>
              <a:gd name="connsiteX5" fmla="*/ 3211228 w 4468256"/>
              <a:gd name="connsiteY5" fmla="*/ 4694034 h 4694034"/>
              <a:gd name="connsiteX6" fmla="*/ 1253933 w 4468256"/>
              <a:gd name="connsiteY6" fmla="*/ 4694034 h 4694034"/>
              <a:gd name="connsiteX7" fmla="*/ 787853 w 4468256"/>
              <a:gd name="connsiteY7" fmla="*/ 4604732 h 4694034"/>
              <a:gd name="connsiteX8" fmla="*/ 42 w 4468256"/>
              <a:gd name="connsiteY8" fmla="*/ 3429744 h 4694034"/>
              <a:gd name="connsiteX9" fmla="*/ 6159 w 4468256"/>
              <a:gd name="connsiteY9" fmla="*/ 2478009 h 4694034"/>
              <a:gd name="connsiteX10" fmla="*/ 7993 w 4468256"/>
              <a:gd name="connsiteY10" fmla="*/ 1326264 h 4694034"/>
              <a:gd name="connsiteX11" fmla="*/ 589065 w 4468256"/>
              <a:gd name="connsiteY11" fmla="*/ 261374 h 4694034"/>
              <a:gd name="connsiteX12" fmla="*/ 693047 w 4468256"/>
              <a:gd name="connsiteY12" fmla="*/ 195315 h 4694034"/>
              <a:gd name="connsiteX13" fmla="*/ 1317830 w 4468256"/>
              <a:gd name="connsiteY13" fmla="*/ 869 h 469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8256" h="4694034">
                <a:moveTo>
                  <a:pt x="1317830" y="869"/>
                </a:moveTo>
                <a:cubicBezTo>
                  <a:pt x="1677332" y="-12504"/>
                  <a:pt x="2036775" y="128797"/>
                  <a:pt x="2292523" y="409394"/>
                </a:cubicBezTo>
                <a:cubicBezTo>
                  <a:pt x="2303533" y="421015"/>
                  <a:pt x="2313931" y="433248"/>
                  <a:pt x="2324329" y="445482"/>
                </a:cubicBezTo>
                <a:lnTo>
                  <a:pt x="4170302" y="2630923"/>
                </a:lnTo>
                <a:cubicBezTo>
                  <a:pt x="4607023" y="3148383"/>
                  <a:pt x="4533013" y="3840776"/>
                  <a:pt x="4147059" y="4276885"/>
                </a:cubicBezTo>
                <a:cubicBezTo>
                  <a:pt x="3925640" y="4527664"/>
                  <a:pt x="3600852" y="4694034"/>
                  <a:pt x="3211228" y="4694034"/>
                </a:cubicBezTo>
                <a:lnTo>
                  <a:pt x="1253933" y="4694034"/>
                </a:lnTo>
                <a:cubicBezTo>
                  <a:pt x="1088787" y="4694034"/>
                  <a:pt x="931591" y="4662228"/>
                  <a:pt x="787853" y="4604732"/>
                </a:cubicBezTo>
                <a:cubicBezTo>
                  <a:pt x="322995" y="4418790"/>
                  <a:pt x="-4240" y="3961884"/>
                  <a:pt x="42" y="3429744"/>
                </a:cubicBezTo>
                <a:cubicBezTo>
                  <a:pt x="2488" y="3128199"/>
                  <a:pt x="4935" y="2799740"/>
                  <a:pt x="6159" y="2478009"/>
                </a:cubicBezTo>
                <a:cubicBezTo>
                  <a:pt x="8605" y="2059026"/>
                  <a:pt x="9217" y="1651052"/>
                  <a:pt x="7993" y="1326264"/>
                </a:cubicBezTo>
                <a:cubicBezTo>
                  <a:pt x="5547" y="895048"/>
                  <a:pt x="225131" y="493191"/>
                  <a:pt x="589065" y="261374"/>
                </a:cubicBezTo>
                <a:lnTo>
                  <a:pt x="693047" y="195315"/>
                </a:lnTo>
                <a:cubicBezTo>
                  <a:pt x="886406" y="72601"/>
                  <a:pt x="1102128" y="8894"/>
                  <a:pt x="1317830" y="869"/>
                </a:cubicBezTo>
                <a:close/>
              </a:path>
            </a:pathLst>
          </a:custGeom>
          <a:pattFill prst="pct5">
            <a:fgClr>
              <a:schemeClr val="accent1"/>
            </a:fgClr>
            <a:bgClr>
              <a:schemeClr val="bg1"/>
            </a:bgClr>
          </a:pattFill>
        </p:spPr>
        <p:txBody>
          <a:bodyPr wrap="square">
            <a:noAutofit/>
          </a:bodyPr>
          <a:lstStyle>
            <a:lvl1pPr>
              <a:defRPr sz="1200"/>
            </a:lvl1pPr>
          </a:lstStyle>
          <a:p>
            <a:endParaRPr lang="en-US"/>
          </a:p>
        </p:txBody>
      </p:sp>
    </p:spTree>
    <p:extLst>
      <p:ext uri="{BB962C8B-B14F-4D97-AF65-F5344CB8AC3E}">
        <p14:creationId xmlns:p14="http://schemas.microsoft.com/office/powerpoint/2010/main" val="172215510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theme" Target="../theme/theme2.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tags" Target="../tags/tag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theme" Target="../theme/theme3.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28" Type="http://schemas.openxmlformats.org/officeDocument/2006/relationships/image" Target="../media/image7.emf"/><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oleObject" Target="../embeddings/oleObject1.bin"/></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theme" Target="../theme/theme4.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18" Type="http://schemas.openxmlformats.org/officeDocument/2006/relationships/image" Target="../media/image17.sv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17" Type="http://schemas.openxmlformats.org/officeDocument/2006/relationships/theme" Target="../theme/theme5.xml"/><Relationship Id="rId2" Type="http://schemas.openxmlformats.org/officeDocument/2006/relationships/slideLayout" Target="../slideLayouts/slideLayout93.xml"/><Relationship Id="rId16" Type="http://schemas.openxmlformats.org/officeDocument/2006/relationships/slideLayout" Target="../slideLayouts/slideLayout107.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10" Type="http://schemas.openxmlformats.org/officeDocument/2006/relationships/slideLayout" Target="../slideLayouts/slideLayout101.xml"/><Relationship Id="rId19" Type="http://schemas.openxmlformats.org/officeDocument/2006/relationships/image" Target="../media/image18.png"/><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26" Type="http://schemas.openxmlformats.org/officeDocument/2006/relationships/slideLayout" Target="../slideLayouts/slideLayout133.xml"/><Relationship Id="rId3" Type="http://schemas.openxmlformats.org/officeDocument/2006/relationships/slideLayout" Target="../slideLayouts/slideLayout110.xml"/><Relationship Id="rId21" Type="http://schemas.openxmlformats.org/officeDocument/2006/relationships/slideLayout" Target="../slideLayouts/slideLayout128.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5" Type="http://schemas.openxmlformats.org/officeDocument/2006/relationships/slideLayout" Target="../slideLayouts/slideLayout132.xml"/><Relationship Id="rId33" Type="http://schemas.openxmlformats.org/officeDocument/2006/relationships/image" Target="../media/image23.svg"/><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29" Type="http://schemas.openxmlformats.org/officeDocument/2006/relationships/slideLayout" Target="../slideLayouts/slideLayout136.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24" Type="http://schemas.openxmlformats.org/officeDocument/2006/relationships/slideLayout" Target="../slideLayouts/slideLayout131.xml"/><Relationship Id="rId32" Type="http://schemas.openxmlformats.org/officeDocument/2006/relationships/theme" Target="../theme/theme6.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23" Type="http://schemas.openxmlformats.org/officeDocument/2006/relationships/slideLayout" Target="../slideLayouts/slideLayout130.xml"/><Relationship Id="rId28" Type="http://schemas.openxmlformats.org/officeDocument/2006/relationships/slideLayout" Target="../slideLayouts/slideLayout135.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31" Type="http://schemas.openxmlformats.org/officeDocument/2006/relationships/slideLayout" Target="../slideLayouts/slideLayout138.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 Id="rId22" Type="http://schemas.openxmlformats.org/officeDocument/2006/relationships/slideLayout" Target="../slideLayouts/slideLayout129.xml"/><Relationship Id="rId27" Type="http://schemas.openxmlformats.org/officeDocument/2006/relationships/slideLayout" Target="../slideLayouts/slideLayout134.xml"/><Relationship Id="rId30" Type="http://schemas.openxmlformats.org/officeDocument/2006/relationships/slideLayout" Target="../slideLayouts/slideLayout137.xml"/><Relationship Id="rId8"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FB9DA2-27E8-76B0-2AE2-FDC11DD773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BC4BEF4-3369-3ABF-9713-002CF2EEFE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C20191F-1887-491A-A3F6-C90CAB4757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8D72F9-54DB-4560-B08A-A114D219FF3E}" type="datetimeFigureOut">
              <a:rPr lang="en-IN" smtClean="0"/>
              <a:t>17-09-2026</a:t>
            </a:fld>
            <a:endParaRPr lang="en-IN"/>
          </a:p>
        </p:txBody>
      </p:sp>
      <p:sp>
        <p:nvSpPr>
          <p:cNvPr id="5" name="Footer Placeholder 4">
            <a:extLst>
              <a:ext uri="{FF2B5EF4-FFF2-40B4-BE49-F238E27FC236}">
                <a16:creationId xmlns:a16="http://schemas.microsoft.com/office/drawing/2014/main" id="{C2E14175-5D30-18BA-BE9F-3233A997FD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16854B4B-7D40-4559-BA3C-B9B2ACE3C9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BFDB443-FD38-4FDE-8025-9FBAF69B6E95}" type="slidenum">
              <a:rPr lang="en-IN" smtClean="0"/>
              <a:t>‹#›</a:t>
            </a:fld>
            <a:endParaRPr lang="en-IN"/>
          </a:p>
        </p:txBody>
      </p:sp>
    </p:spTree>
    <p:extLst>
      <p:ext uri="{BB962C8B-B14F-4D97-AF65-F5344CB8AC3E}">
        <p14:creationId xmlns:p14="http://schemas.microsoft.com/office/powerpoint/2010/main" val="3534286969"/>
      </p:ext>
    </p:extLst>
  </p:cSld>
  <p:clrMap bg1="lt1" tx1="dk1" bg2="lt2" tx2="dk2" accent1="accent1" accent2="accent2" accent3="accent3" accent4="accent4" accent5="accent5" accent6="accent6" hlink="hlink" folHlink="folHlink"/>
  <p:sldLayoutIdLst>
    <p:sldLayoutId id="2147484470" r:id="rId1"/>
    <p:sldLayoutId id="2147484471" r:id="rId2"/>
    <p:sldLayoutId id="2147484472" r:id="rId3"/>
    <p:sldLayoutId id="2147484473" r:id="rId4"/>
    <p:sldLayoutId id="2147484474" r:id="rId5"/>
    <p:sldLayoutId id="2147484475" r:id="rId6"/>
    <p:sldLayoutId id="2147484476" r:id="rId7"/>
    <p:sldLayoutId id="2147484477" r:id="rId8"/>
    <p:sldLayoutId id="2147484478" r:id="rId9"/>
    <p:sldLayoutId id="2147484479" r:id="rId10"/>
    <p:sldLayoutId id="2147484480" r:id="rId11"/>
    <p:sldLayoutId id="2147484481" r:id="rId12"/>
    <p:sldLayoutId id="2147484482" r:id="rId13"/>
    <p:sldLayoutId id="2147484483" r:id="rId14"/>
    <p:sldLayoutId id="2147485506" r:id="rId15"/>
    <p:sldLayoutId id="2147485507" r:id="rId16"/>
    <p:sldLayoutId id="2147485508" r:id="rId17"/>
    <p:sldLayoutId id="2147485509" r:id="rId18"/>
    <p:sldLayoutId id="2147485510" r:id="rId19"/>
    <p:sldLayoutId id="2147485511" r:id="rId20"/>
    <p:sldLayoutId id="2147485512" r:id="rId21"/>
    <p:sldLayoutId id="2147485513" r:id="rId22"/>
    <p:sldLayoutId id="2147485514" r:id="rId23"/>
    <p:sldLayoutId id="2147485515" r:id="rId24"/>
    <p:sldLayoutId id="2147485516" r:id="rId25"/>
    <p:sldLayoutId id="2147485517" r:id="rId26"/>
    <p:sldLayoutId id="2147485603" r:id="rId27"/>
    <p:sldLayoutId id="2147485604" r:id="rId28"/>
    <p:sldLayoutId id="2147485617" r:id="rId29"/>
    <p:sldLayoutId id="2147485628" r:id="rId30"/>
    <p:sldLayoutId id="2147485629" r:id="rId31"/>
    <p:sldLayoutId id="2147485630" r:id="rId32"/>
    <p:sldLayoutId id="2147485814" r:id="rId3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Shape 5"/>
        <p:cNvGrpSpPr/>
        <p:nvPr/>
      </p:nvGrpSpPr>
      <p:grpSpPr>
        <a:xfrm>
          <a:off x="0" y="0"/>
          <a:ext cx="0" cy="0"/>
          <a:chOff x="0" y="0"/>
          <a:chExt cx="0" cy="0"/>
        </a:xfrm>
      </p:grpSpPr>
      <p:sp>
        <p:nvSpPr>
          <p:cNvPr id="6" name="Google Shape;6;p1"/>
          <p:cNvSpPr/>
          <p:nvPr/>
        </p:nvSpPr>
        <p:spPr>
          <a:xfrm>
            <a:off x="12522041" y="0"/>
            <a:ext cx="210800" cy="572400"/>
          </a:xfrm>
          <a:prstGeom prst="rect">
            <a:avLst/>
          </a:prstGeom>
          <a:solidFill>
            <a:srgbClr val="4967FB"/>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7" name="Google Shape;7;p1"/>
          <p:cNvSpPr/>
          <p:nvPr/>
        </p:nvSpPr>
        <p:spPr>
          <a:xfrm>
            <a:off x="12522041" y="742143"/>
            <a:ext cx="210800" cy="572400"/>
          </a:xfrm>
          <a:prstGeom prst="rect">
            <a:avLst/>
          </a:prstGeom>
          <a:solidFill>
            <a:srgbClr val="C945DB"/>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8" name="Google Shape;8;p1"/>
          <p:cNvSpPr/>
          <p:nvPr/>
        </p:nvSpPr>
        <p:spPr>
          <a:xfrm>
            <a:off x="12522041" y="1484285"/>
            <a:ext cx="210800" cy="572400"/>
          </a:xfrm>
          <a:prstGeom prst="rect">
            <a:avLst/>
          </a:prstGeom>
          <a:solidFill>
            <a:srgbClr val="FC2474"/>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9" name="Google Shape;9;p1"/>
          <p:cNvSpPr/>
          <p:nvPr/>
        </p:nvSpPr>
        <p:spPr>
          <a:xfrm>
            <a:off x="12522041" y="2226428"/>
            <a:ext cx="210800" cy="572400"/>
          </a:xfrm>
          <a:prstGeom prst="rect">
            <a:avLst/>
          </a:prstGeom>
          <a:solidFill>
            <a:srgbClr val="FF6918"/>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0" name="Google Shape;10;p1"/>
          <p:cNvSpPr/>
          <p:nvPr/>
        </p:nvSpPr>
        <p:spPr>
          <a:xfrm>
            <a:off x="12522041" y="2968571"/>
            <a:ext cx="210800" cy="572400"/>
          </a:xfrm>
          <a:prstGeom prst="rect">
            <a:avLst/>
          </a:prstGeom>
          <a:solidFill>
            <a:srgbClr val="FFBB00"/>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1" name="Google Shape;11;p1"/>
          <p:cNvSpPr/>
          <p:nvPr/>
        </p:nvSpPr>
        <p:spPr>
          <a:xfrm>
            <a:off x="12250533" y="1484275"/>
            <a:ext cx="210800" cy="572400"/>
          </a:xfrm>
          <a:prstGeom prst="rect">
            <a:avLst/>
          </a:prstGeom>
          <a:gradFill>
            <a:gsLst>
              <a:gs pos="0">
                <a:schemeClr val="accent2"/>
              </a:gs>
              <a:gs pos="100000">
                <a:schemeClr val="accent3"/>
              </a:gs>
            </a:gsLst>
            <a:lin ang="18900732"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2" name="Google Shape;12;p1"/>
          <p:cNvSpPr/>
          <p:nvPr/>
        </p:nvSpPr>
        <p:spPr>
          <a:xfrm>
            <a:off x="12250533" y="1112"/>
            <a:ext cx="210800" cy="572400"/>
          </a:xfrm>
          <a:prstGeom prst="rect">
            <a:avLst/>
          </a:prstGeom>
          <a:gradFill>
            <a:gsLst>
              <a:gs pos="0">
                <a:srgbClr val="23D8ED"/>
              </a:gs>
              <a:gs pos="100000">
                <a:srgbClr val="4867FB"/>
              </a:gs>
            </a:gsLst>
            <a:lin ang="18900044"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3" name="Google Shape;13;p1"/>
          <p:cNvSpPr/>
          <p:nvPr/>
        </p:nvSpPr>
        <p:spPr>
          <a:xfrm>
            <a:off x="12250533" y="742132"/>
            <a:ext cx="210800" cy="572400"/>
          </a:xfrm>
          <a:prstGeom prst="rect">
            <a:avLst/>
          </a:prstGeom>
          <a:gradFill>
            <a:gsLst>
              <a:gs pos="0">
                <a:schemeClr val="accent1"/>
              </a:gs>
              <a:gs pos="100000">
                <a:schemeClr val="accent2"/>
              </a:gs>
            </a:gsLst>
            <a:lin ang="18900044"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4" name="Google Shape;14;p1"/>
          <p:cNvSpPr/>
          <p:nvPr/>
        </p:nvSpPr>
        <p:spPr>
          <a:xfrm>
            <a:off x="12250533" y="2226417"/>
            <a:ext cx="210800" cy="572400"/>
          </a:xfrm>
          <a:prstGeom prst="rect">
            <a:avLst/>
          </a:prstGeom>
          <a:gradFill>
            <a:gsLst>
              <a:gs pos="0">
                <a:schemeClr val="accent3"/>
              </a:gs>
              <a:gs pos="100000">
                <a:schemeClr val="accent4"/>
              </a:gs>
            </a:gsLst>
            <a:lin ang="18900044"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5" name="Google Shape;15;p1"/>
          <p:cNvSpPr/>
          <p:nvPr/>
        </p:nvSpPr>
        <p:spPr>
          <a:xfrm>
            <a:off x="12250533" y="2968561"/>
            <a:ext cx="210800" cy="572400"/>
          </a:xfrm>
          <a:prstGeom prst="rect">
            <a:avLst/>
          </a:prstGeom>
          <a:gradFill>
            <a:gsLst>
              <a:gs pos="0">
                <a:srgbClr val="FF6917"/>
              </a:gs>
              <a:gs pos="100000">
                <a:srgbClr val="FFBB00"/>
              </a:gs>
            </a:gsLst>
            <a:lin ang="18900044"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Tree>
    <p:extLst>
      <p:ext uri="{BB962C8B-B14F-4D97-AF65-F5344CB8AC3E}">
        <p14:creationId xmlns:p14="http://schemas.microsoft.com/office/powerpoint/2010/main" val="683531348"/>
      </p:ext>
    </p:extLst>
  </p:cSld>
  <p:clrMap bg1="lt1" tx1="dk1" bg2="dk2" tx2="lt2" accent1="accent1" accent2="accent2" accent3="accent3" accent4="accent4" accent5="accent5" accent6="accent6" hlink="hlink" folHlink="folHlink"/>
  <p:sldLayoutIdLst>
    <p:sldLayoutId id="2147484630" r:id="rId1"/>
    <p:sldLayoutId id="2147484631" r:id="rId2"/>
    <p:sldLayoutId id="2147484632" r:id="rId3"/>
    <p:sldLayoutId id="2147484633" r:id="rId4"/>
    <p:sldLayoutId id="2147484634" r:id="rId5"/>
    <p:sldLayoutId id="2147484635" r:id="rId6"/>
    <p:sldLayoutId id="2147484636" r:id="rId7"/>
    <p:sldLayoutId id="2147484637" r:id="rId8"/>
    <p:sldLayoutId id="2147484638" r:id="rId9"/>
    <p:sldLayoutId id="2147484639" r:id="rId10"/>
    <p:sldLayoutId id="2147484640" r:id="rId11"/>
    <p:sldLayoutId id="2147484641" r:id="rId12"/>
    <p:sldLayoutId id="2147484642" r:id="rId13"/>
    <p:sldLayoutId id="2147484643" r:id="rId14"/>
    <p:sldLayoutId id="2147484644" r:id="rId15"/>
    <p:sldLayoutId id="2147485504" r:id="rId16"/>
    <p:sldLayoutId id="2147485520" r:id="rId17"/>
    <p:sldLayoutId id="2147485778" r:id="rId18"/>
    <p:sldLayoutId id="2147485813" r:id="rId19"/>
    <p:sldLayoutId id="2147485816"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73">
          <p15:clr>
            <a:srgbClr val="EA4335"/>
          </p15:clr>
        </p15:guide>
        <p15:guide id="2" pos="1076">
          <p15:clr>
            <a:srgbClr val="EA4335"/>
          </p15:clr>
        </p15:guide>
        <p15:guide id="3" pos="1157">
          <p15:clr>
            <a:srgbClr val="EA4335"/>
          </p15:clr>
        </p15:guide>
        <p15:guide id="4" pos="1959">
          <p15:clr>
            <a:srgbClr val="EA4335"/>
          </p15:clr>
        </p15:guide>
        <p15:guide id="5" orient="horz" pos="230">
          <p15:clr>
            <a:srgbClr val="EA4335"/>
          </p15:clr>
        </p15:guide>
        <p15:guide id="6" orient="horz" pos="867">
          <p15:clr>
            <a:srgbClr val="EA4335"/>
          </p15:clr>
        </p15:guide>
        <p15:guide id="7" orient="horz" pos="945">
          <p15:clr>
            <a:srgbClr val="EA4335"/>
          </p15:clr>
        </p15:guide>
        <p15:guide id="8" orient="horz" pos="1578">
          <p15:clr>
            <a:srgbClr val="EA4335"/>
          </p15:clr>
        </p15:guide>
        <p15:guide id="9" orient="horz" pos="1657">
          <p15:clr>
            <a:srgbClr val="EA4335"/>
          </p15:clr>
        </p15:guide>
        <p15:guide id="10" orient="horz" pos="2294">
          <p15:clr>
            <a:srgbClr val="EA4335"/>
          </p15:clr>
        </p15:guide>
        <p15:guide id="11" orient="horz" pos="2371">
          <p15:clr>
            <a:srgbClr val="EA4335"/>
          </p15:clr>
        </p15:guide>
        <p15:guide id="12" orient="horz" pos="3007">
          <p15:clr>
            <a:srgbClr val="EA4335"/>
          </p15:clr>
        </p15:guide>
        <p15:guide id="13" pos="2843">
          <p15:clr>
            <a:srgbClr val="EA4335"/>
          </p15:clr>
        </p15:guide>
        <p15:guide id="14" pos="2924">
          <p15:clr>
            <a:srgbClr val="EA4335"/>
          </p15:clr>
        </p15:guide>
        <p15:guide id="15" pos="3727">
          <p15:clr>
            <a:srgbClr val="EA4335"/>
          </p15:clr>
        </p15:guide>
        <p15:guide id="16" pos="3807">
          <p15:clr>
            <a:srgbClr val="EA4335"/>
          </p15:clr>
        </p15:guide>
        <p15:guide id="17" pos="4610">
          <p15:clr>
            <a:srgbClr val="EA4335"/>
          </p15:clr>
        </p15:guide>
        <p15:guide id="18" pos="4691">
          <p15:clr>
            <a:srgbClr val="EA4335"/>
          </p15:clr>
        </p15:guide>
        <p15:guide id="19" pos="5494">
          <p15:clr>
            <a:srgbClr val="EA4335"/>
          </p15:clr>
        </p15:guide>
        <p15:guide id="20" pos="2040">
          <p15:clr>
            <a:srgbClr val="EA4335"/>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ECF7F68-2E44-DE49-A164-60F41A2AF0AE}"/>
              </a:ext>
            </a:extLst>
          </p:cNvPr>
          <p:cNvGraphicFramePr>
            <a:graphicFrameLocks noChangeAspect="1"/>
          </p:cNvGraphicFramePr>
          <p:nvPr userDrawn="1">
            <p:custDataLst>
              <p:tags r:id="rId26"/>
            </p:custDataLst>
            <p:extLst>
              <p:ext uri="{D42A27DB-BD31-4B8C-83A1-F6EECF244321}">
                <p14:modId xmlns:p14="http://schemas.microsoft.com/office/powerpoint/2010/main" val="508440010"/>
              </p:ext>
            </p:ext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27" imgW="7772400" imgH="10058400" progId="TCLayout.ActiveDocument.1">
                  <p:embed/>
                </p:oleObj>
              </mc:Choice>
              <mc:Fallback>
                <p:oleObj name="think-cell Slide" r:id="rId27" imgW="7772400" imgH="10058400" progId="TCLayout.ActiveDocument.1">
                  <p:embed/>
                  <p:pic>
                    <p:nvPicPr>
                      <p:cNvPr id="5" name="Object 4" hidden="1">
                        <a:extLst>
                          <a:ext uri="{FF2B5EF4-FFF2-40B4-BE49-F238E27FC236}">
                            <a16:creationId xmlns:a16="http://schemas.microsoft.com/office/drawing/2014/main" id="{AECF7F68-2E44-DE49-A164-60F41A2AF0AE}"/>
                          </a:ext>
                        </a:extLst>
                      </p:cNvPr>
                      <p:cNvPicPr/>
                      <p:nvPr/>
                    </p:nvPicPr>
                    <p:blipFill>
                      <a:blip r:embed="rId28"/>
                      <a:stretch>
                        <a:fillRect/>
                      </a:stretch>
                    </p:blipFill>
                    <p:spPr>
                      <a:xfrm>
                        <a:off x="1589" y="1588"/>
                        <a:ext cx="1227" cy="1588"/>
                      </a:xfrm>
                      <a:prstGeom prst="rect">
                        <a:avLst/>
                      </a:prstGeom>
                    </p:spPr>
                  </p:pic>
                </p:oleObj>
              </mc:Fallback>
            </mc:AlternateContent>
          </a:graphicData>
        </a:graphic>
      </p:graphicFrame>
      <p:sp>
        <p:nvSpPr>
          <p:cNvPr id="2" name="Title Placeholder 1"/>
          <p:cNvSpPr>
            <a:spLocks noGrp="1"/>
          </p:cNvSpPr>
          <p:nvPr>
            <p:ph type="title"/>
          </p:nvPr>
        </p:nvSpPr>
        <p:spPr>
          <a:xfrm>
            <a:off x="274392" y="228600"/>
            <a:ext cx="11655840" cy="548640"/>
          </a:xfrm>
          <a:prstGeom prst="rect">
            <a:avLst/>
          </a:prstGeom>
        </p:spPr>
        <p:txBody>
          <a:bodyPr vert="horz" wrap="square" lIns="91440" tIns="45720" rIns="146304" bIns="0" rtlCol="0" anchor="t">
            <a:noAutofit/>
          </a:bodyPr>
          <a:lstStyle/>
          <a:p>
            <a:r>
              <a:rPr lang="en-US"/>
              <a:t>Click to edit Master title style</a:t>
            </a:r>
          </a:p>
        </p:txBody>
      </p:sp>
      <p:sp>
        <p:nvSpPr>
          <p:cNvPr id="4" name="Text Placeholder 3"/>
          <p:cNvSpPr>
            <a:spLocks noGrp="1"/>
          </p:cNvSpPr>
          <p:nvPr>
            <p:ph type="body" idx="1"/>
          </p:nvPr>
        </p:nvSpPr>
        <p:spPr>
          <a:xfrm>
            <a:off x="274391" y="1189179"/>
            <a:ext cx="11653521" cy="1438855"/>
          </a:xfrm>
          <a:prstGeom prst="rect">
            <a:avLst/>
          </a:prstGeom>
        </p:spPr>
        <p:txBody>
          <a:bodyPr vert="horz" wrap="square" lIns="91440" tIns="91440" rIns="182880"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4423317"/>
      </p:ext>
    </p:extLst>
  </p:cSld>
  <p:clrMap bg1="dk1" tx1="lt1" bg2="dk2" tx2="lt2" accent1="accent1" accent2="accent2" accent3="accent3" accent4="accent4" accent5="accent5" accent6="accent6" hlink="hlink" folHlink="folHlink"/>
  <p:sldLayoutIdLst>
    <p:sldLayoutId id="2147484826" r:id="rId1"/>
    <p:sldLayoutId id="2147484827" r:id="rId2"/>
    <p:sldLayoutId id="2147484828" r:id="rId3"/>
    <p:sldLayoutId id="2147484829" r:id="rId4"/>
    <p:sldLayoutId id="2147484830" r:id="rId5"/>
    <p:sldLayoutId id="2147484831" r:id="rId6"/>
    <p:sldLayoutId id="2147484832" r:id="rId7"/>
    <p:sldLayoutId id="2147484833" r:id="rId8"/>
    <p:sldLayoutId id="2147484834" r:id="rId9"/>
    <p:sldLayoutId id="2147484835" r:id="rId10"/>
    <p:sldLayoutId id="2147484836" r:id="rId11"/>
    <p:sldLayoutId id="2147484837" r:id="rId12"/>
    <p:sldLayoutId id="2147484838" r:id="rId13"/>
    <p:sldLayoutId id="2147484839" r:id="rId14"/>
    <p:sldLayoutId id="2147484840" r:id="rId15"/>
    <p:sldLayoutId id="2147484841" r:id="rId16"/>
    <p:sldLayoutId id="2147484843" r:id="rId17"/>
    <p:sldLayoutId id="2147484844" r:id="rId18"/>
    <p:sldLayoutId id="2147484846" r:id="rId19"/>
    <p:sldLayoutId id="2147484848" r:id="rId20"/>
    <p:sldLayoutId id="2147484849" r:id="rId21"/>
    <p:sldLayoutId id="2147484851" r:id="rId22"/>
    <p:sldLayoutId id="2147484853" r:id="rId23"/>
    <p:sldLayoutId id="2147484854" r:id="rId24"/>
  </p:sldLayoutIdLst>
  <p:transition>
    <p:fade/>
  </p:transition>
  <p:hf hdr="0" ftr="0" dt="0"/>
  <p:txStyles>
    <p:titleStyle>
      <a:lvl1pPr algn="l" defTabSz="914180" rtl="0" eaLnBrk="1" latinLnBrk="0" hangingPunct="1">
        <a:lnSpc>
          <a:spcPct val="100000"/>
        </a:lnSpc>
        <a:spcBef>
          <a:spcPct val="0"/>
        </a:spcBef>
        <a:buNone/>
        <a:defRPr lang="en-US" sz="3200" b="1" i="0" kern="1200" cap="none" spc="0" baseline="0" dirty="0" smtClean="0">
          <a:ln w="3175">
            <a:noFill/>
          </a:ln>
          <a:solidFill>
            <a:srgbClr val="06BC95"/>
          </a:solidFill>
          <a:effectLst/>
          <a:latin typeface="+mj-lt"/>
          <a:ea typeface="Helvetica Neue" panose="02000503000000020004" pitchFamily="2" charset="0"/>
          <a:cs typeface="Helvetica Neue" panose="02000503000000020004" pitchFamily="2" charset="0"/>
        </a:defRPr>
      </a:lvl1pPr>
    </p:titleStyle>
    <p:bodyStyle>
      <a:lvl1pPr marL="228600" marR="0" indent="-228600"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160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1pPr>
      <a:lvl2pPr marL="458788" marR="0" indent="-173038"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140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2pPr>
      <a:lvl3pPr marL="631825" marR="0" indent="-115888"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120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3pPr>
      <a:lvl4pPr marL="803275" marR="0" indent="-114300"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105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4pPr>
      <a:lvl5pPr marL="976313" marR="0" indent="-120650"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90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5pPr>
      <a:lvl6pPr marL="2513996"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6pPr>
      <a:lvl7pPr marL="2971087"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7pPr>
      <a:lvl8pPr marL="3428177"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8pPr>
      <a:lvl9pPr marL="3885268"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9pPr>
    </p:bodyStyle>
    <p:otherStyle>
      <a:defPPr>
        <a:defRPr lang="en-US"/>
      </a:defPPr>
      <a:lvl1pPr marL="0" algn="l" defTabSz="914180" rtl="0" eaLnBrk="1" latinLnBrk="0" hangingPunct="1">
        <a:defRPr sz="1764" kern="1200">
          <a:solidFill>
            <a:schemeClr val="tx1"/>
          </a:solidFill>
          <a:latin typeface="+mn-lt"/>
          <a:ea typeface="+mn-ea"/>
          <a:cs typeface="+mn-cs"/>
        </a:defRPr>
      </a:lvl1pPr>
      <a:lvl2pPr marL="457090" algn="l" defTabSz="914180" rtl="0" eaLnBrk="1" latinLnBrk="0" hangingPunct="1">
        <a:defRPr sz="1764" kern="1200">
          <a:solidFill>
            <a:schemeClr val="tx1"/>
          </a:solidFill>
          <a:latin typeface="+mn-lt"/>
          <a:ea typeface="+mn-ea"/>
          <a:cs typeface="+mn-cs"/>
        </a:defRPr>
      </a:lvl2pPr>
      <a:lvl3pPr marL="914180" algn="l" defTabSz="914180" rtl="0" eaLnBrk="1" latinLnBrk="0" hangingPunct="1">
        <a:defRPr sz="1764" kern="1200">
          <a:solidFill>
            <a:schemeClr val="tx1"/>
          </a:solidFill>
          <a:latin typeface="+mn-lt"/>
          <a:ea typeface="+mn-ea"/>
          <a:cs typeface="+mn-cs"/>
        </a:defRPr>
      </a:lvl3pPr>
      <a:lvl4pPr marL="1371271" algn="l" defTabSz="914180" rtl="0" eaLnBrk="1" latinLnBrk="0" hangingPunct="1">
        <a:defRPr sz="1764" kern="1200">
          <a:solidFill>
            <a:schemeClr val="tx1"/>
          </a:solidFill>
          <a:latin typeface="+mn-lt"/>
          <a:ea typeface="+mn-ea"/>
          <a:cs typeface="+mn-cs"/>
        </a:defRPr>
      </a:lvl4pPr>
      <a:lvl5pPr marL="1828361" algn="l" defTabSz="914180" rtl="0" eaLnBrk="1" latinLnBrk="0" hangingPunct="1">
        <a:defRPr sz="1764" kern="1200">
          <a:solidFill>
            <a:schemeClr val="tx1"/>
          </a:solidFill>
          <a:latin typeface="+mn-lt"/>
          <a:ea typeface="+mn-ea"/>
          <a:cs typeface="+mn-cs"/>
        </a:defRPr>
      </a:lvl5pPr>
      <a:lvl6pPr marL="2285452" algn="l" defTabSz="914180" rtl="0" eaLnBrk="1" latinLnBrk="0" hangingPunct="1">
        <a:defRPr sz="1764" kern="1200">
          <a:solidFill>
            <a:schemeClr val="tx1"/>
          </a:solidFill>
          <a:latin typeface="+mn-lt"/>
          <a:ea typeface="+mn-ea"/>
          <a:cs typeface="+mn-cs"/>
        </a:defRPr>
      </a:lvl6pPr>
      <a:lvl7pPr marL="2742541" algn="l" defTabSz="914180" rtl="0" eaLnBrk="1" latinLnBrk="0" hangingPunct="1">
        <a:defRPr sz="1764" kern="1200">
          <a:solidFill>
            <a:schemeClr val="tx1"/>
          </a:solidFill>
          <a:latin typeface="+mn-lt"/>
          <a:ea typeface="+mn-ea"/>
          <a:cs typeface="+mn-cs"/>
        </a:defRPr>
      </a:lvl7pPr>
      <a:lvl8pPr marL="3199632" algn="l" defTabSz="914180" rtl="0" eaLnBrk="1" latinLnBrk="0" hangingPunct="1">
        <a:defRPr sz="1764" kern="1200">
          <a:solidFill>
            <a:schemeClr val="tx1"/>
          </a:solidFill>
          <a:latin typeface="+mn-lt"/>
          <a:ea typeface="+mn-ea"/>
          <a:cs typeface="+mn-cs"/>
        </a:defRPr>
      </a:lvl8pPr>
      <a:lvl9pPr marL="3656723" algn="l" defTabSz="914180" rtl="0" eaLnBrk="1" latinLnBrk="0" hangingPunct="1">
        <a:defRPr sz="176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3">
          <p15:clr>
            <a:srgbClr val="5ACBF0"/>
          </p15:clr>
        </p15:guide>
        <p15:guide id="2" pos="170">
          <p15:clr>
            <a:srgbClr val="5ACBF0"/>
          </p15:clr>
        </p15:guide>
        <p15:guide id="3" pos="734">
          <p15:clr>
            <a:srgbClr val="5ACBF0"/>
          </p15:clr>
        </p15:guide>
        <p15:guide id="4" pos="1299">
          <p15:clr>
            <a:srgbClr val="5ACBF0"/>
          </p15:clr>
        </p15:guide>
        <p15:guide id="5" pos="1863">
          <p15:clr>
            <a:srgbClr val="5ACBF0"/>
          </p15:clr>
        </p15:guide>
        <p15:guide id="6" pos="2428">
          <p15:clr>
            <a:srgbClr val="5ACBF0"/>
          </p15:clr>
        </p15:guide>
        <p15:guide id="7" pos="2992">
          <p15:clr>
            <a:srgbClr val="5ACBF0"/>
          </p15:clr>
        </p15:guide>
        <p15:guide id="8" pos="3557">
          <p15:clr>
            <a:srgbClr val="5ACBF0"/>
          </p15:clr>
        </p15:guide>
        <p15:guide id="9" pos="4121">
          <p15:clr>
            <a:srgbClr val="5ACBF0"/>
          </p15:clr>
        </p15:guide>
        <p15:guide id="10" pos="4686">
          <p15:clr>
            <a:srgbClr val="5ACBF0"/>
          </p15:clr>
        </p15:guide>
        <p15:guide id="11" pos="5250">
          <p15:clr>
            <a:srgbClr val="5ACBF0"/>
          </p15:clr>
        </p15:guide>
        <p15:guide id="12" pos="5815">
          <p15:clr>
            <a:srgbClr val="5ACBF0"/>
          </p15:clr>
        </p15:guide>
        <p15:guide id="13" pos="6379">
          <p15:clr>
            <a:srgbClr val="5ACBF0"/>
          </p15:clr>
        </p15:guide>
        <p15:guide id="14" pos="6944">
          <p15:clr>
            <a:srgbClr val="5ACBF0"/>
          </p15:clr>
        </p15:guide>
        <p15:guide id="15" pos="7508">
          <p15:clr>
            <a:srgbClr val="5ACBF0"/>
          </p15:clr>
        </p15:guide>
        <p15:guide id="16" pos="282">
          <p15:clr>
            <a:srgbClr val="C35EA4"/>
          </p15:clr>
        </p15:guide>
        <p15:guide id="17" pos="7396">
          <p15:clr>
            <a:srgbClr val="C35EA4"/>
          </p15:clr>
        </p15:guide>
        <p15:guide id="18" orient="horz" pos="748">
          <p15:clr>
            <a:srgbClr val="5ACBF0"/>
          </p15:clr>
        </p15:guide>
        <p15:guide id="19" orient="horz" pos="1313">
          <p15:clr>
            <a:srgbClr val="5ACBF0"/>
          </p15:clr>
        </p15:guide>
        <p15:guide id="20" orient="horz" pos="1878">
          <p15:clr>
            <a:srgbClr val="5ACBF0"/>
          </p15:clr>
        </p15:guide>
        <p15:guide id="21" orient="horz" pos="2442">
          <p15:clr>
            <a:srgbClr val="5ACBF0"/>
          </p15:clr>
        </p15:guide>
        <p15:guide id="22" orient="horz" pos="3007">
          <p15:clr>
            <a:srgbClr val="5ACBF0"/>
          </p15:clr>
        </p15:guide>
        <p15:guide id="23" orient="horz" pos="3572">
          <p15:clr>
            <a:srgbClr val="5ACBF0"/>
          </p15:clr>
        </p15:guide>
        <p15:guide id="24" orient="horz" pos="4137">
          <p15:clr>
            <a:srgbClr val="5ACBF0"/>
          </p15:clr>
        </p15:guide>
        <p15:guide id="25" orient="horz" pos="296">
          <p15:clr>
            <a:srgbClr val="C35EA4"/>
          </p15:clr>
        </p15:guide>
        <p15:guide id="26" orient="horz" pos="402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4DAF2C-F7F1-6100-AB39-2A31676E80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CDDD6EF-F6AE-5E95-9566-83EF86E81A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7A3FADA-F5BF-0B1A-C0EB-EB5F37D928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9CDA95-4509-4F39-9758-2AC806D89CA7}" type="datetimeFigureOut">
              <a:rPr lang="en-IN" smtClean="0"/>
              <a:t>17-09-2026</a:t>
            </a:fld>
            <a:endParaRPr lang="en-IN"/>
          </a:p>
        </p:txBody>
      </p:sp>
      <p:sp>
        <p:nvSpPr>
          <p:cNvPr id="5" name="Footer Placeholder 4">
            <a:extLst>
              <a:ext uri="{FF2B5EF4-FFF2-40B4-BE49-F238E27FC236}">
                <a16:creationId xmlns:a16="http://schemas.microsoft.com/office/drawing/2014/main" id="{E6094657-4865-431D-5DCF-882551A9BA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689F67A8-BA42-3AA4-6485-96DFEA91AA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7BE1D1-AE6B-4761-906C-B7ABD7DDBB19}" type="slidenum">
              <a:rPr lang="en-IN" smtClean="0"/>
              <a:t>‹#›</a:t>
            </a:fld>
            <a:endParaRPr lang="en-IN"/>
          </a:p>
        </p:txBody>
      </p:sp>
    </p:spTree>
    <p:extLst>
      <p:ext uri="{BB962C8B-B14F-4D97-AF65-F5344CB8AC3E}">
        <p14:creationId xmlns:p14="http://schemas.microsoft.com/office/powerpoint/2010/main" val="337159228"/>
      </p:ext>
    </p:extLst>
  </p:cSld>
  <p:clrMap bg1="lt1" tx1="dk1" bg2="lt2" tx2="dk2" accent1="accent1" accent2="accent2" accent3="accent3" accent4="accent4" accent5="accent5" accent6="accent6" hlink="hlink" folHlink="folHlink"/>
  <p:sldLayoutIdLst>
    <p:sldLayoutId id="2147485664" r:id="rId1"/>
    <p:sldLayoutId id="2147485665" r:id="rId2"/>
    <p:sldLayoutId id="2147485666" r:id="rId3"/>
    <p:sldLayoutId id="2147485667" r:id="rId4"/>
    <p:sldLayoutId id="2147485668" r:id="rId5"/>
    <p:sldLayoutId id="2147485669" r:id="rId6"/>
    <p:sldLayoutId id="2147485670" r:id="rId7"/>
    <p:sldLayoutId id="2147485671" r:id="rId8"/>
    <p:sldLayoutId id="2147485672" r:id="rId9"/>
    <p:sldLayoutId id="2147485673" r:id="rId10"/>
    <p:sldLayoutId id="2147485674" r:id="rId11"/>
    <p:sldLayoutId id="2147485675" r:id="rId12"/>
    <p:sldLayoutId id="2147485676" r:id="rId13"/>
    <p:sldLayoutId id="214748567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9099" y="367545"/>
            <a:ext cx="11353803" cy="889219"/>
          </a:xfrm>
          <a:prstGeom prst="rect">
            <a:avLst/>
          </a:prstGeom>
        </p:spPr>
        <p:txBody>
          <a:bodyPr vert="horz" lIns="0" tIns="0" rIns="0" bIns="0" rtlCol="0" anchor="ctr" anchorCtr="0">
            <a:noAutofit/>
          </a:bodyPr>
          <a:lstStyle/>
          <a:p>
            <a:r>
              <a:rPr lang="en-US"/>
              <a:t>Click to edit Master title style</a:t>
            </a:r>
          </a:p>
        </p:txBody>
      </p:sp>
      <p:sp>
        <p:nvSpPr>
          <p:cNvPr id="4" name="Text Placeholder 3">
            <a:extLst>
              <a:ext uri="{FF2B5EF4-FFF2-40B4-BE49-F238E27FC236}">
                <a16:creationId xmlns:a16="http://schemas.microsoft.com/office/drawing/2014/main" id="{64EA8DB1-B4DD-4F3D-9CAB-994462C51D17}"/>
              </a:ext>
            </a:extLst>
          </p:cNvPr>
          <p:cNvSpPr>
            <a:spLocks noGrp="1"/>
          </p:cNvSpPr>
          <p:nvPr>
            <p:ph type="body" idx="1"/>
          </p:nvPr>
        </p:nvSpPr>
        <p:spPr>
          <a:xfrm>
            <a:off x="419100" y="1378683"/>
            <a:ext cx="11353803" cy="4755417"/>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Graphic 11">
            <a:extLst>
              <a:ext uri="{FF2B5EF4-FFF2-40B4-BE49-F238E27FC236}">
                <a16:creationId xmlns:a16="http://schemas.microsoft.com/office/drawing/2014/main" id="{9C3B7CE7-1F8A-1013-01F8-1779D9634853}"/>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419099" y="6396566"/>
            <a:ext cx="1285752" cy="187777"/>
          </a:xfrm>
          <a:prstGeom prst="rect">
            <a:avLst/>
          </a:prstGeom>
        </p:spPr>
      </p:pic>
      <p:pic>
        <p:nvPicPr>
          <p:cNvPr id="5" name="Picture 4">
            <a:extLst>
              <a:ext uri="{FF2B5EF4-FFF2-40B4-BE49-F238E27FC236}">
                <a16:creationId xmlns:a16="http://schemas.microsoft.com/office/drawing/2014/main" id="{C714E6E2-BA6B-3BDD-C123-D51A02DC42E4}"/>
              </a:ext>
            </a:extLst>
          </p:cNvPr>
          <p:cNvPicPr>
            <a:picLocks noChangeAspect="1"/>
          </p:cNvPicPr>
          <p:nvPr/>
        </p:nvPicPr>
        <p:blipFill>
          <a:blip r:embed="rId19"/>
          <a:stretch>
            <a:fillRect/>
          </a:stretch>
        </p:blipFill>
        <p:spPr>
          <a:xfrm>
            <a:off x="12568085" y="1"/>
            <a:ext cx="2291644" cy="3092337"/>
          </a:xfrm>
          <a:prstGeom prst="rect">
            <a:avLst/>
          </a:prstGeom>
        </p:spPr>
      </p:pic>
      <p:sp>
        <p:nvSpPr>
          <p:cNvPr id="6" name="TextBox 5">
            <a:extLst>
              <a:ext uri="{FF2B5EF4-FFF2-40B4-BE49-F238E27FC236}">
                <a16:creationId xmlns:a16="http://schemas.microsoft.com/office/drawing/2014/main" id="{7BF1571A-D4AC-8AE9-D3A3-30B2420A40E4}"/>
              </a:ext>
            </a:extLst>
          </p:cNvPr>
          <p:cNvSpPr txBox="1"/>
          <p:nvPr/>
        </p:nvSpPr>
        <p:spPr>
          <a:xfrm>
            <a:off x="12554701" y="3155245"/>
            <a:ext cx="2305027" cy="1309511"/>
          </a:xfrm>
          <a:prstGeom prst="rect">
            <a:avLst/>
          </a:prstGeom>
          <a:noFill/>
        </p:spPr>
        <p:txBody>
          <a:bodyPr wrap="square" lIns="0" tIns="0" rIns="0" bIns="0" rtlCol="0">
            <a:noAutofit/>
          </a:bodyPr>
          <a:lstStyle/>
          <a:p>
            <a:pPr algn="l"/>
            <a:r>
              <a:rPr lang="en-US" sz="2133" noProof="0">
                <a:solidFill>
                  <a:schemeClr val="tx2"/>
                </a:solidFill>
                <a:latin typeface="+mj-lt"/>
              </a:rPr>
              <a:t>Title Aspekta 700</a:t>
            </a:r>
          </a:p>
          <a:p>
            <a:pPr algn="l"/>
            <a:r>
              <a:rPr lang="en-US" sz="1600" noProof="0">
                <a:solidFill>
                  <a:schemeClr val="tx2"/>
                </a:solidFill>
              </a:rPr>
              <a:t>Body in Aspekta 500 and </a:t>
            </a:r>
            <a:r>
              <a:rPr lang="en-US" sz="1600" noProof="0">
                <a:solidFill>
                  <a:schemeClr val="tx2"/>
                </a:solidFill>
                <a:latin typeface="+mj-lt"/>
              </a:rPr>
              <a:t>bold text </a:t>
            </a:r>
            <a:r>
              <a:rPr lang="en-US" sz="1600" noProof="0">
                <a:solidFill>
                  <a:schemeClr val="tx2"/>
                </a:solidFill>
              </a:rPr>
              <a:t>in Aspekta 700, only </a:t>
            </a:r>
            <a:r>
              <a:rPr lang="en-US" sz="1600" noProof="0">
                <a:solidFill>
                  <a:schemeClr val="accent5"/>
                </a:solidFill>
              </a:rPr>
              <a:t>highlights</a:t>
            </a:r>
            <a:r>
              <a:rPr lang="en-US" sz="1600" noProof="0">
                <a:solidFill>
                  <a:schemeClr val="tx2"/>
                </a:solidFill>
              </a:rPr>
              <a:t> in orange.</a:t>
            </a:r>
            <a:endParaRPr lang="en-US" sz="2133" noProof="0">
              <a:solidFill>
                <a:schemeClr val="tx2"/>
              </a:solidFill>
            </a:endParaRPr>
          </a:p>
        </p:txBody>
      </p:sp>
    </p:spTree>
    <p:extLst>
      <p:ext uri="{BB962C8B-B14F-4D97-AF65-F5344CB8AC3E}">
        <p14:creationId xmlns:p14="http://schemas.microsoft.com/office/powerpoint/2010/main" val="2203877027"/>
      </p:ext>
    </p:extLst>
  </p:cSld>
  <p:clrMap bg1="lt1" tx1="dk1" bg2="lt2" tx2="dk2" accent1="accent1" accent2="accent2" accent3="accent3" accent4="accent4" accent5="accent5" accent6="accent6" hlink="hlink" folHlink="folHlink"/>
  <p:sldLayoutIdLst>
    <p:sldLayoutId id="2147485695" r:id="rId1"/>
    <p:sldLayoutId id="2147485696" r:id="rId2"/>
    <p:sldLayoutId id="2147485697" r:id="rId3"/>
    <p:sldLayoutId id="2147485698" r:id="rId4"/>
    <p:sldLayoutId id="2147485699" r:id="rId5"/>
    <p:sldLayoutId id="2147485700" r:id="rId6"/>
    <p:sldLayoutId id="2147485701" r:id="rId7"/>
    <p:sldLayoutId id="2147485702" r:id="rId8"/>
    <p:sldLayoutId id="2147485703" r:id="rId9"/>
    <p:sldLayoutId id="2147485704" r:id="rId10"/>
    <p:sldLayoutId id="2147485705" r:id="rId11"/>
    <p:sldLayoutId id="2147485706" r:id="rId12"/>
    <p:sldLayoutId id="2147485707" r:id="rId13"/>
    <p:sldLayoutId id="2147485708" r:id="rId14"/>
    <p:sldLayoutId id="2147485709" r:id="rId15"/>
    <p:sldLayoutId id="2147485779" r:id="rId16"/>
  </p:sldLayoutIdLst>
  <p:hf sldNum="0" hdr="0" ftr="0" dt="0"/>
  <p:txStyles>
    <p:titleStyle>
      <a:lvl1pPr algn="l" defTabSz="914377" rtl="0" eaLnBrk="1" latinLnBrk="0" hangingPunct="1">
        <a:lnSpc>
          <a:spcPct val="90000"/>
        </a:lnSpc>
        <a:spcBef>
          <a:spcPct val="0"/>
        </a:spcBef>
        <a:buNone/>
        <a:defRPr sz="3200" b="1" kern="1200" cap="none" baseline="0">
          <a:solidFill>
            <a:schemeClr val="tx2"/>
          </a:solidFill>
          <a:latin typeface="+mj-lt"/>
          <a:ea typeface="+mj-ea"/>
          <a:cs typeface="+mj-cs"/>
        </a:defRPr>
      </a:lvl1pPr>
    </p:titleStyle>
    <p:bodyStyle>
      <a:lvl1pPr marL="0" indent="0" algn="l" defTabSz="914377" rtl="0" eaLnBrk="1" latinLnBrk="0" hangingPunct="1">
        <a:lnSpc>
          <a:spcPct val="100000"/>
        </a:lnSpc>
        <a:spcBef>
          <a:spcPts val="400"/>
        </a:spcBef>
        <a:buFont typeface="Arial" panose="020B0604020202020204" pitchFamily="34" charset="0"/>
        <a:buNone/>
        <a:defRPr sz="2133" kern="1200">
          <a:solidFill>
            <a:schemeClr val="tx2"/>
          </a:solidFill>
          <a:latin typeface="+mn-lt"/>
          <a:ea typeface="+mn-ea"/>
          <a:cs typeface="+mn-cs"/>
        </a:defRPr>
      </a:lvl1pPr>
      <a:lvl2pPr marL="182875" indent="-182875" algn="l" defTabSz="914377" rtl="0" eaLnBrk="1" latinLnBrk="0" hangingPunct="1">
        <a:lnSpc>
          <a:spcPct val="100000"/>
        </a:lnSpc>
        <a:spcBef>
          <a:spcPts val="400"/>
        </a:spcBef>
        <a:buClr>
          <a:schemeClr val="accent1"/>
        </a:buClr>
        <a:buFont typeface="Arial" panose="020B0604020202020204" pitchFamily="34" charset="0"/>
        <a:buChar char="•"/>
        <a:defRPr sz="1867" kern="1200">
          <a:solidFill>
            <a:schemeClr val="tx2"/>
          </a:solidFill>
          <a:latin typeface="+mn-lt"/>
          <a:ea typeface="+mn-ea"/>
          <a:cs typeface="+mn-cs"/>
        </a:defRPr>
      </a:lvl2pPr>
      <a:lvl3pPr marL="365751" indent="-182875" algn="l" defTabSz="914377" rtl="0" eaLnBrk="1" latinLnBrk="0" hangingPunct="1">
        <a:lnSpc>
          <a:spcPct val="100000"/>
        </a:lnSpc>
        <a:spcBef>
          <a:spcPts val="400"/>
        </a:spcBef>
        <a:buClr>
          <a:schemeClr val="tx1"/>
        </a:buClr>
        <a:buFont typeface="Arial" panose="020B0604020202020204" pitchFamily="34" charset="0"/>
        <a:buChar char="‒"/>
        <a:defRPr sz="1600" kern="1200">
          <a:solidFill>
            <a:schemeClr val="tx2"/>
          </a:solidFill>
          <a:latin typeface="+mn-lt"/>
          <a:ea typeface="+mn-ea"/>
          <a:cs typeface="+mn-cs"/>
        </a:defRPr>
      </a:lvl3pPr>
      <a:lvl4pPr marL="548626" indent="-182875" algn="l" defTabSz="914377" rtl="0" eaLnBrk="1" latinLnBrk="0" hangingPunct="1">
        <a:lnSpc>
          <a:spcPct val="100000"/>
        </a:lnSpc>
        <a:spcBef>
          <a:spcPts val="400"/>
        </a:spcBef>
        <a:buClr>
          <a:schemeClr val="tx1"/>
        </a:buClr>
        <a:buFont typeface="Arial" panose="020B0604020202020204" pitchFamily="34" charset="0"/>
        <a:buChar char="•"/>
        <a:defRPr sz="1333" kern="1200">
          <a:solidFill>
            <a:schemeClr val="tx2"/>
          </a:solidFill>
          <a:latin typeface="+mn-lt"/>
          <a:ea typeface="+mn-ea"/>
          <a:cs typeface="+mn-cs"/>
        </a:defRPr>
      </a:lvl4pPr>
      <a:lvl5pPr marL="731502" indent="-182875" algn="l" defTabSz="914377" rtl="0" eaLnBrk="1" latinLnBrk="0" hangingPunct="1">
        <a:lnSpc>
          <a:spcPct val="100000"/>
        </a:lnSpc>
        <a:spcBef>
          <a:spcPts val="400"/>
        </a:spcBef>
        <a:buClr>
          <a:schemeClr val="tx1"/>
        </a:buClr>
        <a:buFont typeface="Arial" panose="020B0604020202020204" pitchFamily="34" charset="0"/>
        <a:buChar char="‒"/>
        <a:defRPr sz="1200" kern="1200">
          <a:solidFill>
            <a:schemeClr val="tx2"/>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4" pos="198">
          <p15:clr>
            <a:srgbClr val="FBAE40"/>
          </p15:clr>
        </p15:guide>
        <p15:guide id="15" pos="5562">
          <p15:clr>
            <a:srgbClr val="FBAE40"/>
          </p15:clr>
        </p15:guide>
        <p15:guide id="16" orient="horz" pos="636">
          <p15:clr>
            <a:srgbClr val="FBAE40"/>
          </p15:clr>
        </p15:guide>
        <p15:guide id="17" orient="horz" pos="2898">
          <p15:clr>
            <a:srgbClr val="FBAE40"/>
          </p15:clr>
        </p15:guide>
        <p15:guide id="18" orient="horz" pos="1620">
          <p15:clr>
            <a:srgbClr val="FBAE40"/>
          </p15:clr>
        </p15:guide>
        <p15:guide id="19" pos="2880">
          <p15:clr>
            <a:srgbClr val="F26B43"/>
          </p15:clr>
        </p15:guide>
        <p15:guide id="20" pos="2784">
          <p15:clr>
            <a:srgbClr val="F26B43"/>
          </p15:clr>
        </p15:guide>
        <p15:guide id="21" pos="2976">
          <p15:clr>
            <a:srgbClr val="F26B43"/>
          </p15:clr>
        </p15:guide>
        <p15:guide id="22" orient="horz" pos="2718">
          <p15:clr>
            <a:srgbClr val="FBAE40"/>
          </p15:clr>
        </p15:guide>
        <p15:guide id="23" orient="horz" pos="2669">
          <p15:clr>
            <a:srgbClr val="FBAE40"/>
          </p15:clr>
        </p15:guide>
        <p15:guide id="24" orient="horz" pos="2799">
          <p15:clr>
            <a:srgbClr val="FDE53C"/>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9CB909-B689-2B48-B31E-FF2A532986CC}"/>
              </a:ext>
            </a:extLst>
          </p:cNvPr>
          <p:cNvSpPr>
            <a:spLocks noGrp="1"/>
          </p:cNvSpPr>
          <p:nvPr>
            <p:ph type="title"/>
          </p:nvPr>
        </p:nvSpPr>
        <p:spPr>
          <a:xfrm>
            <a:off x="1031240" y="484029"/>
            <a:ext cx="10100056" cy="789824"/>
          </a:xfrm>
          <a:prstGeom prst="rect">
            <a:avLst/>
          </a:prstGeom>
        </p:spPr>
        <p:txBody>
          <a:bodyPr vert="horz" lIns="91440" tIns="45720" rIns="91440" bIns="45720" rtlCol="0" anchor="t">
            <a:normAutofit/>
          </a:bodyPr>
          <a:lstStyle/>
          <a:p>
            <a:r>
              <a:rPr lang="en-GB"/>
              <a:t>Click to edit Master title style</a:t>
            </a:r>
            <a:endParaRPr lang="en-FI"/>
          </a:p>
        </p:txBody>
      </p:sp>
      <p:sp>
        <p:nvSpPr>
          <p:cNvPr id="3" name="Text Placeholder 2">
            <a:extLst>
              <a:ext uri="{FF2B5EF4-FFF2-40B4-BE49-F238E27FC236}">
                <a16:creationId xmlns:a16="http://schemas.microsoft.com/office/drawing/2014/main" id="{ABA3B57A-E996-254E-8B60-BAC3C2306C8B}"/>
              </a:ext>
            </a:extLst>
          </p:cNvPr>
          <p:cNvSpPr>
            <a:spLocks noGrp="1"/>
          </p:cNvSpPr>
          <p:nvPr>
            <p:ph type="body" idx="1"/>
          </p:nvPr>
        </p:nvSpPr>
        <p:spPr>
          <a:xfrm>
            <a:off x="1045972" y="1529822"/>
            <a:ext cx="10100056" cy="395703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pic>
        <p:nvPicPr>
          <p:cNvPr id="6" name="Kuva 5">
            <a:extLst>
              <a:ext uri="{FF2B5EF4-FFF2-40B4-BE49-F238E27FC236}">
                <a16:creationId xmlns:a16="http://schemas.microsoft.com/office/drawing/2014/main" id="{637C8398-4591-0F86-8988-EEA3A79793D7}"/>
              </a:ext>
            </a:extLst>
          </p:cNvPr>
          <p:cNvPicPr>
            <a:picLocks noChangeAspect="1"/>
          </p:cNvPicPr>
          <p:nvPr userDrawn="1"/>
        </p:nvPicPr>
        <p:blipFill>
          <a:blip>
            <a:extLst>
              <a:ext uri="{96DAC541-7B7A-43D3-8B79-37D633B846F1}">
                <asvg:svgBlip xmlns:asvg="http://schemas.microsoft.com/office/drawing/2016/SVG/main" r:embed="rId33"/>
              </a:ext>
            </a:extLst>
          </a:blip>
          <a:stretch>
            <a:fillRect/>
          </a:stretch>
        </p:blipFill>
        <p:spPr>
          <a:xfrm>
            <a:off x="196800" y="6508800"/>
            <a:ext cx="1091200" cy="153600"/>
          </a:xfrm>
          <a:prstGeom prst="rect">
            <a:avLst/>
          </a:prstGeom>
        </p:spPr>
      </p:pic>
    </p:spTree>
    <p:extLst>
      <p:ext uri="{BB962C8B-B14F-4D97-AF65-F5344CB8AC3E}">
        <p14:creationId xmlns:p14="http://schemas.microsoft.com/office/powerpoint/2010/main" val="141457548"/>
      </p:ext>
    </p:extLst>
  </p:cSld>
  <p:clrMap bg1="lt1" tx1="dk1" bg2="lt2" tx2="dk2" accent1="accent1" accent2="accent2" accent3="accent3" accent4="accent4" accent5="accent5" accent6="accent6" hlink="hlink" folHlink="folHlink"/>
  <p:sldLayoutIdLst>
    <p:sldLayoutId id="2147485711" r:id="rId1"/>
    <p:sldLayoutId id="2147485712" r:id="rId2"/>
    <p:sldLayoutId id="2147485713" r:id="rId3"/>
    <p:sldLayoutId id="2147485714" r:id="rId4"/>
    <p:sldLayoutId id="2147485715" r:id="rId5"/>
    <p:sldLayoutId id="2147485716" r:id="rId6"/>
    <p:sldLayoutId id="2147485717" r:id="rId7"/>
    <p:sldLayoutId id="2147485718" r:id="rId8"/>
    <p:sldLayoutId id="2147485719" r:id="rId9"/>
    <p:sldLayoutId id="2147485720" r:id="rId10"/>
    <p:sldLayoutId id="2147485721" r:id="rId11"/>
    <p:sldLayoutId id="2147485722" r:id="rId12"/>
    <p:sldLayoutId id="2147485723" r:id="rId13"/>
    <p:sldLayoutId id="2147485724" r:id="rId14"/>
    <p:sldLayoutId id="2147485783" r:id="rId15"/>
    <p:sldLayoutId id="2147485784" r:id="rId16"/>
    <p:sldLayoutId id="2147485785" r:id="rId17"/>
    <p:sldLayoutId id="2147485786" r:id="rId18"/>
    <p:sldLayoutId id="2147485787" r:id="rId19"/>
    <p:sldLayoutId id="2147485788" r:id="rId20"/>
    <p:sldLayoutId id="2147485789" r:id="rId21"/>
    <p:sldLayoutId id="2147485790" r:id="rId22"/>
    <p:sldLayoutId id="2147485791" r:id="rId23"/>
    <p:sldLayoutId id="2147485792" r:id="rId24"/>
    <p:sldLayoutId id="2147485793" r:id="rId25"/>
    <p:sldLayoutId id="2147485807" r:id="rId26"/>
    <p:sldLayoutId id="2147485795" r:id="rId27"/>
    <p:sldLayoutId id="2147485796" r:id="rId28"/>
    <p:sldLayoutId id="2147485797" r:id="rId29"/>
    <p:sldLayoutId id="2147485812" r:id="rId30"/>
    <p:sldLayoutId id="2147485815" r:id="rId31"/>
  </p:sldLayoutIdLst>
  <p:hf sldNum="0" hdr="0" ftr="0" dt="0"/>
  <p:txStyles>
    <p:titleStyle>
      <a:lvl1pPr algn="l" defTabSz="914377" rtl="0" eaLnBrk="1" latinLnBrk="0" hangingPunct="1">
        <a:lnSpc>
          <a:spcPct val="90000"/>
        </a:lnSpc>
        <a:spcBef>
          <a:spcPct val="0"/>
        </a:spcBef>
        <a:buNone/>
        <a:defRPr sz="3733" b="1" i="0" kern="1200">
          <a:solidFill>
            <a:schemeClr val="accent1"/>
          </a:solidFill>
          <a:latin typeface="Calibri" panose="020F0502020204030204" pitchFamily="34" charset="0"/>
          <a:ea typeface="+mj-ea"/>
          <a:cs typeface="Calibri" panose="020F0502020204030204" pitchFamily="34" charset="0"/>
        </a:defRPr>
      </a:lvl1pPr>
    </p:titleStyle>
    <p:bodyStyle>
      <a:lvl1pPr marL="228594" indent="-228594" algn="l" defTabSz="914377" rtl="0" eaLnBrk="1" latinLnBrk="0" hangingPunct="1">
        <a:lnSpc>
          <a:spcPct val="90000"/>
        </a:lnSpc>
        <a:spcBef>
          <a:spcPts val="1000"/>
        </a:spcBef>
        <a:buSzPct val="70000"/>
        <a:buFont typeface="Wingdings" pitchFamily="2" charset="2"/>
        <a:buChar char="§"/>
        <a:defRPr sz="2133"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467"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49.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png"/></Relationships>
</file>

<file path=ppt/slides/_rels/slide2.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7.png"/><Relationship Id="rId3" Type="http://schemas.openxmlformats.org/officeDocument/2006/relationships/image" Target="../media/image39.png"/><Relationship Id="rId7" Type="http://schemas.openxmlformats.org/officeDocument/2006/relationships/image" Target="../media/image38.png"/><Relationship Id="rId12"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49.xml"/><Relationship Id="rId6" Type="http://schemas.openxmlformats.org/officeDocument/2006/relationships/image" Target="../media/image42.png"/><Relationship Id="rId11" Type="http://schemas.openxmlformats.org/officeDocument/2006/relationships/image" Target="../media/image45.png"/><Relationship Id="rId5" Type="http://schemas.openxmlformats.org/officeDocument/2006/relationships/image" Target="../media/image41.png"/><Relationship Id="rId10" Type="http://schemas.openxmlformats.org/officeDocument/2006/relationships/image" Target="../media/image35.png"/><Relationship Id="rId4" Type="http://schemas.openxmlformats.org/officeDocument/2006/relationships/image" Target="../media/image40.png"/><Relationship Id="rId9" Type="http://schemas.openxmlformats.org/officeDocument/2006/relationships/image" Target="../media/image44.png"/><Relationship Id="rId14" Type="http://schemas.openxmlformats.org/officeDocument/2006/relationships/image" Target="../media/image48.svg"/></Relationships>
</file>

<file path=ppt/slides/_rels/slide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9.png"/><Relationship Id="rId1" Type="http://schemas.openxmlformats.org/officeDocument/2006/relationships/slideLayout" Target="../slideLayouts/slideLayout53.xml"/><Relationship Id="rId5" Type="http://schemas.openxmlformats.org/officeDocument/2006/relationships/image" Target="../media/image48.svg"/><Relationship Id="rId4" Type="http://schemas.openxmlformats.org/officeDocument/2006/relationships/image" Target="../media/image47.png"/></Relationships>
</file>

<file path=ppt/slides/_rels/slide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0.png"/><Relationship Id="rId1" Type="http://schemas.openxmlformats.org/officeDocument/2006/relationships/slideLayout" Target="../slideLayouts/slideLayout53.xml"/><Relationship Id="rId5" Type="http://schemas.openxmlformats.org/officeDocument/2006/relationships/image" Target="../media/image48.svg"/><Relationship Id="rId4" Type="http://schemas.openxmlformats.org/officeDocument/2006/relationships/image" Target="../media/image47.png"/></Relationships>
</file>

<file path=ppt/slides/_rels/slide5.xml.rels><?xml version="1.0" encoding="UTF-8" standalone="yes"?>
<Relationships xmlns="http://schemas.openxmlformats.org/package/2006/relationships"><Relationship Id="rId26" Type="http://schemas.openxmlformats.org/officeDocument/2006/relationships/image" Target="../media/image74.jpeg"/><Relationship Id="rId21" Type="http://schemas.openxmlformats.org/officeDocument/2006/relationships/image" Target="../media/image69.jpeg"/><Relationship Id="rId42" Type="http://schemas.openxmlformats.org/officeDocument/2006/relationships/image" Target="../media/image90.jpeg"/><Relationship Id="rId47" Type="http://schemas.openxmlformats.org/officeDocument/2006/relationships/image" Target="../media/image95.png"/><Relationship Id="rId63" Type="http://schemas.openxmlformats.org/officeDocument/2006/relationships/image" Target="../media/image111.png"/><Relationship Id="rId68" Type="http://schemas.openxmlformats.org/officeDocument/2006/relationships/image" Target="../media/image116.svg"/><Relationship Id="rId2" Type="http://schemas.openxmlformats.org/officeDocument/2006/relationships/notesSlide" Target="../notesSlides/notesSlide3.xml"/><Relationship Id="rId16" Type="http://schemas.openxmlformats.org/officeDocument/2006/relationships/image" Target="../media/image64.svg"/><Relationship Id="rId29" Type="http://schemas.openxmlformats.org/officeDocument/2006/relationships/image" Target="../media/image77.png"/><Relationship Id="rId11" Type="http://schemas.openxmlformats.org/officeDocument/2006/relationships/image" Target="../media/image59.png"/><Relationship Id="rId24" Type="http://schemas.openxmlformats.org/officeDocument/2006/relationships/image" Target="../media/image72.jpeg"/><Relationship Id="rId32" Type="http://schemas.openxmlformats.org/officeDocument/2006/relationships/image" Target="../media/image80.png"/><Relationship Id="rId37" Type="http://schemas.openxmlformats.org/officeDocument/2006/relationships/image" Target="../media/image85.png"/><Relationship Id="rId40" Type="http://schemas.openxmlformats.org/officeDocument/2006/relationships/image" Target="../media/image88.png"/><Relationship Id="rId45" Type="http://schemas.openxmlformats.org/officeDocument/2006/relationships/image" Target="../media/image93.png"/><Relationship Id="rId53" Type="http://schemas.openxmlformats.org/officeDocument/2006/relationships/image" Target="../media/image101.png"/><Relationship Id="rId58" Type="http://schemas.openxmlformats.org/officeDocument/2006/relationships/image" Target="../media/image106.png"/><Relationship Id="rId66" Type="http://schemas.openxmlformats.org/officeDocument/2006/relationships/image" Target="../media/image114.png"/><Relationship Id="rId5" Type="http://schemas.openxmlformats.org/officeDocument/2006/relationships/image" Target="../media/image53.svg"/><Relationship Id="rId61" Type="http://schemas.openxmlformats.org/officeDocument/2006/relationships/image" Target="../media/image109.png"/><Relationship Id="rId19" Type="http://schemas.openxmlformats.org/officeDocument/2006/relationships/image" Target="../media/image67.png"/><Relationship Id="rId14" Type="http://schemas.openxmlformats.org/officeDocument/2006/relationships/image" Target="../media/image62.png"/><Relationship Id="rId22" Type="http://schemas.openxmlformats.org/officeDocument/2006/relationships/image" Target="../media/image70.png"/><Relationship Id="rId27" Type="http://schemas.openxmlformats.org/officeDocument/2006/relationships/image" Target="../media/image75.jpeg"/><Relationship Id="rId30" Type="http://schemas.openxmlformats.org/officeDocument/2006/relationships/image" Target="../media/image78.svg"/><Relationship Id="rId35" Type="http://schemas.openxmlformats.org/officeDocument/2006/relationships/image" Target="../media/image83.png"/><Relationship Id="rId43" Type="http://schemas.openxmlformats.org/officeDocument/2006/relationships/image" Target="../media/image91.png"/><Relationship Id="rId48" Type="http://schemas.openxmlformats.org/officeDocument/2006/relationships/image" Target="../media/image96.svg"/><Relationship Id="rId56" Type="http://schemas.openxmlformats.org/officeDocument/2006/relationships/image" Target="../media/image104.png"/><Relationship Id="rId64" Type="http://schemas.openxmlformats.org/officeDocument/2006/relationships/image" Target="../media/image112.png"/><Relationship Id="rId69" Type="http://schemas.openxmlformats.org/officeDocument/2006/relationships/image" Target="../media/image117.jpeg"/><Relationship Id="rId8" Type="http://schemas.openxmlformats.org/officeDocument/2006/relationships/image" Target="../media/image56.svg"/><Relationship Id="rId51" Type="http://schemas.openxmlformats.org/officeDocument/2006/relationships/image" Target="../media/image99.png"/><Relationship Id="rId72" Type="http://schemas.openxmlformats.org/officeDocument/2006/relationships/image" Target="../media/image119.png"/><Relationship Id="rId3" Type="http://schemas.openxmlformats.org/officeDocument/2006/relationships/image" Target="../media/image51.svg"/><Relationship Id="rId12" Type="http://schemas.openxmlformats.org/officeDocument/2006/relationships/image" Target="../media/image60.png"/><Relationship Id="rId17" Type="http://schemas.openxmlformats.org/officeDocument/2006/relationships/image" Target="../media/image65.png"/><Relationship Id="rId25" Type="http://schemas.openxmlformats.org/officeDocument/2006/relationships/image" Target="../media/image73.jpeg"/><Relationship Id="rId33" Type="http://schemas.openxmlformats.org/officeDocument/2006/relationships/image" Target="../media/image81.png"/><Relationship Id="rId38" Type="http://schemas.openxmlformats.org/officeDocument/2006/relationships/image" Target="../media/image86.jpeg"/><Relationship Id="rId46" Type="http://schemas.openxmlformats.org/officeDocument/2006/relationships/image" Target="../media/image94.jpeg"/><Relationship Id="rId59" Type="http://schemas.openxmlformats.org/officeDocument/2006/relationships/image" Target="../media/image107.png"/><Relationship Id="rId67" Type="http://schemas.openxmlformats.org/officeDocument/2006/relationships/image" Target="../media/image115.png"/><Relationship Id="rId20" Type="http://schemas.openxmlformats.org/officeDocument/2006/relationships/image" Target="../media/image68.png"/><Relationship Id="rId41" Type="http://schemas.openxmlformats.org/officeDocument/2006/relationships/image" Target="../media/image89.png"/><Relationship Id="rId54" Type="http://schemas.openxmlformats.org/officeDocument/2006/relationships/image" Target="../media/image102.svg"/><Relationship Id="rId62" Type="http://schemas.openxmlformats.org/officeDocument/2006/relationships/image" Target="../media/image110.png"/><Relationship Id="rId70" Type="http://schemas.openxmlformats.org/officeDocument/2006/relationships/image" Target="../media/image35.png"/><Relationship Id="rId1" Type="http://schemas.openxmlformats.org/officeDocument/2006/relationships/slideLayout" Target="../slideLayouts/slideLayout51.xml"/><Relationship Id="rId6" Type="http://schemas.openxmlformats.org/officeDocument/2006/relationships/image" Target="../media/image54.png"/><Relationship Id="rId15" Type="http://schemas.openxmlformats.org/officeDocument/2006/relationships/image" Target="../media/image63.png"/><Relationship Id="rId23" Type="http://schemas.openxmlformats.org/officeDocument/2006/relationships/image" Target="../media/image71.png"/><Relationship Id="rId28" Type="http://schemas.openxmlformats.org/officeDocument/2006/relationships/image" Target="../media/image76.png"/><Relationship Id="rId36" Type="http://schemas.openxmlformats.org/officeDocument/2006/relationships/image" Target="../media/image84.png"/><Relationship Id="rId49" Type="http://schemas.openxmlformats.org/officeDocument/2006/relationships/image" Target="../media/image97.png"/><Relationship Id="rId57" Type="http://schemas.openxmlformats.org/officeDocument/2006/relationships/image" Target="../media/image105.png"/><Relationship Id="rId10" Type="http://schemas.openxmlformats.org/officeDocument/2006/relationships/image" Target="../media/image58.svg"/><Relationship Id="rId31" Type="http://schemas.openxmlformats.org/officeDocument/2006/relationships/image" Target="../media/image79.jpeg"/><Relationship Id="rId44" Type="http://schemas.openxmlformats.org/officeDocument/2006/relationships/image" Target="../media/image92.jpeg"/><Relationship Id="rId52" Type="http://schemas.openxmlformats.org/officeDocument/2006/relationships/image" Target="../media/image100.png"/><Relationship Id="rId60" Type="http://schemas.openxmlformats.org/officeDocument/2006/relationships/image" Target="../media/image108.png"/><Relationship Id="rId65" Type="http://schemas.openxmlformats.org/officeDocument/2006/relationships/image" Target="../media/image113.jpeg"/><Relationship Id="rId73" Type="http://schemas.openxmlformats.org/officeDocument/2006/relationships/image" Target="../media/image120.png"/><Relationship Id="rId4" Type="http://schemas.openxmlformats.org/officeDocument/2006/relationships/image" Target="../media/image52.png"/><Relationship Id="rId9" Type="http://schemas.openxmlformats.org/officeDocument/2006/relationships/image" Target="../media/image57.svg"/><Relationship Id="rId13" Type="http://schemas.openxmlformats.org/officeDocument/2006/relationships/image" Target="../media/image61.png"/><Relationship Id="rId18" Type="http://schemas.openxmlformats.org/officeDocument/2006/relationships/image" Target="../media/image66.svg"/><Relationship Id="rId39" Type="http://schemas.openxmlformats.org/officeDocument/2006/relationships/image" Target="../media/image87.png"/><Relationship Id="rId34" Type="http://schemas.openxmlformats.org/officeDocument/2006/relationships/image" Target="../media/image82.jpeg"/><Relationship Id="rId50" Type="http://schemas.openxmlformats.org/officeDocument/2006/relationships/image" Target="../media/image98.png"/><Relationship Id="rId55" Type="http://schemas.openxmlformats.org/officeDocument/2006/relationships/image" Target="../media/image103.svg"/><Relationship Id="rId7" Type="http://schemas.openxmlformats.org/officeDocument/2006/relationships/image" Target="../media/image55.png"/><Relationship Id="rId71" Type="http://schemas.openxmlformats.org/officeDocument/2006/relationships/image" Target="../media/image118.png"/></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21.jpeg"/><Relationship Id="rId1" Type="http://schemas.openxmlformats.org/officeDocument/2006/relationships/slideLayout" Target="../slideLayouts/slideLayout53.xml"/><Relationship Id="rId5" Type="http://schemas.openxmlformats.org/officeDocument/2006/relationships/image" Target="../media/image48.svg"/><Relationship Id="rId4" Type="http://schemas.openxmlformats.org/officeDocument/2006/relationships/image" Target="../media/image47.png"/></Relationships>
</file>

<file path=ppt/slides/_rels/slide7.xml.rels><?xml version="1.0" encoding="UTF-8" standalone="yes"?>
<Relationships xmlns="http://schemas.openxmlformats.org/package/2006/relationships"><Relationship Id="rId8" Type="http://schemas.openxmlformats.org/officeDocument/2006/relationships/image" Target="../media/image127.png"/><Relationship Id="rId13" Type="http://schemas.openxmlformats.org/officeDocument/2006/relationships/image" Target="../media/image48.svg"/><Relationship Id="rId3" Type="http://schemas.openxmlformats.org/officeDocument/2006/relationships/image" Target="../media/image122.png"/><Relationship Id="rId7" Type="http://schemas.openxmlformats.org/officeDocument/2006/relationships/image" Target="../media/image126.png"/><Relationship Id="rId12" Type="http://schemas.openxmlformats.org/officeDocument/2006/relationships/image" Target="../media/image47.png"/><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image" Target="../media/image125.png"/><Relationship Id="rId11" Type="http://schemas.openxmlformats.org/officeDocument/2006/relationships/image" Target="../media/image35.png"/><Relationship Id="rId5" Type="http://schemas.openxmlformats.org/officeDocument/2006/relationships/image" Target="../media/image124.png"/><Relationship Id="rId10" Type="http://schemas.openxmlformats.org/officeDocument/2006/relationships/image" Target="../media/image129.png"/><Relationship Id="rId4" Type="http://schemas.openxmlformats.org/officeDocument/2006/relationships/image" Target="../media/image123.png"/><Relationship Id="rId9" Type="http://schemas.openxmlformats.org/officeDocument/2006/relationships/image" Target="../media/image128.png"/></Relationships>
</file>

<file path=ppt/slides/_rels/slide8.xml.rels><?xml version="1.0" encoding="UTF-8" standalone="yes"?>
<Relationships xmlns="http://schemas.openxmlformats.org/package/2006/relationships"><Relationship Id="rId8" Type="http://schemas.openxmlformats.org/officeDocument/2006/relationships/image" Target="../media/image128.png"/><Relationship Id="rId13" Type="http://schemas.openxmlformats.org/officeDocument/2006/relationships/image" Target="../media/image35.png"/><Relationship Id="rId18" Type="http://schemas.openxmlformats.org/officeDocument/2006/relationships/image" Target="../media/image139.png"/><Relationship Id="rId3" Type="http://schemas.openxmlformats.org/officeDocument/2006/relationships/image" Target="../media/image130.png"/><Relationship Id="rId21" Type="http://schemas.openxmlformats.org/officeDocument/2006/relationships/image" Target="../media/image142.png"/><Relationship Id="rId7" Type="http://schemas.openxmlformats.org/officeDocument/2006/relationships/image" Target="../media/image125.png"/><Relationship Id="rId12" Type="http://schemas.openxmlformats.org/officeDocument/2006/relationships/image" Target="../media/image136.png"/><Relationship Id="rId17" Type="http://schemas.openxmlformats.org/officeDocument/2006/relationships/image" Target="../media/image138.png"/><Relationship Id="rId2" Type="http://schemas.openxmlformats.org/officeDocument/2006/relationships/notesSlide" Target="../notesSlides/notesSlide5.xml"/><Relationship Id="rId16" Type="http://schemas.openxmlformats.org/officeDocument/2006/relationships/image" Target="../media/image137.png"/><Relationship Id="rId20" Type="http://schemas.openxmlformats.org/officeDocument/2006/relationships/image" Target="../media/image141.png"/><Relationship Id="rId1" Type="http://schemas.openxmlformats.org/officeDocument/2006/relationships/slideLayout" Target="../slideLayouts/slideLayout49.xml"/><Relationship Id="rId6" Type="http://schemas.openxmlformats.org/officeDocument/2006/relationships/image" Target="../media/image123.png"/><Relationship Id="rId11" Type="http://schemas.openxmlformats.org/officeDocument/2006/relationships/image" Target="../media/image135.png"/><Relationship Id="rId5" Type="http://schemas.openxmlformats.org/officeDocument/2006/relationships/image" Target="../media/image132.png"/><Relationship Id="rId15" Type="http://schemas.openxmlformats.org/officeDocument/2006/relationships/image" Target="../media/image48.svg"/><Relationship Id="rId10" Type="http://schemas.openxmlformats.org/officeDocument/2006/relationships/image" Target="../media/image134.png"/><Relationship Id="rId19" Type="http://schemas.openxmlformats.org/officeDocument/2006/relationships/image" Target="../media/image140.png"/><Relationship Id="rId4" Type="http://schemas.openxmlformats.org/officeDocument/2006/relationships/image" Target="../media/image131.png"/><Relationship Id="rId9" Type="http://schemas.openxmlformats.org/officeDocument/2006/relationships/image" Target="../media/image133.png"/><Relationship Id="rId14" Type="http://schemas.openxmlformats.org/officeDocument/2006/relationships/image" Target="../media/image47.png"/><Relationship Id="rId22" Type="http://schemas.openxmlformats.org/officeDocument/2006/relationships/image" Target="../media/image143.png"/></Relationships>
</file>

<file path=ppt/slides/_rels/slide9.xml.rels><?xml version="1.0" encoding="UTF-8" standalone="yes"?>
<Relationships xmlns="http://schemas.openxmlformats.org/package/2006/relationships"><Relationship Id="rId8" Type="http://schemas.openxmlformats.org/officeDocument/2006/relationships/image" Target="../media/image148.png"/><Relationship Id="rId13" Type="http://schemas.openxmlformats.org/officeDocument/2006/relationships/image" Target="../media/image125.png"/><Relationship Id="rId18" Type="http://schemas.openxmlformats.org/officeDocument/2006/relationships/image" Target="../media/image136.png"/><Relationship Id="rId3" Type="http://schemas.openxmlformats.org/officeDocument/2006/relationships/image" Target="../media/image126.png"/><Relationship Id="rId21" Type="http://schemas.openxmlformats.org/officeDocument/2006/relationships/image" Target="../media/image48.svg"/><Relationship Id="rId7" Type="http://schemas.openxmlformats.org/officeDocument/2006/relationships/image" Target="../media/image147.png"/><Relationship Id="rId12" Type="http://schemas.openxmlformats.org/officeDocument/2006/relationships/image" Target="../media/image123.png"/><Relationship Id="rId17" Type="http://schemas.openxmlformats.org/officeDocument/2006/relationships/image" Target="../media/image135.png"/><Relationship Id="rId2" Type="http://schemas.openxmlformats.org/officeDocument/2006/relationships/notesSlide" Target="../notesSlides/notesSlide6.xml"/><Relationship Id="rId16" Type="http://schemas.openxmlformats.org/officeDocument/2006/relationships/image" Target="../media/image134.png"/><Relationship Id="rId20" Type="http://schemas.openxmlformats.org/officeDocument/2006/relationships/image" Target="../media/image47.png"/><Relationship Id="rId1" Type="http://schemas.openxmlformats.org/officeDocument/2006/relationships/slideLayout" Target="../slideLayouts/slideLayout49.xml"/><Relationship Id="rId6" Type="http://schemas.openxmlformats.org/officeDocument/2006/relationships/image" Target="../media/image146.png"/><Relationship Id="rId11" Type="http://schemas.openxmlformats.org/officeDocument/2006/relationships/image" Target="../media/image132.png"/><Relationship Id="rId5" Type="http://schemas.openxmlformats.org/officeDocument/2006/relationships/image" Target="../media/image145.png"/><Relationship Id="rId15" Type="http://schemas.openxmlformats.org/officeDocument/2006/relationships/image" Target="../media/image133.png"/><Relationship Id="rId10" Type="http://schemas.openxmlformats.org/officeDocument/2006/relationships/image" Target="../media/image131.png"/><Relationship Id="rId19" Type="http://schemas.openxmlformats.org/officeDocument/2006/relationships/image" Target="../media/image35.png"/><Relationship Id="rId4" Type="http://schemas.openxmlformats.org/officeDocument/2006/relationships/image" Target="../media/image144.png"/><Relationship Id="rId9" Type="http://schemas.openxmlformats.org/officeDocument/2006/relationships/image" Target="../media/image130.png"/><Relationship Id="rId14" Type="http://schemas.openxmlformats.org/officeDocument/2006/relationships/image" Target="../media/image128.png"/><Relationship Id="rId22" Type="http://schemas.openxmlformats.org/officeDocument/2006/relationships/image" Target="../media/image137.png"/></Relationships>
</file>

<file path=ppt/slides/_rels/slide10.xml.rels><?xml version="1.0" encoding="UTF-8" standalone="yes"?>
<Relationships xmlns="http://schemas.openxmlformats.org/package/2006/relationships"><Relationship Id="rId8" Type="http://schemas.openxmlformats.org/officeDocument/2006/relationships/image" Target="../media/image151.svg"/><Relationship Id="rId3" Type="http://schemas.openxmlformats.org/officeDocument/2006/relationships/image" Target="../media/image122.png"/><Relationship Id="rId7" Type="http://schemas.openxmlformats.org/officeDocument/2006/relationships/image" Target="../media/image125.png"/><Relationship Id="rId2" Type="http://schemas.openxmlformats.org/officeDocument/2006/relationships/notesSlide" Target="../notesSlides/notesSlide7.xml"/><Relationship Id="rId1" Type="http://schemas.openxmlformats.org/officeDocument/2006/relationships/slideLayout" Target="../slideLayouts/slideLayout49.xml"/><Relationship Id="rId6" Type="http://schemas.openxmlformats.org/officeDocument/2006/relationships/image" Target="../media/image150.png"/><Relationship Id="rId11" Type="http://schemas.openxmlformats.org/officeDocument/2006/relationships/image" Target="../media/image48.svg"/><Relationship Id="rId5" Type="http://schemas.openxmlformats.org/officeDocument/2006/relationships/image" Target="../media/image147.png"/><Relationship Id="rId10" Type="http://schemas.openxmlformats.org/officeDocument/2006/relationships/image" Target="../media/image47.png"/><Relationship Id="rId4" Type="http://schemas.openxmlformats.org/officeDocument/2006/relationships/image" Target="../media/image149.png"/><Relationship Id="rId9" Type="http://schemas.openxmlformats.org/officeDocument/2006/relationships/image" Target="../media/image35.png"/></Relationships>
</file>

<file path=ppt/slides/_rels/slide11.xml.rels><?xml version="1.0" encoding="UTF-8" standalone="yes"?>
<Relationships xmlns="http://schemas.openxmlformats.org/package/2006/relationships"><Relationship Id="rId8" Type="http://schemas.openxmlformats.org/officeDocument/2006/relationships/image" Target="../media/image128.png"/><Relationship Id="rId13" Type="http://schemas.openxmlformats.org/officeDocument/2006/relationships/image" Target="../media/image35.png"/><Relationship Id="rId3" Type="http://schemas.openxmlformats.org/officeDocument/2006/relationships/image" Target="../media/image130.png"/><Relationship Id="rId7" Type="http://schemas.openxmlformats.org/officeDocument/2006/relationships/image" Target="../media/image125.png"/><Relationship Id="rId12" Type="http://schemas.openxmlformats.org/officeDocument/2006/relationships/image" Target="../media/image136.png"/><Relationship Id="rId2" Type="http://schemas.openxmlformats.org/officeDocument/2006/relationships/notesSlide" Target="../notesSlides/notesSlide8.xml"/><Relationship Id="rId16" Type="http://schemas.openxmlformats.org/officeDocument/2006/relationships/image" Target="../media/image137.png"/><Relationship Id="rId1" Type="http://schemas.openxmlformats.org/officeDocument/2006/relationships/slideLayout" Target="../slideLayouts/slideLayout49.xml"/><Relationship Id="rId6" Type="http://schemas.openxmlformats.org/officeDocument/2006/relationships/image" Target="../media/image123.png"/><Relationship Id="rId11" Type="http://schemas.openxmlformats.org/officeDocument/2006/relationships/image" Target="../media/image135.png"/><Relationship Id="rId5" Type="http://schemas.openxmlformats.org/officeDocument/2006/relationships/image" Target="../media/image132.png"/><Relationship Id="rId15" Type="http://schemas.openxmlformats.org/officeDocument/2006/relationships/image" Target="../media/image48.svg"/><Relationship Id="rId10" Type="http://schemas.openxmlformats.org/officeDocument/2006/relationships/image" Target="../media/image134.png"/><Relationship Id="rId4" Type="http://schemas.openxmlformats.org/officeDocument/2006/relationships/image" Target="../media/image131.png"/><Relationship Id="rId9" Type="http://schemas.openxmlformats.org/officeDocument/2006/relationships/image" Target="../media/image133.png"/><Relationship Id="rId14" Type="http://schemas.openxmlformats.org/officeDocument/2006/relationships/image" Target="../media/image47.png"/></Relationships>
</file>

<file path=ppt/slides/_rels/slide12.xml.rels><?xml version="1.0" encoding="UTF-8" standalone="yes"?>
<Relationships xmlns="http://schemas.openxmlformats.org/package/2006/relationships"><Relationship Id="rId8" Type="http://schemas.openxmlformats.org/officeDocument/2006/relationships/image" Target="../media/image157.svg"/><Relationship Id="rId13" Type="http://schemas.openxmlformats.org/officeDocument/2006/relationships/image" Target="../media/image162.png"/><Relationship Id="rId18" Type="http://schemas.openxmlformats.org/officeDocument/2006/relationships/image" Target="../media/image165.png"/><Relationship Id="rId3" Type="http://schemas.openxmlformats.org/officeDocument/2006/relationships/image" Target="../media/image152.svg"/><Relationship Id="rId21" Type="http://schemas.openxmlformats.org/officeDocument/2006/relationships/image" Target="../media/image47.png"/><Relationship Id="rId7" Type="http://schemas.openxmlformats.org/officeDocument/2006/relationships/image" Target="../media/image156.svg"/><Relationship Id="rId12" Type="http://schemas.openxmlformats.org/officeDocument/2006/relationships/image" Target="../media/image161.svg"/><Relationship Id="rId17" Type="http://schemas.openxmlformats.org/officeDocument/2006/relationships/image" Target="../media/image164.svg"/><Relationship Id="rId2" Type="http://schemas.openxmlformats.org/officeDocument/2006/relationships/notesSlide" Target="../notesSlides/notesSlide9.xml"/><Relationship Id="rId16" Type="http://schemas.openxmlformats.org/officeDocument/2006/relationships/image" Target="../media/image99.png"/><Relationship Id="rId20" Type="http://schemas.openxmlformats.org/officeDocument/2006/relationships/image" Target="../media/image35.png"/><Relationship Id="rId1" Type="http://schemas.openxmlformats.org/officeDocument/2006/relationships/slideLayout" Target="../slideLayouts/slideLayout49.xml"/><Relationship Id="rId6" Type="http://schemas.openxmlformats.org/officeDocument/2006/relationships/image" Target="../media/image155.svg"/><Relationship Id="rId11" Type="http://schemas.openxmlformats.org/officeDocument/2006/relationships/image" Target="../media/image160.svg"/><Relationship Id="rId5" Type="http://schemas.openxmlformats.org/officeDocument/2006/relationships/image" Target="../media/image154.svg"/><Relationship Id="rId15" Type="http://schemas.openxmlformats.org/officeDocument/2006/relationships/image" Target="../media/image52.png"/><Relationship Id="rId10" Type="http://schemas.openxmlformats.org/officeDocument/2006/relationships/image" Target="../media/image159.svg"/><Relationship Id="rId19" Type="http://schemas.openxmlformats.org/officeDocument/2006/relationships/image" Target="../media/image166.png"/><Relationship Id="rId4" Type="http://schemas.openxmlformats.org/officeDocument/2006/relationships/image" Target="../media/image153.svg"/><Relationship Id="rId9" Type="http://schemas.openxmlformats.org/officeDocument/2006/relationships/image" Target="../media/image158.svg"/><Relationship Id="rId14" Type="http://schemas.openxmlformats.org/officeDocument/2006/relationships/image" Target="../media/image163.png"/><Relationship Id="rId22" Type="http://schemas.openxmlformats.org/officeDocument/2006/relationships/image" Target="../media/image48.svg"/></Relationships>
</file>

<file path=ppt/slides/_rels/slide13.xml.rels><?xml version="1.0" encoding="UTF-8" standalone="yes"?>
<Relationships xmlns="http://schemas.openxmlformats.org/package/2006/relationships"><Relationship Id="rId8" Type="http://schemas.openxmlformats.org/officeDocument/2006/relationships/image" Target="../media/image128.png"/><Relationship Id="rId13" Type="http://schemas.openxmlformats.org/officeDocument/2006/relationships/image" Target="../media/image35.png"/><Relationship Id="rId3" Type="http://schemas.openxmlformats.org/officeDocument/2006/relationships/image" Target="../media/image130.png"/><Relationship Id="rId7" Type="http://schemas.openxmlformats.org/officeDocument/2006/relationships/image" Target="../media/image125.png"/><Relationship Id="rId12" Type="http://schemas.openxmlformats.org/officeDocument/2006/relationships/image" Target="../media/image136.png"/><Relationship Id="rId2" Type="http://schemas.openxmlformats.org/officeDocument/2006/relationships/notesSlide" Target="../notesSlides/notesSlide10.xml"/><Relationship Id="rId16" Type="http://schemas.openxmlformats.org/officeDocument/2006/relationships/image" Target="../media/image137.png"/><Relationship Id="rId1" Type="http://schemas.openxmlformats.org/officeDocument/2006/relationships/slideLayout" Target="../slideLayouts/slideLayout49.xml"/><Relationship Id="rId6" Type="http://schemas.openxmlformats.org/officeDocument/2006/relationships/image" Target="../media/image123.png"/><Relationship Id="rId11" Type="http://schemas.openxmlformats.org/officeDocument/2006/relationships/image" Target="../media/image135.png"/><Relationship Id="rId5" Type="http://schemas.openxmlformats.org/officeDocument/2006/relationships/image" Target="../media/image132.png"/><Relationship Id="rId15" Type="http://schemas.openxmlformats.org/officeDocument/2006/relationships/image" Target="../media/image48.svg"/><Relationship Id="rId10" Type="http://schemas.openxmlformats.org/officeDocument/2006/relationships/image" Target="../media/image134.png"/><Relationship Id="rId4" Type="http://schemas.openxmlformats.org/officeDocument/2006/relationships/image" Target="../media/image131.png"/><Relationship Id="rId9" Type="http://schemas.openxmlformats.org/officeDocument/2006/relationships/image" Target="../media/image133.png"/><Relationship Id="rId1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11.xml"/><Relationship Id="rId1" Type="http://schemas.openxmlformats.org/officeDocument/2006/relationships/slideLayout" Target="../slideLayouts/slideLayout28.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8.xml"/><Relationship Id="rId5" Type="http://schemas.openxmlformats.org/officeDocument/2006/relationships/image" Target="../media/image48.svg"/><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8" Type="http://schemas.openxmlformats.org/officeDocument/2006/relationships/image" Target="../media/image174.svg"/><Relationship Id="rId13" Type="http://schemas.openxmlformats.org/officeDocument/2006/relationships/image" Target="../media/image48.svg"/><Relationship Id="rId3" Type="http://schemas.openxmlformats.org/officeDocument/2006/relationships/image" Target="../media/image169.svg"/><Relationship Id="rId7" Type="http://schemas.openxmlformats.org/officeDocument/2006/relationships/image" Target="../media/image173.svg"/><Relationship Id="rId12" Type="http://schemas.openxmlformats.org/officeDocument/2006/relationships/image" Target="../media/image47.png"/><Relationship Id="rId2" Type="http://schemas.openxmlformats.org/officeDocument/2006/relationships/image" Target="../media/image168.svg"/><Relationship Id="rId1" Type="http://schemas.openxmlformats.org/officeDocument/2006/relationships/slideLayout" Target="../slideLayouts/slideLayout33.xml"/><Relationship Id="rId6" Type="http://schemas.openxmlformats.org/officeDocument/2006/relationships/image" Target="../media/image172.svg"/><Relationship Id="rId11" Type="http://schemas.openxmlformats.org/officeDocument/2006/relationships/image" Target="../media/image35.png"/><Relationship Id="rId5" Type="http://schemas.openxmlformats.org/officeDocument/2006/relationships/image" Target="../media/image171.svg"/><Relationship Id="rId10" Type="http://schemas.openxmlformats.org/officeDocument/2006/relationships/image" Target="../media/image176.svg"/><Relationship Id="rId4" Type="http://schemas.openxmlformats.org/officeDocument/2006/relationships/image" Target="../media/image170.svg"/><Relationship Id="rId9" Type="http://schemas.openxmlformats.org/officeDocument/2006/relationships/image" Target="../media/image175.svg"/></Relationships>
</file>

<file path=ppt/slides/_rels/slide17.xml.rels><?xml version="1.0" encoding="UTF-8" standalone="yes"?>
<Relationships xmlns="http://schemas.openxmlformats.org/package/2006/relationships"><Relationship Id="rId3" Type="http://schemas.openxmlformats.org/officeDocument/2006/relationships/image" Target="../media/image178.png"/><Relationship Id="rId7" Type="http://schemas.openxmlformats.org/officeDocument/2006/relationships/image" Target="../media/image48.svg"/><Relationship Id="rId2" Type="http://schemas.openxmlformats.org/officeDocument/2006/relationships/image" Target="../media/image177.png"/><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35.png"/><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13.xml"/><Relationship Id="rId1" Type="http://schemas.openxmlformats.org/officeDocument/2006/relationships/slideLayout" Target="../slideLayouts/slideLayout28.xml"/><Relationship Id="rId6" Type="http://schemas.openxmlformats.org/officeDocument/2006/relationships/image" Target="../media/image35.png"/><Relationship Id="rId5" Type="http://schemas.openxmlformats.org/officeDocument/2006/relationships/image" Target="../media/image48.sv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8" Type="http://schemas.openxmlformats.org/officeDocument/2006/relationships/image" Target="../media/image182.svg"/><Relationship Id="rId3" Type="http://schemas.openxmlformats.org/officeDocument/2006/relationships/image" Target="../media/image47.png"/><Relationship Id="rId7" Type="http://schemas.openxmlformats.org/officeDocument/2006/relationships/image" Target="../media/image181.svg"/><Relationship Id="rId2" Type="http://schemas.openxmlformats.org/officeDocument/2006/relationships/notesSlide" Target="../notesSlides/notesSlide14.xml"/><Relationship Id="rId1" Type="http://schemas.openxmlformats.org/officeDocument/2006/relationships/slideLayout" Target="../slideLayouts/slideLayout28.xml"/><Relationship Id="rId6" Type="http://schemas.openxmlformats.org/officeDocument/2006/relationships/image" Target="../media/image180.svg"/><Relationship Id="rId11" Type="http://schemas.openxmlformats.org/officeDocument/2006/relationships/image" Target="../media/image52.png"/><Relationship Id="rId5" Type="http://schemas.openxmlformats.org/officeDocument/2006/relationships/image" Target="../media/image35.png"/><Relationship Id="rId10" Type="http://schemas.openxmlformats.org/officeDocument/2006/relationships/image" Target="../media/image184.svg"/><Relationship Id="rId4" Type="http://schemas.openxmlformats.org/officeDocument/2006/relationships/image" Target="../media/image48.svg"/><Relationship Id="rId9" Type="http://schemas.openxmlformats.org/officeDocument/2006/relationships/image" Target="../media/image183.svg"/></Relationships>
</file>

<file path=ppt/slides/_rels/slide2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85.svg"/><Relationship Id="rId7" Type="http://schemas.openxmlformats.org/officeDocument/2006/relationships/image" Target="../media/image184.svg"/><Relationship Id="rId2" Type="http://schemas.openxmlformats.org/officeDocument/2006/relationships/notesSlide" Target="../notesSlides/notesSlide15.xml"/><Relationship Id="rId1" Type="http://schemas.openxmlformats.org/officeDocument/2006/relationships/slideLayout" Target="../slideLayouts/slideLayout28.xml"/><Relationship Id="rId6" Type="http://schemas.openxmlformats.org/officeDocument/2006/relationships/image" Target="../media/image35.png"/><Relationship Id="rId5" Type="http://schemas.openxmlformats.org/officeDocument/2006/relationships/image" Target="../media/image48.sv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8" Type="http://schemas.openxmlformats.org/officeDocument/2006/relationships/image" Target="../media/image189.png"/><Relationship Id="rId13" Type="http://schemas.openxmlformats.org/officeDocument/2006/relationships/image" Target="../media/image194.png"/><Relationship Id="rId18" Type="http://schemas.openxmlformats.org/officeDocument/2006/relationships/image" Target="../media/image199.png"/><Relationship Id="rId3" Type="http://schemas.openxmlformats.org/officeDocument/2006/relationships/image" Target="../media/image185.svg"/><Relationship Id="rId21" Type="http://schemas.openxmlformats.org/officeDocument/2006/relationships/image" Target="../media/image184.svg"/><Relationship Id="rId7" Type="http://schemas.openxmlformats.org/officeDocument/2006/relationships/image" Target="../media/image188.png"/><Relationship Id="rId12" Type="http://schemas.openxmlformats.org/officeDocument/2006/relationships/image" Target="../media/image193.png"/><Relationship Id="rId17" Type="http://schemas.openxmlformats.org/officeDocument/2006/relationships/image" Target="../media/image198.png"/><Relationship Id="rId2" Type="http://schemas.openxmlformats.org/officeDocument/2006/relationships/notesSlide" Target="../notesSlides/notesSlide16.xml"/><Relationship Id="rId16" Type="http://schemas.openxmlformats.org/officeDocument/2006/relationships/image" Target="../media/image197.png"/><Relationship Id="rId20" Type="http://schemas.openxmlformats.org/officeDocument/2006/relationships/image" Target="../media/image201.jpeg"/><Relationship Id="rId1" Type="http://schemas.openxmlformats.org/officeDocument/2006/relationships/slideLayout" Target="../slideLayouts/slideLayout28.xml"/><Relationship Id="rId6" Type="http://schemas.openxmlformats.org/officeDocument/2006/relationships/image" Target="../media/image187.png"/><Relationship Id="rId11" Type="http://schemas.openxmlformats.org/officeDocument/2006/relationships/image" Target="../media/image192.png"/><Relationship Id="rId5" Type="http://schemas.openxmlformats.org/officeDocument/2006/relationships/image" Target="../media/image186.png"/><Relationship Id="rId15" Type="http://schemas.openxmlformats.org/officeDocument/2006/relationships/image" Target="../media/image196.png"/><Relationship Id="rId10" Type="http://schemas.openxmlformats.org/officeDocument/2006/relationships/image" Target="../media/image191.png"/><Relationship Id="rId19" Type="http://schemas.openxmlformats.org/officeDocument/2006/relationships/image" Target="../media/image200.png"/><Relationship Id="rId4" Type="http://schemas.openxmlformats.org/officeDocument/2006/relationships/image" Target="../media/image35.png"/><Relationship Id="rId9" Type="http://schemas.openxmlformats.org/officeDocument/2006/relationships/image" Target="../media/image190.png"/><Relationship Id="rId14" Type="http://schemas.openxmlformats.org/officeDocument/2006/relationships/image" Target="../media/image195.png"/><Relationship Id="rId22" Type="http://schemas.openxmlformats.org/officeDocument/2006/relationships/image" Target="../media/image52.png"/></Relationships>
</file>

<file path=ppt/slides/_rels/slide22.xml.rels><?xml version="1.0" encoding="UTF-8" standalone="yes"?>
<Relationships xmlns="http://schemas.openxmlformats.org/package/2006/relationships"><Relationship Id="rId8" Type="http://schemas.openxmlformats.org/officeDocument/2006/relationships/image" Target="../media/image128.png"/><Relationship Id="rId13" Type="http://schemas.openxmlformats.org/officeDocument/2006/relationships/image" Target="../media/image47.png"/><Relationship Id="rId3" Type="http://schemas.openxmlformats.org/officeDocument/2006/relationships/image" Target="../media/image130.png"/><Relationship Id="rId7" Type="http://schemas.openxmlformats.org/officeDocument/2006/relationships/image" Target="../media/image125.png"/><Relationship Id="rId12" Type="http://schemas.openxmlformats.org/officeDocument/2006/relationships/image" Target="../media/image136.png"/><Relationship Id="rId2" Type="http://schemas.openxmlformats.org/officeDocument/2006/relationships/notesSlide" Target="../notesSlides/notesSlide17.xml"/><Relationship Id="rId16" Type="http://schemas.openxmlformats.org/officeDocument/2006/relationships/image" Target="../media/image137.png"/><Relationship Id="rId1" Type="http://schemas.openxmlformats.org/officeDocument/2006/relationships/slideLayout" Target="../slideLayouts/slideLayout49.xml"/><Relationship Id="rId6" Type="http://schemas.openxmlformats.org/officeDocument/2006/relationships/image" Target="../media/image123.png"/><Relationship Id="rId11" Type="http://schemas.openxmlformats.org/officeDocument/2006/relationships/image" Target="../media/image135.png"/><Relationship Id="rId5" Type="http://schemas.openxmlformats.org/officeDocument/2006/relationships/image" Target="../media/image132.png"/><Relationship Id="rId15" Type="http://schemas.openxmlformats.org/officeDocument/2006/relationships/image" Target="../media/image35.png"/><Relationship Id="rId10" Type="http://schemas.openxmlformats.org/officeDocument/2006/relationships/image" Target="../media/image134.png"/><Relationship Id="rId4" Type="http://schemas.openxmlformats.org/officeDocument/2006/relationships/image" Target="../media/image131.png"/><Relationship Id="rId9" Type="http://schemas.openxmlformats.org/officeDocument/2006/relationships/image" Target="../media/image133.png"/><Relationship Id="rId14" Type="http://schemas.openxmlformats.org/officeDocument/2006/relationships/image" Target="../media/image48.svg"/></Relationships>
</file>

<file path=ppt/slides/_rels/slide2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26.png"/><Relationship Id="rId7" Type="http://schemas.openxmlformats.org/officeDocument/2006/relationships/image" Target="../media/image203.png"/><Relationship Id="rId2" Type="http://schemas.openxmlformats.org/officeDocument/2006/relationships/notesSlide" Target="../notesSlides/notesSlide18.xml"/><Relationship Id="rId1" Type="http://schemas.openxmlformats.org/officeDocument/2006/relationships/slideLayout" Target="../slideLayouts/slideLayout49.xml"/><Relationship Id="rId6" Type="http://schemas.openxmlformats.org/officeDocument/2006/relationships/image" Target="../media/image136.png"/><Relationship Id="rId5" Type="http://schemas.openxmlformats.org/officeDocument/2006/relationships/image" Target="../media/image131.png"/><Relationship Id="rId10" Type="http://schemas.openxmlformats.org/officeDocument/2006/relationships/image" Target="../media/image35.png"/><Relationship Id="rId4" Type="http://schemas.openxmlformats.org/officeDocument/2006/relationships/image" Target="../media/image202.png"/><Relationship Id="rId9" Type="http://schemas.openxmlformats.org/officeDocument/2006/relationships/image" Target="../media/image48.svg"/></Relationships>
</file>

<file path=ppt/slides/_rels/slide24.xml.rels><?xml version="1.0" encoding="UTF-8" standalone="yes"?>
<Relationships xmlns="http://schemas.openxmlformats.org/package/2006/relationships"><Relationship Id="rId8" Type="http://schemas.openxmlformats.org/officeDocument/2006/relationships/image" Target="../media/image128.png"/><Relationship Id="rId13" Type="http://schemas.openxmlformats.org/officeDocument/2006/relationships/image" Target="../media/image47.png"/><Relationship Id="rId3" Type="http://schemas.openxmlformats.org/officeDocument/2006/relationships/image" Target="../media/image130.png"/><Relationship Id="rId7" Type="http://schemas.openxmlformats.org/officeDocument/2006/relationships/image" Target="../media/image125.png"/><Relationship Id="rId12" Type="http://schemas.openxmlformats.org/officeDocument/2006/relationships/image" Target="../media/image136.png"/><Relationship Id="rId2" Type="http://schemas.openxmlformats.org/officeDocument/2006/relationships/notesSlide" Target="../notesSlides/notesSlide19.xml"/><Relationship Id="rId1" Type="http://schemas.openxmlformats.org/officeDocument/2006/relationships/slideLayout" Target="../slideLayouts/slideLayout49.xml"/><Relationship Id="rId6" Type="http://schemas.openxmlformats.org/officeDocument/2006/relationships/image" Target="../media/image123.png"/><Relationship Id="rId11" Type="http://schemas.openxmlformats.org/officeDocument/2006/relationships/image" Target="../media/image135.png"/><Relationship Id="rId5" Type="http://schemas.openxmlformats.org/officeDocument/2006/relationships/image" Target="../media/image132.png"/><Relationship Id="rId10" Type="http://schemas.openxmlformats.org/officeDocument/2006/relationships/image" Target="../media/image134.png"/><Relationship Id="rId4" Type="http://schemas.openxmlformats.org/officeDocument/2006/relationships/image" Target="../media/image131.png"/><Relationship Id="rId9" Type="http://schemas.openxmlformats.org/officeDocument/2006/relationships/image" Target="../media/image133.png"/><Relationship Id="rId14" Type="http://schemas.openxmlformats.org/officeDocument/2006/relationships/image" Target="../media/image204.svg"/></Relationships>
</file>

<file path=ppt/slides/_rels/slide25.xml.rels><?xml version="1.0" encoding="UTF-8" standalone="yes"?>
<Relationships xmlns="http://schemas.openxmlformats.org/package/2006/relationships"><Relationship Id="rId8" Type="http://schemas.openxmlformats.org/officeDocument/2006/relationships/image" Target="../media/image128.png"/><Relationship Id="rId13" Type="http://schemas.openxmlformats.org/officeDocument/2006/relationships/image" Target="../media/image47.png"/><Relationship Id="rId3" Type="http://schemas.openxmlformats.org/officeDocument/2006/relationships/image" Target="../media/image130.png"/><Relationship Id="rId7" Type="http://schemas.openxmlformats.org/officeDocument/2006/relationships/image" Target="../media/image125.png"/><Relationship Id="rId12" Type="http://schemas.openxmlformats.org/officeDocument/2006/relationships/image" Target="../media/image136.png"/><Relationship Id="rId2" Type="http://schemas.openxmlformats.org/officeDocument/2006/relationships/notesSlide" Target="../notesSlides/notesSlide20.xml"/><Relationship Id="rId16" Type="http://schemas.openxmlformats.org/officeDocument/2006/relationships/image" Target="../media/image137.png"/><Relationship Id="rId1" Type="http://schemas.openxmlformats.org/officeDocument/2006/relationships/slideLayout" Target="../slideLayouts/slideLayout49.xml"/><Relationship Id="rId6" Type="http://schemas.openxmlformats.org/officeDocument/2006/relationships/image" Target="../media/image123.png"/><Relationship Id="rId11" Type="http://schemas.openxmlformats.org/officeDocument/2006/relationships/image" Target="../media/image135.png"/><Relationship Id="rId5" Type="http://schemas.openxmlformats.org/officeDocument/2006/relationships/image" Target="../media/image132.png"/><Relationship Id="rId15" Type="http://schemas.openxmlformats.org/officeDocument/2006/relationships/image" Target="../media/image35.png"/><Relationship Id="rId10" Type="http://schemas.openxmlformats.org/officeDocument/2006/relationships/image" Target="../media/image134.png"/><Relationship Id="rId4" Type="http://schemas.openxmlformats.org/officeDocument/2006/relationships/image" Target="../media/image131.png"/><Relationship Id="rId9" Type="http://schemas.openxmlformats.org/officeDocument/2006/relationships/image" Target="../media/image133.png"/><Relationship Id="rId14" Type="http://schemas.openxmlformats.org/officeDocument/2006/relationships/image" Target="../media/image48.svg"/></Relationships>
</file>

<file path=ppt/slides/_rels/slide26.xml.rels><?xml version="1.0" encoding="UTF-8" standalone="yes"?>
<Relationships xmlns="http://schemas.openxmlformats.org/package/2006/relationships"><Relationship Id="rId8" Type="http://schemas.openxmlformats.org/officeDocument/2006/relationships/image" Target="../media/image128.png"/><Relationship Id="rId13" Type="http://schemas.openxmlformats.org/officeDocument/2006/relationships/image" Target="../media/image47.png"/><Relationship Id="rId3" Type="http://schemas.openxmlformats.org/officeDocument/2006/relationships/image" Target="../media/image130.png"/><Relationship Id="rId7" Type="http://schemas.openxmlformats.org/officeDocument/2006/relationships/image" Target="../media/image125.png"/><Relationship Id="rId12" Type="http://schemas.openxmlformats.org/officeDocument/2006/relationships/image" Target="../media/image136.png"/><Relationship Id="rId2" Type="http://schemas.openxmlformats.org/officeDocument/2006/relationships/notesSlide" Target="../notesSlides/notesSlide21.xml"/><Relationship Id="rId16" Type="http://schemas.openxmlformats.org/officeDocument/2006/relationships/image" Target="../media/image137.png"/><Relationship Id="rId1" Type="http://schemas.openxmlformats.org/officeDocument/2006/relationships/slideLayout" Target="../slideLayouts/slideLayout49.xml"/><Relationship Id="rId6" Type="http://schemas.openxmlformats.org/officeDocument/2006/relationships/image" Target="../media/image123.png"/><Relationship Id="rId11" Type="http://schemas.openxmlformats.org/officeDocument/2006/relationships/image" Target="../media/image135.png"/><Relationship Id="rId5" Type="http://schemas.openxmlformats.org/officeDocument/2006/relationships/image" Target="../media/image132.png"/><Relationship Id="rId15" Type="http://schemas.openxmlformats.org/officeDocument/2006/relationships/image" Target="../media/image35.png"/><Relationship Id="rId10" Type="http://schemas.openxmlformats.org/officeDocument/2006/relationships/image" Target="../media/image134.png"/><Relationship Id="rId4" Type="http://schemas.openxmlformats.org/officeDocument/2006/relationships/image" Target="../media/image131.png"/><Relationship Id="rId9" Type="http://schemas.openxmlformats.org/officeDocument/2006/relationships/image" Target="../media/image133.png"/><Relationship Id="rId14" Type="http://schemas.openxmlformats.org/officeDocument/2006/relationships/image" Target="../media/image48.sv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21.jpeg"/><Relationship Id="rId1" Type="http://schemas.openxmlformats.org/officeDocument/2006/relationships/slideLayout" Target="../slideLayouts/slideLayout53.xml"/><Relationship Id="rId5" Type="http://schemas.openxmlformats.org/officeDocument/2006/relationships/image" Target="../media/image48.sv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8" Type="http://schemas.openxmlformats.org/officeDocument/2006/relationships/image" Target="../media/image210.png"/><Relationship Id="rId13" Type="http://schemas.openxmlformats.org/officeDocument/2006/relationships/image" Target="../media/image47.png"/><Relationship Id="rId3" Type="http://schemas.openxmlformats.org/officeDocument/2006/relationships/image" Target="../media/image205.svg"/><Relationship Id="rId7" Type="http://schemas.openxmlformats.org/officeDocument/2006/relationships/image" Target="../media/image209.png"/><Relationship Id="rId12"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120.xml"/><Relationship Id="rId6" Type="http://schemas.openxmlformats.org/officeDocument/2006/relationships/image" Target="../media/image208.png"/><Relationship Id="rId11" Type="http://schemas.openxmlformats.org/officeDocument/2006/relationships/image" Target="../media/image213.png"/><Relationship Id="rId5" Type="http://schemas.openxmlformats.org/officeDocument/2006/relationships/image" Target="../media/image207.png"/><Relationship Id="rId10" Type="http://schemas.openxmlformats.org/officeDocument/2006/relationships/image" Target="../media/image212.png"/><Relationship Id="rId4" Type="http://schemas.openxmlformats.org/officeDocument/2006/relationships/image" Target="../media/image206.jpeg"/><Relationship Id="rId9" Type="http://schemas.openxmlformats.org/officeDocument/2006/relationships/image" Target="../media/image211.png"/><Relationship Id="rId14" Type="http://schemas.openxmlformats.org/officeDocument/2006/relationships/image" Target="../media/image48.svg"/></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4.png"/><Relationship Id="rId1" Type="http://schemas.openxmlformats.org/officeDocument/2006/relationships/slideLayout" Target="../slideLayouts/slideLayout92.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16.emf"/><Relationship Id="rId7" Type="http://schemas.openxmlformats.org/officeDocument/2006/relationships/image" Target="../media/image220.svg"/><Relationship Id="rId2" Type="http://schemas.openxmlformats.org/officeDocument/2006/relationships/image" Target="../media/image215.emf"/><Relationship Id="rId1" Type="http://schemas.openxmlformats.org/officeDocument/2006/relationships/slideLayout" Target="../slideLayouts/slideLayout134.xml"/><Relationship Id="rId6" Type="http://schemas.openxmlformats.org/officeDocument/2006/relationships/image" Target="../media/image219.emf"/><Relationship Id="rId5" Type="http://schemas.openxmlformats.org/officeDocument/2006/relationships/image" Target="../media/image218.emf"/><Relationship Id="rId10" Type="http://schemas.openxmlformats.org/officeDocument/2006/relationships/image" Target="../media/image35.png"/><Relationship Id="rId4" Type="http://schemas.openxmlformats.org/officeDocument/2006/relationships/image" Target="../media/image217.emf"/><Relationship Id="rId9" Type="http://schemas.openxmlformats.org/officeDocument/2006/relationships/image" Target="../media/image48.svg"/></Relationships>
</file>

<file path=ppt/slides/_rels/slide31.xml.rels><?xml version="1.0" encoding="UTF-8" standalone="yes"?>
<Relationships xmlns="http://schemas.openxmlformats.org/package/2006/relationships"><Relationship Id="rId8" Type="http://schemas.openxmlformats.org/officeDocument/2006/relationships/image" Target="../media/image226.svg"/><Relationship Id="rId13" Type="http://schemas.openxmlformats.org/officeDocument/2006/relationships/image" Target="../media/image231.svg"/><Relationship Id="rId18" Type="http://schemas.openxmlformats.org/officeDocument/2006/relationships/image" Target="../media/image236.svg"/><Relationship Id="rId26" Type="http://schemas.openxmlformats.org/officeDocument/2006/relationships/image" Target="../media/image47.png"/><Relationship Id="rId3" Type="http://schemas.openxmlformats.org/officeDocument/2006/relationships/image" Target="../media/image221.svg"/><Relationship Id="rId21" Type="http://schemas.openxmlformats.org/officeDocument/2006/relationships/image" Target="../media/image239.svg"/><Relationship Id="rId7" Type="http://schemas.openxmlformats.org/officeDocument/2006/relationships/image" Target="../media/image225.svg"/><Relationship Id="rId12" Type="http://schemas.openxmlformats.org/officeDocument/2006/relationships/image" Target="../media/image230.svg"/><Relationship Id="rId17" Type="http://schemas.openxmlformats.org/officeDocument/2006/relationships/image" Target="../media/image235.svg"/><Relationship Id="rId25" Type="http://schemas.openxmlformats.org/officeDocument/2006/relationships/image" Target="../media/image243.svg"/><Relationship Id="rId2" Type="http://schemas.openxmlformats.org/officeDocument/2006/relationships/notesSlide" Target="../notesSlides/notesSlide23.xml"/><Relationship Id="rId16" Type="http://schemas.openxmlformats.org/officeDocument/2006/relationships/image" Target="../media/image234.svg"/><Relationship Id="rId20" Type="http://schemas.openxmlformats.org/officeDocument/2006/relationships/image" Target="../media/image238.svg"/><Relationship Id="rId1" Type="http://schemas.openxmlformats.org/officeDocument/2006/relationships/slideLayout" Target="../slideLayouts/slideLayout120.xml"/><Relationship Id="rId6" Type="http://schemas.openxmlformats.org/officeDocument/2006/relationships/image" Target="../media/image224.svg"/><Relationship Id="rId11" Type="http://schemas.openxmlformats.org/officeDocument/2006/relationships/image" Target="../media/image229.svg"/><Relationship Id="rId24" Type="http://schemas.openxmlformats.org/officeDocument/2006/relationships/image" Target="../media/image242.svg"/><Relationship Id="rId5" Type="http://schemas.openxmlformats.org/officeDocument/2006/relationships/image" Target="../media/image223.svg"/><Relationship Id="rId15" Type="http://schemas.openxmlformats.org/officeDocument/2006/relationships/image" Target="../media/image233.svg"/><Relationship Id="rId23" Type="http://schemas.openxmlformats.org/officeDocument/2006/relationships/image" Target="../media/image241.svg"/><Relationship Id="rId28" Type="http://schemas.openxmlformats.org/officeDocument/2006/relationships/image" Target="../media/image35.png"/><Relationship Id="rId10" Type="http://schemas.openxmlformats.org/officeDocument/2006/relationships/image" Target="../media/image228.svg"/><Relationship Id="rId19" Type="http://schemas.openxmlformats.org/officeDocument/2006/relationships/image" Target="../media/image237.svg"/><Relationship Id="rId4" Type="http://schemas.openxmlformats.org/officeDocument/2006/relationships/image" Target="../media/image222.svg"/><Relationship Id="rId9" Type="http://schemas.openxmlformats.org/officeDocument/2006/relationships/image" Target="../media/image227.svg"/><Relationship Id="rId14" Type="http://schemas.openxmlformats.org/officeDocument/2006/relationships/image" Target="../media/image232.svg"/><Relationship Id="rId22" Type="http://schemas.openxmlformats.org/officeDocument/2006/relationships/image" Target="../media/image240.svg"/><Relationship Id="rId27" Type="http://schemas.openxmlformats.org/officeDocument/2006/relationships/image" Target="../media/image48.svg"/></Relationships>
</file>

<file path=ppt/slides/_rels/slide32.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notesSlide" Target="../notesSlides/notesSlide24.xml"/><Relationship Id="rId1" Type="http://schemas.openxmlformats.org/officeDocument/2006/relationships/slideLayout" Target="../slideLayouts/slideLayout96.xml"/><Relationship Id="rId6" Type="http://schemas.openxmlformats.org/officeDocument/2006/relationships/image" Target="../media/image35.png"/><Relationship Id="rId5" Type="http://schemas.openxmlformats.org/officeDocument/2006/relationships/image" Target="../media/image48.svg"/><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96.xml"/></Relationships>
</file>

<file path=ppt/slides/_rels/slide34.xml.rels><?xml version="1.0" encoding="UTF-8" standalone="yes"?>
<Relationships xmlns="http://schemas.openxmlformats.org/package/2006/relationships"><Relationship Id="rId8" Type="http://schemas.openxmlformats.org/officeDocument/2006/relationships/image" Target="../media/image251.png"/><Relationship Id="rId13" Type="http://schemas.openxmlformats.org/officeDocument/2006/relationships/image" Target="../media/image48.svg"/><Relationship Id="rId3" Type="http://schemas.openxmlformats.org/officeDocument/2006/relationships/image" Target="../media/image247.png"/><Relationship Id="rId7" Type="http://schemas.openxmlformats.org/officeDocument/2006/relationships/image" Target="../media/image209.png"/><Relationship Id="rId12" Type="http://schemas.openxmlformats.org/officeDocument/2006/relationships/image" Target="../media/image47.png"/><Relationship Id="rId2" Type="http://schemas.openxmlformats.org/officeDocument/2006/relationships/image" Target="../media/image246.jpeg"/><Relationship Id="rId1" Type="http://schemas.openxmlformats.org/officeDocument/2006/relationships/slideLayout" Target="../slideLayouts/slideLayout120.xml"/><Relationship Id="rId6" Type="http://schemas.openxmlformats.org/officeDocument/2006/relationships/image" Target="../media/image250.png"/><Relationship Id="rId11" Type="http://schemas.openxmlformats.org/officeDocument/2006/relationships/image" Target="../media/image35.png"/><Relationship Id="rId5" Type="http://schemas.openxmlformats.org/officeDocument/2006/relationships/image" Target="../media/image249.png"/><Relationship Id="rId10" Type="http://schemas.openxmlformats.org/officeDocument/2006/relationships/image" Target="../media/image253.png"/><Relationship Id="rId4" Type="http://schemas.openxmlformats.org/officeDocument/2006/relationships/image" Target="../media/image248.png"/><Relationship Id="rId9" Type="http://schemas.openxmlformats.org/officeDocument/2006/relationships/image" Target="../media/image252.png"/></Relationships>
</file>

<file path=ppt/slides/_rels/slide35.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notesSlide" Target="../notesSlides/notesSlide25.xml"/><Relationship Id="rId1" Type="http://schemas.openxmlformats.org/officeDocument/2006/relationships/slideLayout" Target="../slideLayouts/slideLayout120.xml"/></Relationships>
</file>

<file path=ppt/slides/_rels/slide3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 Target="slide47.xml"/><Relationship Id="rId7" Type="http://schemas.openxmlformats.org/officeDocument/2006/relationships/slide" Target="slide41.xml"/><Relationship Id="rId2" Type="http://schemas.openxmlformats.org/officeDocument/2006/relationships/slide" Target="slide43.xml"/><Relationship Id="rId1" Type="http://schemas.openxmlformats.org/officeDocument/2006/relationships/slideLayout" Target="../slideLayouts/slideLayout96.xml"/><Relationship Id="rId6" Type="http://schemas.openxmlformats.org/officeDocument/2006/relationships/slide" Target="slide39.xml"/><Relationship Id="rId5" Type="http://schemas.openxmlformats.org/officeDocument/2006/relationships/slide" Target="slide36.xml"/><Relationship Id="rId10" Type="http://schemas.openxmlformats.org/officeDocument/2006/relationships/image" Target="../media/image35.png"/><Relationship Id="rId4" Type="http://schemas.openxmlformats.org/officeDocument/2006/relationships/slide" Target="slide49.xml"/><Relationship Id="rId9" Type="http://schemas.openxmlformats.org/officeDocument/2006/relationships/image" Target="../media/image48.svg"/></Relationships>
</file>

<file path=ppt/slides/_rels/slide37.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96.xml"/><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107.xml"/><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107.xml"/><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107.xml"/><Relationship Id="rId4" Type="http://schemas.openxmlformats.org/officeDocument/2006/relationships/image" Target="../media/image35.png"/></Relationships>
</file>

<file path=ppt/slides/_rels/slide41.xml.rels><?xml version="1.0" encoding="UTF-8" standalone="yes"?>
<Relationships xmlns="http://schemas.openxmlformats.org/package/2006/relationships"><Relationship Id="rId8" Type="http://schemas.openxmlformats.org/officeDocument/2006/relationships/image" Target="../media/image260.svg"/><Relationship Id="rId13" Type="http://schemas.openxmlformats.org/officeDocument/2006/relationships/image" Target="../media/image265.svg"/><Relationship Id="rId18" Type="http://schemas.openxmlformats.org/officeDocument/2006/relationships/image" Target="../media/image270.png"/><Relationship Id="rId3" Type="http://schemas.openxmlformats.org/officeDocument/2006/relationships/image" Target="../media/image255.svg"/><Relationship Id="rId7" Type="http://schemas.openxmlformats.org/officeDocument/2006/relationships/image" Target="../media/image259.svg"/><Relationship Id="rId12" Type="http://schemas.openxmlformats.org/officeDocument/2006/relationships/image" Target="../media/image264.svg"/><Relationship Id="rId17" Type="http://schemas.openxmlformats.org/officeDocument/2006/relationships/image" Target="../media/image269.png"/><Relationship Id="rId2" Type="http://schemas.openxmlformats.org/officeDocument/2006/relationships/notesSlide" Target="../notesSlides/notesSlide26.xml"/><Relationship Id="rId16" Type="http://schemas.openxmlformats.org/officeDocument/2006/relationships/image" Target="../media/image268.svg"/><Relationship Id="rId1" Type="http://schemas.openxmlformats.org/officeDocument/2006/relationships/slideLayout" Target="../slideLayouts/slideLayout89.xml"/><Relationship Id="rId6" Type="http://schemas.openxmlformats.org/officeDocument/2006/relationships/image" Target="../media/image258.svg"/><Relationship Id="rId11" Type="http://schemas.openxmlformats.org/officeDocument/2006/relationships/image" Target="../media/image263.svg"/><Relationship Id="rId5" Type="http://schemas.openxmlformats.org/officeDocument/2006/relationships/image" Target="../media/image257.svg"/><Relationship Id="rId15" Type="http://schemas.openxmlformats.org/officeDocument/2006/relationships/image" Target="../media/image267.svg"/><Relationship Id="rId10" Type="http://schemas.openxmlformats.org/officeDocument/2006/relationships/image" Target="../media/image262.svg"/><Relationship Id="rId19" Type="http://schemas.openxmlformats.org/officeDocument/2006/relationships/image" Target="../media/image271.png"/><Relationship Id="rId4" Type="http://schemas.openxmlformats.org/officeDocument/2006/relationships/image" Target="../media/image256.svg"/><Relationship Id="rId9" Type="http://schemas.openxmlformats.org/officeDocument/2006/relationships/image" Target="../media/image261.svg"/><Relationship Id="rId14" Type="http://schemas.openxmlformats.org/officeDocument/2006/relationships/image" Target="../media/image266.svg"/></Relationships>
</file>

<file path=ppt/slides/_rels/slide42.xml.rels><?xml version="1.0" encoding="UTF-8" standalone="yes"?>
<Relationships xmlns="http://schemas.openxmlformats.org/package/2006/relationships"><Relationship Id="rId8" Type="http://schemas.openxmlformats.org/officeDocument/2006/relationships/image" Target="../media/image277.svg"/><Relationship Id="rId13" Type="http://schemas.openxmlformats.org/officeDocument/2006/relationships/image" Target="../media/image282.svg"/><Relationship Id="rId18" Type="http://schemas.openxmlformats.org/officeDocument/2006/relationships/image" Target="../media/image287.svg"/><Relationship Id="rId26" Type="http://schemas.openxmlformats.org/officeDocument/2006/relationships/image" Target="../media/image292.jpeg"/><Relationship Id="rId3" Type="http://schemas.openxmlformats.org/officeDocument/2006/relationships/image" Target="../media/image272.svg"/><Relationship Id="rId21" Type="http://schemas.openxmlformats.org/officeDocument/2006/relationships/image" Target="../media/image290.png"/><Relationship Id="rId7" Type="http://schemas.openxmlformats.org/officeDocument/2006/relationships/image" Target="../media/image276.png"/><Relationship Id="rId12" Type="http://schemas.openxmlformats.org/officeDocument/2006/relationships/image" Target="../media/image281.svg"/><Relationship Id="rId17" Type="http://schemas.openxmlformats.org/officeDocument/2006/relationships/image" Target="../media/image286.svg"/><Relationship Id="rId25" Type="http://schemas.openxmlformats.org/officeDocument/2006/relationships/image" Target="../media/image291.png"/><Relationship Id="rId2" Type="http://schemas.openxmlformats.org/officeDocument/2006/relationships/notesSlide" Target="../notesSlides/notesSlide27.xml"/><Relationship Id="rId16" Type="http://schemas.openxmlformats.org/officeDocument/2006/relationships/image" Target="../media/image285.svg"/><Relationship Id="rId20" Type="http://schemas.openxmlformats.org/officeDocument/2006/relationships/image" Target="../media/image289.svg"/><Relationship Id="rId1" Type="http://schemas.openxmlformats.org/officeDocument/2006/relationships/slideLayout" Target="../slideLayouts/slideLayout89.xml"/><Relationship Id="rId6" Type="http://schemas.openxmlformats.org/officeDocument/2006/relationships/image" Target="../media/image275.svg"/><Relationship Id="rId11" Type="http://schemas.openxmlformats.org/officeDocument/2006/relationships/image" Target="../media/image280.svg"/><Relationship Id="rId24" Type="http://schemas.openxmlformats.org/officeDocument/2006/relationships/image" Target="../media/image269.png"/><Relationship Id="rId5" Type="http://schemas.openxmlformats.org/officeDocument/2006/relationships/image" Target="../media/image274.svg"/><Relationship Id="rId15" Type="http://schemas.openxmlformats.org/officeDocument/2006/relationships/image" Target="../media/image284.svg"/><Relationship Id="rId23" Type="http://schemas.openxmlformats.org/officeDocument/2006/relationships/image" Target="../media/image99.png"/><Relationship Id="rId10" Type="http://schemas.openxmlformats.org/officeDocument/2006/relationships/image" Target="../media/image279.svg"/><Relationship Id="rId19" Type="http://schemas.openxmlformats.org/officeDocument/2006/relationships/image" Target="../media/image288.svg"/><Relationship Id="rId4" Type="http://schemas.openxmlformats.org/officeDocument/2006/relationships/image" Target="../media/image273.svg"/><Relationship Id="rId9" Type="http://schemas.openxmlformats.org/officeDocument/2006/relationships/image" Target="../media/image278.svg"/><Relationship Id="rId14" Type="http://schemas.openxmlformats.org/officeDocument/2006/relationships/image" Target="../media/image283.svg"/><Relationship Id="rId22" Type="http://schemas.openxmlformats.org/officeDocument/2006/relationships/image" Target="../media/image185.svg"/><Relationship Id="rId27" Type="http://schemas.openxmlformats.org/officeDocument/2006/relationships/image" Target="../media/image271.png"/></Relationships>
</file>

<file path=ppt/slides/_rels/slide4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72.svg"/><Relationship Id="rId7" Type="http://schemas.openxmlformats.org/officeDocument/2006/relationships/image" Target="../media/image269.png"/><Relationship Id="rId2" Type="http://schemas.openxmlformats.org/officeDocument/2006/relationships/notesSlide" Target="../notesSlides/notesSlide28.xml"/><Relationship Id="rId1" Type="http://schemas.openxmlformats.org/officeDocument/2006/relationships/slideLayout" Target="../slideLayouts/slideLayout89.xml"/><Relationship Id="rId6" Type="http://schemas.openxmlformats.org/officeDocument/2006/relationships/image" Target="../media/image275.svg"/><Relationship Id="rId5" Type="http://schemas.openxmlformats.org/officeDocument/2006/relationships/image" Target="../media/image274.svg"/><Relationship Id="rId10" Type="http://schemas.openxmlformats.org/officeDocument/2006/relationships/image" Target="../media/image271.png"/><Relationship Id="rId4" Type="http://schemas.openxmlformats.org/officeDocument/2006/relationships/image" Target="../media/image293.svg"/><Relationship Id="rId9" Type="http://schemas.openxmlformats.org/officeDocument/2006/relationships/image" Target="../media/image270.png"/></Relationships>
</file>

<file path=ppt/slides/_rels/slide44.xml.rels><?xml version="1.0" encoding="UTF-8" standalone="yes"?>
<Relationships xmlns="http://schemas.openxmlformats.org/package/2006/relationships"><Relationship Id="rId13" Type="http://schemas.openxmlformats.org/officeDocument/2006/relationships/image" Target="../media/image300.svg"/><Relationship Id="rId18" Type="http://schemas.openxmlformats.org/officeDocument/2006/relationships/image" Target="../media/image156.svg"/><Relationship Id="rId26" Type="http://schemas.openxmlformats.org/officeDocument/2006/relationships/image" Target="../media/image305.svg"/><Relationship Id="rId3" Type="http://schemas.openxmlformats.org/officeDocument/2006/relationships/image" Target="../media/image152.svg"/><Relationship Id="rId21" Type="http://schemas.openxmlformats.org/officeDocument/2006/relationships/image" Target="../media/image265.svg"/><Relationship Id="rId34" Type="http://schemas.openxmlformats.org/officeDocument/2006/relationships/image" Target="../media/image48.svg"/><Relationship Id="rId7" Type="http://schemas.openxmlformats.org/officeDocument/2006/relationships/image" Target="../media/image257.svg"/><Relationship Id="rId12" Type="http://schemas.openxmlformats.org/officeDocument/2006/relationships/image" Target="../media/image299.svg"/><Relationship Id="rId17" Type="http://schemas.openxmlformats.org/officeDocument/2006/relationships/image" Target="../media/image155.svg"/><Relationship Id="rId25" Type="http://schemas.openxmlformats.org/officeDocument/2006/relationships/image" Target="../media/image304.svg"/><Relationship Id="rId33" Type="http://schemas.openxmlformats.org/officeDocument/2006/relationships/image" Target="../media/image47.png"/><Relationship Id="rId2" Type="http://schemas.openxmlformats.org/officeDocument/2006/relationships/notesSlide" Target="../notesSlides/notesSlide29.xml"/><Relationship Id="rId16" Type="http://schemas.openxmlformats.org/officeDocument/2006/relationships/image" Target="../media/image154.svg"/><Relationship Id="rId20" Type="http://schemas.openxmlformats.org/officeDocument/2006/relationships/image" Target="../media/image303.svg"/><Relationship Id="rId29" Type="http://schemas.openxmlformats.org/officeDocument/2006/relationships/image" Target="../media/image308.png"/><Relationship Id="rId1" Type="http://schemas.openxmlformats.org/officeDocument/2006/relationships/slideLayout" Target="../slideLayouts/slideLayout28.xml"/><Relationship Id="rId6" Type="http://schemas.openxmlformats.org/officeDocument/2006/relationships/image" Target="../media/image295.svg"/><Relationship Id="rId11" Type="http://schemas.openxmlformats.org/officeDocument/2006/relationships/image" Target="../media/image298.svg"/><Relationship Id="rId24" Type="http://schemas.openxmlformats.org/officeDocument/2006/relationships/image" Target="../media/image268.svg"/><Relationship Id="rId32" Type="http://schemas.openxmlformats.org/officeDocument/2006/relationships/image" Target="../media/image166.png"/><Relationship Id="rId5" Type="http://schemas.openxmlformats.org/officeDocument/2006/relationships/image" Target="../media/image153.svg"/><Relationship Id="rId15" Type="http://schemas.openxmlformats.org/officeDocument/2006/relationships/image" Target="../media/image302.svg"/><Relationship Id="rId23" Type="http://schemas.openxmlformats.org/officeDocument/2006/relationships/image" Target="../media/image267.svg"/><Relationship Id="rId28" Type="http://schemas.openxmlformats.org/officeDocument/2006/relationships/image" Target="../media/image307.svg"/><Relationship Id="rId10" Type="http://schemas.openxmlformats.org/officeDocument/2006/relationships/image" Target="../media/image297.svg"/><Relationship Id="rId19" Type="http://schemas.openxmlformats.org/officeDocument/2006/relationships/image" Target="../media/image158.svg"/><Relationship Id="rId31" Type="http://schemas.openxmlformats.org/officeDocument/2006/relationships/image" Target="../media/image309.png"/><Relationship Id="rId4" Type="http://schemas.openxmlformats.org/officeDocument/2006/relationships/image" Target="../media/image294.svg"/><Relationship Id="rId9" Type="http://schemas.openxmlformats.org/officeDocument/2006/relationships/image" Target="../media/image296.svg"/><Relationship Id="rId14" Type="http://schemas.openxmlformats.org/officeDocument/2006/relationships/image" Target="../media/image301.svg"/><Relationship Id="rId22" Type="http://schemas.openxmlformats.org/officeDocument/2006/relationships/image" Target="../media/image266.svg"/><Relationship Id="rId27" Type="http://schemas.openxmlformats.org/officeDocument/2006/relationships/image" Target="../media/image306.svg"/><Relationship Id="rId30" Type="http://schemas.openxmlformats.org/officeDocument/2006/relationships/image" Target="../media/image165.png"/><Relationship Id="rId8" Type="http://schemas.openxmlformats.org/officeDocument/2006/relationships/image" Target="../media/image258.svg"/></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5.png"/><Relationship Id="rId1" Type="http://schemas.openxmlformats.org/officeDocument/2006/relationships/slideLayout" Target="../slideLayouts/slideLayout52.xml"/><Relationship Id="rId4" Type="http://schemas.openxmlformats.org/officeDocument/2006/relationships/image" Target="../media/image48.svg"/></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21.jpeg"/><Relationship Id="rId1" Type="http://schemas.openxmlformats.org/officeDocument/2006/relationships/slideLayout" Target="../slideLayouts/slideLayout53.xml"/><Relationship Id="rId5" Type="http://schemas.openxmlformats.org/officeDocument/2006/relationships/image" Target="../media/image48.svg"/><Relationship Id="rId4" Type="http://schemas.openxmlformats.org/officeDocument/2006/relationships/image" Target="../media/image47.png"/></Relationships>
</file>

<file path=ppt/slides/_rels/slide47.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50.xml"/><Relationship Id="rId4" Type="http://schemas.openxmlformats.org/officeDocument/2006/relationships/image" Target="../media/image35.png"/></Relationships>
</file>

<file path=ppt/slides/_rels/slide48.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image" Target="../media/image310.jpeg"/><Relationship Id="rId1" Type="http://schemas.openxmlformats.org/officeDocument/2006/relationships/slideLayout" Target="../slideLayouts/slideLayout138.xml"/></Relationships>
</file>

<file path=ppt/slides/_rels/slide49.xml.rels><?xml version="1.0" encoding="UTF-8" standalone="yes"?>
<Relationships xmlns="http://schemas.openxmlformats.org/package/2006/relationships"><Relationship Id="rId3" Type="http://schemas.openxmlformats.org/officeDocument/2006/relationships/hyperlink" Target="mailto:Markus.sukkinen@cadmatic.com" TargetMode="External"/><Relationship Id="rId2" Type="http://schemas.openxmlformats.org/officeDocument/2006/relationships/notesSlide" Target="../notesSlides/notesSlide30.xml"/><Relationship Id="rId1" Type="http://schemas.openxmlformats.org/officeDocument/2006/relationships/slideLayout" Target="../slideLayouts/slideLayout121.xml"/></Relationships>
</file>

<file path=ppt/slides/_rels/slide50.xml.rels><?xml version="1.0" encoding="UTF-8" standalone="yes"?>
<Relationships xmlns="http://schemas.openxmlformats.org/package/2006/relationships"><Relationship Id="rId8" Type="http://schemas.openxmlformats.org/officeDocument/2006/relationships/hyperlink" Target="https://www.linkedin.com/company/acuvate/" TargetMode="External"/><Relationship Id="rId13" Type="http://schemas.openxmlformats.org/officeDocument/2006/relationships/image" Target="../media/image316.png"/><Relationship Id="rId18" Type="http://schemas.openxmlformats.org/officeDocument/2006/relationships/image" Target="../media/image35.png"/><Relationship Id="rId3" Type="http://schemas.openxmlformats.org/officeDocument/2006/relationships/image" Target="../media/image312.svg"/><Relationship Id="rId7" Type="http://schemas.openxmlformats.org/officeDocument/2006/relationships/hyperlink" Target="mailto:info@acuvate.com" TargetMode="External"/><Relationship Id="rId12" Type="http://schemas.openxmlformats.org/officeDocument/2006/relationships/hyperlink" Target="https://twitter.com/Acuvate" TargetMode="External"/><Relationship Id="rId17" Type="http://schemas.openxmlformats.org/officeDocument/2006/relationships/image" Target="../media/image318.png"/><Relationship Id="rId2" Type="http://schemas.openxmlformats.org/officeDocument/2006/relationships/notesSlide" Target="../notesSlides/notesSlide31.xml"/><Relationship Id="rId16" Type="http://schemas.openxmlformats.org/officeDocument/2006/relationships/hyperlink" Target="https://www.instagram.com/acuvate/" TargetMode="External"/><Relationship Id="rId1" Type="http://schemas.openxmlformats.org/officeDocument/2006/relationships/slideLayout" Target="../slideLayouts/slideLayout137.xml"/><Relationship Id="rId6" Type="http://schemas.openxmlformats.org/officeDocument/2006/relationships/image" Target="../media/image37.svg"/><Relationship Id="rId11" Type="http://schemas.openxmlformats.org/officeDocument/2006/relationships/image" Target="../media/image315.png"/><Relationship Id="rId5" Type="http://schemas.openxmlformats.org/officeDocument/2006/relationships/image" Target="../media/image34.png"/><Relationship Id="rId15" Type="http://schemas.openxmlformats.org/officeDocument/2006/relationships/image" Target="../media/image317.png"/><Relationship Id="rId10" Type="http://schemas.openxmlformats.org/officeDocument/2006/relationships/hyperlink" Target="https://www.youtube.com/channel/UC0QDnJZk5eUuJeA2hqDwIjQ" TargetMode="External"/><Relationship Id="rId19" Type="http://schemas.openxmlformats.org/officeDocument/2006/relationships/image" Target="../media/image48.svg"/><Relationship Id="rId4" Type="http://schemas.openxmlformats.org/officeDocument/2006/relationships/image" Target="../media/image313.png"/><Relationship Id="rId9" Type="http://schemas.openxmlformats.org/officeDocument/2006/relationships/image" Target="../media/image314.png"/><Relationship Id="rId14" Type="http://schemas.openxmlformats.org/officeDocument/2006/relationships/hyperlink" Target="https://www.facebook.com/AcuvateSoftwa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9FD"/>
          </a:solidFill>
          <a:ln/>
        </p:spPr>
        <p:txBody>
          <a:bodyPr/>
          <a:lstStyle/>
          <a:p>
            <a:endParaRPr lang="en-US"/>
          </a:p>
        </p:txBody>
      </p:sp>
      <p:sp>
        <p:nvSpPr>
          <p:cNvPr id="3" name="Shape 1"/>
          <p:cNvSpPr/>
          <p:nvPr/>
        </p:nvSpPr>
        <p:spPr>
          <a:xfrm>
            <a:off x="518007" y="457200"/>
            <a:ext cx="11155680" cy="5943600"/>
          </a:xfrm>
          <a:prstGeom prst="roundRect">
            <a:avLst>
              <a:gd name="adj" fmla="val 1846"/>
            </a:avLst>
          </a:prstGeom>
          <a:solidFill>
            <a:srgbClr val="FFFFFF"/>
          </a:solidFill>
          <a:ln w="12700">
            <a:solidFill>
              <a:srgbClr val="D5DEEE"/>
            </a:solidFill>
            <a:prstDash val="solid"/>
          </a:ln>
          <a:effectLst>
            <a:outerShdw blurRad="177800" dist="25400" dir="5400000" algn="bl" rotWithShape="0">
              <a:srgbClr val="AAB4CC">
                <a:alpha val="25000"/>
              </a:srgbClr>
            </a:outerShdw>
          </a:effectLst>
        </p:spPr>
        <p:txBody>
          <a:bodyPr/>
          <a:lstStyle/>
          <a:p>
            <a:endParaRPr lang="en-US"/>
          </a:p>
        </p:txBody>
      </p:sp>
      <p:sp>
        <p:nvSpPr>
          <p:cNvPr id="18" name="Text 16"/>
          <p:cNvSpPr/>
          <p:nvPr/>
        </p:nvSpPr>
        <p:spPr>
          <a:xfrm>
            <a:off x="1005840" y="1923248"/>
            <a:ext cx="3657600" cy="274320"/>
          </a:xfrm>
          <a:prstGeom prst="rect">
            <a:avLst/>
          </a:prstGeom>
          <a:noFill/>
          <a:ln/>
        </p:spPr>
        <p:txBody>
          <a:bodyPr wrap="square" lIns="0" tIns="0" rIns="0" bIns="0" rtlCol="0" anchor="ctr"/>
          <a:lstStyle/>
          <a:p>
            <a:pPr marL="0" indent="0">
              <a:buNone/>
            </a:pPr>
            <a:r>
              <a:rPr lang="en-US" sz="1300" b="1" kern="0" spc="120">
                <a:solidFill>
                  <a:srgbClr val="F47B20"/>
                </a:solidFill>
                <a:latin typeface="Open Sans" panose="020B0606030504020204" pitchFamily="34" charset="0"/>
                <a:ea typeface="Open Sans" panose="020B0606030504020204" pitchFamily="34" charset="0"/>
                <a:cs typeface="Open Sans" panose="020B0606030504020204" pitchFamily="34" charset="0"/>
              </a:rPr>
              <a:t>INDUSTRY TRACK SESSION</a:t>
            </a:r>
          </a:p>
        </p:txBody>
      </p:sp>
      <p:sp>
        <p:nvSpPr>
          <p:cNvPr id="19" name="Text 17"/>
          <p:cNvSpPr/>
          <p:nvPr/>
        </p:nvSpPr>
        <p:spPr>
          <a:xfrm>
            <a:off x="1005837" y="2320591"/>
            <a:ext cx="10367551" cy="553271"/>
          </a:xfrm>
          <a:prstGeom prst="rect">
            <a:avLst/>
          </a:prstGeom>
          <a:noFill/>
          <a:ln/>
        </p:spPr>
        <p:txBody>
          <a:bodyPr wrap="square" lIns="0" tIns="0" rIns="0" bIns="0" rtlCol="0" anchor="t"/>
          <a:lstStyle/>
          <a:p>
            <a:pPr defTabSz="1219170">
              <a:defRPr/>
            </a:pPr>
            <a:r>
              <a:rPr lang="en-IN" sz="4000" b="1" i="1">
                <a:solidFill>
                  <a:srgbClr val="002060"/>
                </a:solidFill>
                <a:latin typeface="Montserrat" pitchFamily="2" charset="0"/>
                <a:ea typeface="Open Sans" panose="020B0606030504020204" pitchFamily="34" charset="0"/>
                <a:cs typeface="Open Sans" panose="020B0606030504020204" pitchFamily="34" charset="0"/>
              </a:rPr>
              <a:t>Digital Twins (Oil &amp; Gas / Energy / Utilities)</a:t>
            </a:r>
            <a:endParaRPr lang="en-US" sz="4000" b="1" i="1">
              <a:solidFill>
                <a:srgbClr val="002060"/>
              </a:solidFill>
              <a:latin typeface="Montserrat" pitchFamily="2" charset="0"/>
              <a:ea typeface="Open Sans" panose="020B0606030504020204" pitchFamily="34" charset="0"/>
              <a:cs typeface="Open Sans" panose="020B0606030504020204" pitchFamily="34" charset="0"/>
            </a:endParaRPr>
          </a:p>
        </p:txBody>
      </p:sp>
      <p:sp>
        <p:nvSpPr>
          <p:cNvPr id="20" name="Shape 18"/>
          <p:cNvSpPr/>
          <p:nvPr/>
        </p:nvSpPr>
        <p:spPr>
          <a:xfrm>
            <a:off x="1005840" y="5308384"/>
            <a:ext cx="2926080" cy="0"/>
          </a:xfrm>
          <a:prstGeom prst="line">
            <a:avLst/>
          </a:prstGeom>
          <a:noFill/>
          <a:ln w="19050">
            <a:solidFill>
              <a:srgbClr val="D5DEEE"/>
            </a:solidFill>
            <a:prstDash val="solid"/>
          </a:ln>
        </p:spPr>
        <p:txBody>
          <a:bodyPr/>
          <a:lstStyle/>
          <a:p>
            <a:endParaRPr lang="en-US"/>
          </a:p>
        </p:txBody>
      </p:sp>
      <p:sp>
        <p:nvSpPr>
          <p:cNvPr id="21" name="Shape 19"/>
          <p:cNvSpPr/>
          <p:nvPr/>
        </p:nvSpPr>
        <p:spPr>
          <a:xfrm>
            <a:off x="3895344" y="5262664"/>
            <a:ext cx="100584" cy="100584"/>
          </a:xfrm>
          <a:prstGeom prst="ellipse">
            <a:avLst/>
          </a:prstGeom>
          <a:solidFill>
            <a:srgbClr val="1B2A5B"/>
          </a:solidFill>
          <a:ln/>
        </p:spPr>
        <p:txBody>
          <a:bodyPr/>
          <a:lstStyle/>
          <a:p>
            <a:endParaRPr lang="en-US"/>
          </a:p>
        </p:txBody>
      </p:sp>
      <p:sp>
        <p:nvSpPr>
          <p:cNvPr id="22" name="Text 20"/>
          <p:cNvSpPr/>
          <p:nvPr/>
        </p:nvSpPr>
        <p:spPr>
          <a:xfrm>
            <a:off x="1024129" y="5570079"/>
            <a:ext cx="4572000" cy="548104"/>
          </a:xfrm>
          <a:prstGeom prst="rect">
            <a:avLst/>
          </a:prstGeom>
          <a:noFill/>
          <a:ln/>
        </p:spPr>
        <p:txBody>
          <a:bodyPr wrap="square" lIns="0" tIns="0" rIns="0" bIns="0" rtlCol="0" anchor="ctr"/>
          <a:lstStyle/>
          <a:p>
            <a:pPr marL="0" indent="0">
              <a:lnSpc>
                <a:spcPts val="1700"/>
              </a:lnSpc>
              <a:buNone/>
            </a:pPr>
            <a:r>
              <a:rPr lang="en-US" sz="1300" b="1">
                <a:solidFill>
                  <a:srgbClr val="1B2A5B"/>
                </a:solidFill>
                <a:latin typeface="Calibri" pitchFamily="34" charset="0"/>
                <a:ea typeface="Calibri" pitchFamily="34" charset="-122"/>
                <a:cs typeface="Calibri" pitchFamily="34" charset="-120"/>
              </a:rPr>
              <a:t>Date
</a:t>
            </a:r>
            <a:r>
              <a:rPr lang="en-US" sz="1300">
                <a:solidFill>
                  <a:srgbClr val="5A6478"/>
                </a:solidFill>
                <a:latin typeface="Calibri" pitchFamily="34" charset="0"/>
                <a:ea typeface="Calibri" pitchFamily="34" charset="-122"/>
                <a:cs typeface="Calibri" pitchFamily="34" charset="-120"/>
              </a:rPr>
              <a:t>16 / 09 / 26
</a:t>
            </a:r>
            <a:endParaRPr lang="en-US" sz="1300"/>
          </a:p>
        </p:txBody>
      </p:sp>
      <p:pic>
        <p:nvPicPr>
          <p:cNvPr id="30" name="Picture 29">
            <a:extLst>
              <a:ext uri="{FF2B5EF4-FFF2-40B4-BE49-F238E27FC236}">
                <a16:creationId xmlns:a16="http://schemas.microsoft.com/office/drawing/2014/main" id="{D8207676-7C95-4483-D053-8E70D90C8BAF}"/>
              </a:ext>
            </a:extLst>
          </p:cNvPr>
          <p:cNvPicPr>
            <a:picLocks noChangeAspect="1"/>
          </p:cNvPicPr>
          <p:nvPr/>
        </p:nvPicPr>
        <p:blipFill>
          <a:blip r:embed="rId3"/>
          <a:stretch>
            <a:fillRect/>
          </a:stretch>
        </p:blipFill>
        <p:spPr>
          <a:xfrm>
            <a:off x="1024128" y="815671"/>
            <a:ext cx="3206040" cy="839361"/>
          </a:xfrm>
          <a:prstGeom prst="rect">
            <a:avLst/>
          </a:prstGeom>
        </p:spPr>
      </p:pic>
      <p:sp>
        <p:nvSpPr>
          <p:cNvPr id="43" name="Text 20">
            <a:extLst>
              <a:ext uri="{FF2B5EF4-FFF2-40B4-BE49-F238E27FC236}">
                <a16:creationId xmlns:a16="http://schemas.microsoft.com/office/drawing/2014/main" id="{F48FD8A2-56B1-206A-4310-F79CEE5528F8}"/>
              </a:ext>
            </a:extLst>
          </p:cNvPr>
          <p:cNvSpPr/>
          <p:nvPr/>
        </p:nvSpPr>
        <p:spPr>
          <a:xfrm>
            <a:off x="4362066" y="5095748"/>
            <a:ext cx="2689426" cy="809730"/>
          </a:xfrm>
          <a:prstGeom prst="rect">
            <a:avLst/>
          </a:prstGeom>
          <a:noFill/>
          <a:ln/>
        </p:spPr>
        <p:txBody>
          <a:bodyPr wrap="square" lIns="0" tIns="0" rIns="0" bIns="0" rtlCol="0" anchor="ctr"/>
          <a:lstStyle/>
          <a:p>
            <a:pPr marL="0" indent="0">
              <a:lnSpc>
                <a:spcPts val="1700"/>
              </a:lnSpc>
              <a:buNone/>
            </a:pPr>
            <a:r>
              <a:rPr lang="en-US" sz="1300">
                <a:solidFill>
                  <a:srgbClr val="5A6478"/>
                </a:solidFill>
                <a:latin typeface="Calibri"/>
                <a:ea typeface="Calibri"/>
                <a:cs typeface="Calibri"/>
              </a:rPr>
              <a:t>
</a:t>
            </a:r>
            <a:r>
              <a:rPr lang="en-US" sz="1300" b="1">
                <a:solidFill>
                  <a:srgbClr val="1B2A5B"/>
                </a:solidFill>
                <a:latin typeface="Calibri"/>
                <a:ea typeface="Calibri"/>
                <a:cs typeface="Calibri"/>
              </a:rPr>
              <a:t>Time
</a:t>
            </a:r>
            <a:r>
              <a:rPr lang="en-US" sz="1300">
                <a:solidFill>
                  <a:srgbClr val="5A6478"/>
                </a:solidFill>
                <a:latin typeface="Calibri"/>
                <a:ea typeface="Calibri"/>
                <a:cs typeface="Calibri"/>
              </a:rPr>
              <a:t>16:00–16:45 CEST  |  10:00–10:45 EDT</a:t>
            </a:r>
            <a:endParaRPr lang="en-US" sz="1300">
              <a:latin typeface="Calibri"/>
              <a:ea typeface="Calibri"/>
              <a:cs typeface="Calibri"/>
            </a:endParaRPr>
          </a:p>
        </p:txBody>
      </p:sp>
      <p:sp>
        <p:nvSpPr>
          <p:cNvPr id="4" name="Text 17">
            <a:extLst>
              <a:ext uri="{FF2B5EF4-FFF2-40B4-BE49-F238E27FC236}">
                <a16:creationId xmlns:a16="http://schemas.microsoft.com/office/drawing/2014/main" id="{1969740D-CAE5-8AA5-2746-06B3BA11B3F0}"/>
              </a:ext>
            </a:extLst>
          </p:cNvPr>
          <p:cNvSpPr/>
          <p:nvPr/>
        </p:nvSpPr>
        <p:spPr>
          <a:xfrm>
            <a:off x="1005839" y="3690774"/>
            <a:ext cx="9538941" cy="546706"/>
          </a:xfrm>
          <a:prstGeom prst="rect">
            <a:avLst/>
          </a:prstGeom>
          <a:noFill/>
          <a:ln/>
        </p:spPr>
        <p:txBody>
          <a:bodyPr wrap="square" lIns="0" tIns="0" rIns="0" bIns="0" rtlCol="0" anchor="t"/>
          <a:lstStyle/>
          <a:p>
            <a:pPr defTabSz="1219170">
              <a:defRPr/>
            </a:pPr>
            <a:r>
              <a:rPr lang="en-US" sz="2400" i="1">
                <a:latin typeface="Open Sans" panose="020B0606030504020204" pitchFamily="34" charset="0"/>
                <a:ea typeface="Open Sans" panose="020B0606030504020204" pitchFamily="34" charset="0"/>
                <a:cs typeface="Open Sans" panose="020B0606030504020204" pitchFamily="34" charset="0"/>
              </a:rPr>
              <a:t>Connected Digital Twins for Intelligent Industrial Operations</a:t>
            </a:r>
          </a:p>
        </p:txBody>
      </p:sp>
      <p:pic>
        <p:nvPicPr>
          <p:cNvPr id="10" name="Picture 9">
            <a:extLst>
              <a:ext uri="{FF2B5EF4-FFF2-40B4-BE49-F238E27FC236}">
                <a16:creationId xmlns:a16="http://schemas.microsoft.com/office/drawing/2014/main" id="{A56AB02B-20B5-9A20-8975-03C51C5DB3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6" name="Graphic 5">
            <a:extLst>
              <a:ext uri="{FF2B5EF4-FFF2-40B4-BE49-F238E27FC236}">
                <a16:creationId xmlns:a16="http://schemas.microsoft.com/office/drawing/2014/main" id="{EC010EEC-10B7-C3F3-66F4-8D953A9B3DD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a:off x="8610353" y="387963"/>
            <a:ext cx="2996996" cy="3129675"/>
          </a:xfrm>
          <a:prstGeom prst="rect">
            <a:avLst/>
          </a:prstGeom>
        </p:spPr>
      </p:pic>
      <p:grpSp>
        <p:nvGrpSpPr>
          <p:cNvPr id="9" name="Group 8">
            <a:extLst>
              <a:ext uri="{FF2B5EF4-FFF2-40B4-BE49-F238E27FC236}">
                <a16:creationId xmlns:a16="http://schemas.microsoft.com/office/drawing/2014/main" id="{FA87C9FF-042A-BDBD-538A-06E149A47CF1}"/>
              </a:ext>
            </a:extLst>
          </p:cNvPr>
          <p:cNvGrpSpPr/>
          <p:nvPr/>
        </p:nvGrpSpPr>
        <p:grpSpPr>
          <a:xfrm>
            <a:off x="1024128" y="4201998"/>
            <a:ext cx="2743200" cy="759654"/>
            <a:chOff x="1024128" y="1938528"/>
            <a:chExt cx="2743200" cy="759654"/>
          </a:xfrm>
        </p:grpSpPr>
        <p:sp>
          <p:nvSpPr>
            <p:cNvPr id="12" name="Text 5">
              <a:extLst>
                <a:ext uri="{FF2B5EF4-FFF2-40B4-BE49-F238E27FC236}">
                  <a16:creationId xmlns:a16="http://schemas.microsoft.com/office/drawing/2014/main" id="{FE9A871E-747A-63A5-10F0-F7DEE3B4C779}"/>
                </a:ext>
              </a:extLst>
            </p:cNvPr>
            <p:cNvSpPr/>
            <p:nvPr/>
          </p:nvSpPr>
          <p:spPr>
            <a:xfrm>
              <a:off x="1024128" y="1938528"/>
              <a:ext cx="2743200" cy="228600"/>
            </a:xfrm>
            <a:prstGeom prst="rect">
              <a:avLst/>
            </a:prstGeom>
            <a:noFill/>
            <a:ln/>
          </p:spPr>
          <p:txBody>
            <a:bodyPr wrap="square" lIns="0" tIns="0" rIns="0" bIns="0" rtlCol="0" anchor="ctr"/>
            <a:lstStyle/>
            <a:p>
              <a:pPr marL="0" indent="0">
                <a:buNone/>
              </a:pPr>
              <a:r>
                <a:rPr lang="en-US" sz="1000" b="1">
                  <a:solidFill>
                    <a:srgbClr val="5A6478"/>
                  </a:solidFill>
                  <a:latin typeface="Calibri" pitchFamily="34" charset="0"/>
                  <a:ea typeface="Calibri" pitchFamily="34" charset="-122"/>
                  <a:cs typeface="Calibri" pitchFamily="34" charset="-120"/>
                </a:rPr>
                <a:t>Presented by</a:t>
              </a:r>
              <a:endParaRPr lang="en-US" sz="1000"/>
            </a:p>
          </p:txBody>
        </p:sp>
        <p:pic>
          <p:nvPicPr>
            <p:cNvPr id="13" name="Graphic 12">
              <a:extLst>
                <a:ext uri="{FF2B5EF4-FFF2-40B4-BE49-F238E27FC236}">
                  <a16:creationId xmlns:a16="http://schemas.microsoft.com/office/drawing/2014/main" id="{B20FA2F6-82C6-1136-0DCF-3C9739C8FB6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24129" y="2311878"/>
              <a:ext cx="1332209" cy="386304"/>
            </a:xfrm>
            <a:prstGeom prst="rect">
              <a:avLst/>
            </a:prstGeom>
          </p:spPr>
        </p:pic>
        <p:cxnSp>
          <p:nvCxnSpPr>
            <p:cNvPr id="14" name="Straight Connector 13">
              <a:extLst>
                <a:ext uri="{FF2B5EF4-FFF2-40B4-BE49-F238E27FC236}">
                  <a16:creationId xmlns:a16="http://schemas.microsoft.com/office/drawing/2014/main" id="{7F261F03-6248-2C5B-B6B7-46ECB5C18253}"/>
                </a:ext>
              </a:extLst>
            </p:cNvPr>
            <p:cNvCxnSpPr/>
            <p:nvPr/>
          </p:nvCxnSpPr>
          <p:spPr>
            <a:xfrm>
              <a:off x="2523393" y="2294294"/>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grpSp>
      <p:pic>
        <p:nvPicPr>
          <p:cNvPr id="15" name="Image 5" descr="preencoded.png">
            <a:extLst>
              <a:ext uri="{FF2B5EF4-FFF2-40B4-BE49-F238E27FC236}">
                <a16:creationId xmlns:a16="http://schemas.microsoft.com/office/drawing/2014/main" id="{BB0878C1-200D-AFB0-1486-86B2C32495E3}"/>
              </a:ext>
            </a:extLst>
          </p:cNvPr>
          <p:cNvPicPr>
            <a:picLocks noChangeAspect="1"/>
          </p:cNvPicPr>
          <p:nvPr/>
        </p:nvPicPr>
        <p:blipFill>
          <a:blip r:embed="rId7"/>
          <a:srcRect/>
          <a:stretch/>
        </p:blipFill>
        <p:spPr>
          <a:xfrm>
            <a:off x="2683321" y="4634407"/>
            <a:ext cx="1548539" cy="228593"/>
          </a:xfrm>
          <a:prstGeom prst="rect">
            <a:avLst/>
          </a:prstGeom>
        </p:spPr>
      </p:pic>
    </p:spTree>
    <p:extLst>
      <p:ext uri="{BB962C8B-B14F-4D97-AF65-F5344CB8AC3E}">
        <p14:creationId xmlns:p14="http://schemas.microsoft.com/office/powerpoint/2010/main" val="3373860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212725"/>
            <a:ext cx="12192000" cy="6858000"/>
          </a:xfrm>
          <a:prstGeom prst="rect">
            <a:avLst/>
          </a:prstGeom>
          <a:solidFill>
            <a:srgbClr val="FFFFFF"/>
          </a:solidFill>
          <a:ln/>
        </p:spPr>
        <p:txBody>
          <a:bodyPr/>
          <a:lstStyle/>
          <a:p>
            <a:endParaRPr lang="en-US" sz="2400"/>
          </a:p>
        </p:txBody>
      </p:sp>
      <p:pic>
        <p:nvPicPr>
          <p:cNvPr id="3" name="Image 0" descr="preencoded.png"/>
          <p:cNvPicPr>
            <a:picLocks noChangeAspect="1"/>
          </p:cNvPicPr>
          <p:nvPr/>
        </p:nvPicPr>
        <p:blipFill>
          <a:blip r:embed="rId3"/>
          <a:srcRect/>
          <a:stretch/>
        </p:blipFill>
        <p:spPr>
          <a:xfrm>
            <a:off x="1" y="0"/>
            <a:ext cx="47625" cy="6858000"/>
          </a:xfrm>
          <a:prstGeom prst="rect">
            <a:avLst/>
          </a:prstGeom>
        </p:spPr>
      </p:pic>
      <p:sp>
        <p:nvSpPr>
          <p:cNvPr id="5" name="Text 1"/>
          <p:cNvSpPr/>
          <p:nvPr/>
        </p:nvSpPr>
        <p:spPr>
          <a:xfrm>
            <a:off x="952500" y="1476376"/>
            <a:ext cx="3133725" cy="352425"/>
          </a:xfrm>
          <a:prstGeom prst="rect">
            <a:avLst/>
          </a:prstGeom>
          <a:noFill/>
          <a:ln/>
        </p:spPr>
        <p:txBody>
          <a:bodyPr wrap="square" lIns="0" tIns="0" rIns="0" bIns="0" rtlCol="0" anchor="ctr"/>
          <a:lstStyle/>
          <a:p>
            <a:pPr>
              <a:lnSpc>
                <a:spcPts val="4367"/>
              </a:lnSpc>
            </a:pPr>
            <a:r>
              <a:rPr lang="en-US" sz="3207" b="1">
                <a:solidFill>
                  <a:srgbClr val="182C61">
                    <a:alpha val="99000"/>
                  </a:srgbClr>
                </a:solidFill>
                <a:latin typeface="Open Sans" pitchFamily="34" charset="0"/>
                <a:ea typeface="Open Sans" pitchFamily="34" charset="-122"/>
                <a:cs typeface="Open Sans" pitchFamily="34" charset="-120"/>
              </a:rPr>
              <a:t>Your speakers</a:t>
            </a:r>
            <a:endParaRPr lang="en-US" sz="3207"/>
          </a:p>
        </p:txBody>
      </p:sp>
      <p:sp>
        <p:nvSpPr>
          <p:cNvPr id="6" name="Text 2"/>
          <p:cNvSpPr/>
          <p:nvPr/>
        </p:nvSpPr>
        <p:spPr>
          <a:xfrm>
            <a:off x="952500" y="2057401"/>
            <a:ext cx="4029075" cy="352425"/>
          </a:xfrm>
          <a:prstGeom prst="rect">
            <a:avLst/>
          </a:prstGeom>
          <a:noFill/>
          <a:ln/>
        </p:spPr>
        <p:txBody>
          <a:bodyPr wrap="square" lIns="0" tIns="0" rIns="0" bIns="0" rtlCol="0" anchor="ctr"/>
          <a:lstStyle/>
          <a:p>
            <a:pPr>
              <a:lnSpc>
                <a:spcPts val="2135"/>
              </a:lnSpc>
            </a:pPr>
            <a:r>
              <a:rPr lang="en-US" sz="1568">
                <a:solidFill>
                  <a:srgbClr val="182C61">
                    <a:alpha val="99000"/>
                  </a:srgbClr>
                </a:solidFill>
                <a:latin typeface="Open Sans" pitchFamily="34" charset="0"/>
                <a:ea typeface="Open Sans" pitchFamily="34" charset="-122"/>
                <a:cs typeface="Open Sans" pitchFamily="34" charset="-120"/>
              </a:rPr>
              <a:t>Meet the team presenting this session</a:t>
            </a:r>
            <a:endParaRPr lang="en-US" sz="1568"/>
          </a:p>
        </p:txBody>
      </p:sp>
      <p:pic>
        <p:nvPicPr>
          <p:cNvPr id="7" name="Image 2" descr="preencoded.png"/>
          <p:cNvPicPr>
            <a:picLocks noChangeAspect="1"/>
          </p:cNvPicPr>
          <p:nvPr/>
        </p:nvPicPr>
        <p:blipFill>
          <a:blip r:embed="rId4"/>
          <a:srcRect/>
          <a:stretch/>
        </p:blipFill>
        <p:spPr>
          <a:xfrm>
            <a:off x="952500" y="2847975"/>
            <a:ext cx="2607947" cy="3303269"/>
          </a:xfrm>
          <a:prstGeom prst="rect">
            <a:avLst/>
          </a:prstGeom>
        </p:spPr>
      </p:pic>
      <p:sp>
        <p:nvSpPr>
          <p:cNvPr id="8" name="Text 3"/>
          <p:cNvSpPr/>
          <p:nvPr/>
        </p:nvSpPr>
        <p:spPr>
          <a:xfrm>
            <a:off x="1247776" y="4847819"/>
            <a:ext cx="1883777" cy="145528"/>
          </a:xfrm>
          <a:prstGeom prst="rect">
            <a:avLst/>
          </a:prstGeom>
          <a:noFill/>
          <a:ln/>
        </p:spPr>
        <p:txBody>
          <a:bodyPr wrap="square" lIns="0" tIns="0" rIns="0" bIns="0" rtlCol="0" anchor="ctr"/>
          <a:lstStyle/>
          <a:p>
            <a:pPr algn="ctr">
              <a:lnSpc>
                <a:spcPts val="3145"/>
              </a:lnSpc>
            </a:pPr>
            <a:r>
              <a:rPr lang="en-US" sz="1209" b="1">
                <a:solidFill>
                  <a:srgbClr val="182C61">
                    <a:alpha val="99000"/>
                  </a:srgbClr>
                </a:solidFill>
                <a:latin typeface="Poppins" pitchFamily="34" charset="0"/>
                <a:ea typeface="Poppins" pitchFamily="34" charset="-122"/>
                <a:cs typeface="Poppins" pitchFamily="34" charset="-120"/>
              </a:rPr>
              <a:t>Markus </a:t>
            </a:r>
            <a:r>
              <a:rPr lang="en-US" sz="1209" b="1" err="1">
                <a:solidFill>
                  <a:srgbClr val="182C61">
                    <a:alpha val="99000"/>
                  </a:srgbClr>
                </a:solidFill>
                <a:latin typeface="Poppins" pitchFamily="34" charset="0"/>
                <a:ea typeface="Poppins" pitchFamily="34" charset="-122"/>
                <a:cs typeface="Poppins" pitchFamily="34" charset="-120"/>
              </a:rPr>
              <a:t>Sukkinen</a:t>
            </a:r>
            <a:endParaRPr lang="en-US" sz="1209"/>
          </a:p>
        </p:txBody>
      </p:sp>
      <p:sp>
        <p:nvSpPr>
          <p:cNvPr id="9" name="Text 4"/>
          <p:cNvSpPr/>
          <p:nvPr/>
        </p:nvSpPr>
        <p:spPr>
          <a:xfrm>
            <a:off x="1447801" y="5124451"/>
            <a:ext cx="1495425" cy="304800"/>
          </a:xfrm>
          <a:prstGeom prst="rect">
            <a:avLst/>
          </a:prstGeom>
          <a:noFill/>
          <a:ln/>
        </p:spPr>
        <p:txBody>
          <a:bodyPr wrap="square" lIns="0" tIns="0" rIns="0" bIns="0" rtlCol="0" anchor="ctr"/>
          <a:lstStyle/>
          <a:p>
            <a:pPr algn="ctr">
              <a:lnSpc>
                <a:spcPts val="1317"/>
              </a:lnSpc>
            </a:pPr>
            <a:r>
              <a:rPr lang="en-US" sz="968">
                <a:solidFill>
                  <a:srgbClr val="000000">
                    <a:alpha val="99000"/>
                  </a:srgbClr>
                </a:solidFill>
                <a:latin typeface="Open Sans" pitchFamily="34" charset="0"/>
                <a:ea typeface="Open Sans" pitchFamily="34" charset="-122"/>
                <a:cs typeface="Open Sans" pitchFamily="34" charset="-120"/>
              </a:rPr>
              <a:t>Asset &amp; Project Performance Consultant</a:t>
            </a:r>
            <a:endParaRPr lang="en-US" sz="968"/>
          </a:p>
        </p:txBody>
      </p:sp>
      <p:pic>
        <p:nvPicPr>
          <p:cNvPr id="10" name="Image 3" descr="preencoded.png"/>
          <p:cNvPicPr>
            <a:picLocks noChangeAspect="1"/>
          </p:cNvPicPr>
          <p:nvPr/>
        </p:nvPicPr>
        <p:blipFill>
          <a:blip r:embed="rId5"/>
          <a:srcRect/>
          <a:stretch/>
        </p:blipFill>
        <p:spPr>
          <a:xfrm>
            <a:off x="1276351" y="3048000"/>
            <a:ext cx="1828800" cy="1666875"/>
          </a:xfrm>
          <a:prstGeom prst="rect">
            <a:avLst/>
          </a:prstGeom>
        </p:spPr>
      </p:pic>
      <p:pic>
        <p:nvPicPr>
          <p:cNvPr id="11" name="Image 4" descr="preencoded.png"/>
          <p:cNvPicPr>
            <a:picLocks noChangeAspect="1"/>
          </p:cNvPicPr>
          <p:nvPr/>
        </p:nvPicPr>
        <p:blipFill>
          <a:blip r:embed="rId6"/>
          <a:srcRect/>
          <a:stretch/>
        </p:blipFill>
        <p:spPr>
          <a:xfrm>
            <a:off x="1276351" y="3048000"/>
            <a:ext cx="1828800" cy="1666875"/>
          </a:xfrm>
          <a:prstGeom prst="rect">
            <a:avLst/>
          </a:prstGeom>
        </p:spPr>
      </p:pic>
      <p:pic>
        <p:nvPicPr>
          <p:cNvPr id="12" name="Image 5" descr="preencoded.png"/>
          <p:cNvPicPr>
            <a:picLocks noChangeAspect="1"/>
          </p:cNvPicPr>
          <p:nvPr/>
        </p:nvPicPr>
        <p:blipFill>
          <a:blip r:embed="rId7"/>
          <a:srcRect/>
          <a:stretch/>
        </p:blipFill>
        <p:spPr>
          <a:xfrm>
            <a:off x="1543052" y="5638801"/>
            <a:ext cx="1290489" cy="190500"/>
          </a:xfrm>
          <a:prstGeom prst="rect">
            <a:avLst/>
          </a:prstGeom>
        </p:spPr>
      </p:pic>
      <p:pic>
        <p:nvPicPr>
          <p:cNvPr id="13" name="Image 6" descr="preencoded.png"/>
          <p:cNvPicPr>
            <a:picLocks noChangeAspect="1"/>
          </p:cNvPicPr>
          <p:nvPr/>
        </p:nvPicPr>
        <p:blipFill>
          <a:blip r:embed="rId4"/>
          <a:srcRect/>
          <a:stretch/>
        </p:blipFill>
        <p:spPr>
          <a:xfrm>
            <a:off x="3914775" y="2847975"/>
            <a:ext cx="2607947" cy="3303269"/>
          </a:xfrm>
          <a:prstGeom prst="rect">
            <a:avLst/>
          </a:prstGeom>
        </p:spPr>
      </p:pic>
      <p:pic>
        <p:nvPicPr>
          <p:cNvPr id="14" name="Image 7" descr="preencoded.png"/>
          <p:cNvPicPr>
            <a:picLocks noChangeAspect="1"/>
          </p:cNvPicPr>
          <p:nvPr/>
        </p:nvPicPr>
        <p:blipFill>
          <a:blip r:embed="rId8"/>
          <a:srcRect/>
          <a:stretch/>
        </p:blipFill>
        <p:spPr>
          <a:xfrm>
            <a:off x="4676775" y="5543551"/>
            <a:ext cx="956875" cy="290189"/>
          </a:xfrm>
          <a:prstGeom prst="rect">
            <a:avLst/>
          </a:prstGeom>
        </p:spPr>
      </p:pic>
      <p:sp>
        <p:nvSpPr>
          <p:cNvPr id="15" name="Text 5"/>
          <p:cNvSpPr/>
          <p:nvPr/>
        </p:nvSpPr>
        <p:spPr>
          <a:xfrm>
            <a:off x="4210052" y="4847819"/>
            <a:ext cx="1883777" cy="145528"/>
          </a:xfrm>
          <a:prstGeom prst="rect">
            <a:avLst/>
          </a:prstGeom>
          <a:noFill/>
          <a:ln/>
        </p:spPr>
        <p:txBody>
          <a:bodyPr wrap="square" lIns="0" tIns="0" rIns="0" bIns="0" rtlCol="0" anchor="ctr"/>
          <a:lstStyle/>
          <a:p>
            <a:pPr algn="ctr">
              <a:lnSpc>
                <a:spcPts val="3145"/>
              </a:lnSpc>
            </a:pPr>
            <a:r>
              <a:rPr lang="en-US" sz="1209" b="1">
                <a:solidFill>
                  <a:srgbClr val="182C61">
                    <a:alpha val="99000"/>
                  </a:srgbClr>
                </a:solidFill>
                <a:latin typeface="Open Sans" pitchFamily="34" charset="0"/>
                <a:ea typeface="Open Sans" pitchFamily="34" charset="-122"/>
                <a:cs typeface="Open Sans" pitchFamily="34" charset="-120"/>
              </a:rPr>
              <a:t>Johan Krebbers</a:t>
            </a:r>
            <a:endParaRPr lang="en-US" sz="1209"/>
          </a:p>
        </p:txBody>
      </p:sp>
      <p:sp>
        <p:nvSpPr>
          <p:cNvPr id="16" name="Text 6"/>
          <p:cNvSpPr/>
          <p:nvPr/>
        </p:nvSpPr>
        <p:spPr>
          <a:xfrm>
            <a:off x="4591051" y="5124451"/>
            <a:ext cx="1123951" cy="304800"/>
          </a:xfrm>
          <a:prstGeom prst="rect">
            <a:avLst/>
          </a:prstGeom>
          <a:noFill/>
          <a:ln/>
        </p:spPr>
        <p:txBody>
          <a:bodyPr wrap="square" lIns="0" tIns="0" rIns="0" bIns="0" rtlCol="0" anchor="ctr"/>
          <a:lstStyle/>
          <a:p>
            <a:pPr algn="ctr">
              <a:lnSpc>
                <a:spcPts val="1317"/>
              </a:lnSpc>
            </a:pPr>
            <a:r>
              <a:rPr lang="en-US" sz="968">
                <a:solidFill>
                  <a:srgbClr val="000000">
                    <a:alpha val="99000"/>
                  </a:srgbClr>
                </a:solidFill>
                <a:latin typeface="Open Sans" pitchFamily="34" charset="0"/>
                <a:ea typeface="Open Sans" pitchFamily="34" charset="-122"/>
                <a:cs typeface="Open Sans" pitchFamily="34" charset="-120"/>
              </a:rPr>
              <a:t>Chief Technology Officer</a:t>
            </a:r>
            <a:endParaRPr lang="en-US" sz="968"/>
          </a:p>
        </p:txBody>
      </p:sp>
      <p:pic>
        <p:nvPicPr>
          <p:cNvPr id="17" name="Image 8" descr="preencoded.png"/>
          <p:cNvPicPr>
            <a:picLocks noChangeAspect="1"/>
          </p:cNvPicPr>
          <p:nvPr/>
        </p:nvPicPr>
        <p:blipFill>
          <a:blip r:embed="rId5"/>
          <a:srcRect/>
          <a:stretch/>
        </p:blipFill>
        <p:spPr>
          <a:xfrm>
            <a:off x="4238625" y="3048000"/>
            <a:ext cx="1828800" cy="1666875"/>
          </a:xfrm>
          <a:prstGeom prst="rect">
            <a:avLst/>
          </a:prstGeom>
        </p:spPr>
      </p:pic>
      <p:pic>
        <p:nvPicPr>
          <p:cNvPr id="18" name="Image 9" descr="preencoded.png"/>
          <p:cNvPicPr>
            <a:picLocks noChangeAspect="1"/>
          </p:cNvPicPr>
          <p:nvPr/>
        </p:nvPicPr>
        <p:blipFill>
          <a:blip r:embed="rId9"/>
          <a:srcRect/>
          <a:stretch/>
        </p:blipFill>
        <p:spPr>
          <a:xfrm>
            <a:off x="4238625" y="3048000"/>
            <a:ext cx="1828800" cy="1666875"/>
          </a:xfrm>
          <a:prstGeom prst="rect">
            <a:avLst/>
          </a:prstGeom>
        </p:spPr>
      </p:pic>
      <p:pic>
        <p:nvPicPr>
          <p:cNvPr id="24" name="Picture 23">
            <a:extLst>
              <a:ext uri="{FF2B5EF4-FFF2-40B4-BE49-F238E27FC236}">
                <a16:creationId xmlns:a16="http://schemas.microsoft.com/office/drawing/2014/main" id="{D522109A-AAFD-6CE3-DB4E-0ED22BB9B83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78" y="0"/>
            <a:ext cx="172206" cy="7070686"/>
          </a:xfrm>
          <a:prstGeom prst="rect">
            <a:avLst/>
          </a:prstGeom>
        </p:spPr>
      </p:pic>
      <p:pic>
        <p:nvPicPr>
          <p:cNvPr id="23" name="Picture 22">
            <a:extLst>
              <a:ext uri="{FF2B5EF4-FFF2-40B4-BE49-F238E27FC236}">
                <a16:creationId xmlns:a16="http://schemas.microsoft.com/office/drawing/2014/main" id="{F0A9010C-25DC-1DB5-2D93-BDE06BBABD10}"/>
              </a:ext>
            </a:extLst>
          </p:cNvPr>
          <p:cNvPicPr>
            <a:picLocks noChangeAspect="1"/>
          </p:cNvPicPr>
          <p:nvPr/>
        </p:nvPicPr>
        <p:blipFill>
          <a:blip r:embed="rId11"/>
          <a:stretch>
            <a:fillRect/>
          </a:stretch>
        </p:blipFill>
        <p:spPr>
          <a:xfrm>
            <a:off x="9807881" y="-1320"/>
            <a:ext cx="2381250" cy="7071796"/>
          </a:xfrm>
          <a:prstGeom prst="rect">
            <a:avLst/>
          </a:prstGeom>
        </p:spPr>
      </p:pic>
      <p:pic>
        <p:nvPicPr>
          <p:cNvPr id="21" name="Picture 20">
            <a:extLst>
              <a:ext uri="{FF2B5EF4-FFF2-40B4-BE49-F238E27FC236}">
                <a16:creationId xmlns:a16="http://schemas.microsoft.com/office/drawing/2014/main" id="{69AF56D0-F450-F3CA-0560-35AA741B3EE9}"/>
              </a:ext>
            </a:extLst>
          </p:cNvPr>
          <p:cNvPicPr>
            <a:picLocks noChangeAspect="1"/>
          </p:cNvPicPr>
          <p:nvPr/>
        </p:nvPicPr>
        <p:blipFill>
          <a:blip r:embed="rId12"/>
          <a:srcRect/>
          <a:stretch>
            <a:fillRect/>
          </a:stretch>
        </p:blipFill>
        <p:spPr>
          <a:xfrm>
            <a:off x="11532870" y="0"/>
            <a:ext cx="657860" cy="7061200"/>
          </a:xfrm>
          <a:prstGeom prst="rect">
            <a:avLst/>
          </a:prstGeom>
        </p:spPr>
      </p:pic>
      <p:grpSp>
        <p:nvGrpSpPr>
          <p:cNvPr id="25" name="Group 24">
            <a:extLst>
              <a:ext uri="{FF2B5EF4-FFF2-40B4-BE49-F238E27FC236}">
                <a16:creationId xmlns:a16="http://schemas.microsoft.com/office/drawing/2014/main" id="{25C4254D-2C05-2857-EB0E-58DE6B7FB81A}"/>
              </a:ext>
            </a:extLst>
          </p:cNvPr>
          <p:cNvGrpSpPr/>
          <p:nvPr/>
        </p:nvGrpSpPr>
        <p:grpSpPr>
          <a:xfrm>
            <a:off x="948294" y="976464"/>
            <a:ext cx="980933" cy="385725"/>
            <a:chOff x="10045050" y="617850"/>
            <a:chExt cx="884121" cy="349197"/>
          </a:xfrm>
        </p:grpSpPr>
        <p:pic>
          <p:nvPicPr>
            <p:cNvPr id="20" name="Picture 19" descr="Icon&#10;&#10;Description automatically generated">
              <a:extLst>
                <a:ext uri="{FF2B5EF4-FFF2-40B4-BE49-F238E27FC236}">
                  <a16:creationId xmlns:a16="http://schemas.microsoft.com/office/drawing/2014/main" id="{89AAC015-7205-AFC2-10A6-3DECF61D511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045050" y="640632"/>
              <a:ext cx="884121" cy="262032"/>
            </a:xfrm>
            <a:prstGeom prst="rect">
              <a:avLst/>
            </a:prstGeom>
          </p:spPr>
        </p:pic>
        <p:cxnSp>
          <p:nvCxnSpPr>
            <p:cNvPr id="22" name="Straight Connector 21">
              <a:extLst>
                <a:ext uri="{FF2B5EF4-FFF2-40B4-BE49-F238E27FC236}">
                  <a16:creationId xmlns:a16="http://schemas.microsoft.com/office/drawing/2014/main" id="{A888B9F3-001D-3CE8-1358-2D98D420C3DF}"/>
                </a:ext>
              </a:extLst>
            </p:cNvPr>
            <p:cNvCxnSpPr>
              <a:cxnSpLocks/>
            </p:cNvCxnSpPr>
            <p:nvPr/>
          </p:nvCxnSpPr>
          <p:spPr>
            <a:xfrm>
              <a:off x="10923042" y="617850"/>
              <a:ext cx="0" cy="349197"/>
            </a:xfrm>
            <a:prstGeom prst="line">
              <a:avLst/>
            </a:prstGeom>
            <a:noFill/>
            <a:ln w="9525" cap="flat" cmpd="sng" algn="ctr">
              <a:solidFill>
                <a:srgbClr val="000000"/>
              </a:solidFill>
              <a:prstDash val="solid"/>
              <a:headEnd type="none" w="lg" len="med"/>
              <a:tailEnd type="none" w="lg" len="med"/>
            </a:ln>
            <a:effectLst/>
          </p:spPr>
        </p:cxnSp>
      </p:grpSp>
      <p:pic>
        <p:nvPicPr>
          <p:cNvPr id="27" name="Graphic 26">
            <a:extLst>
              <a:ext uri="{FF2B5EF4-FFF2-40B4-BE49-F238E27FC236}">
                <a16:creationId xmlns:a16="http://schemas.microsoft.com/office/drawing/2014/main" id="{A760C5F5-C465-0AE2-AD81-D73B74B2AA36}"/>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2060200" y="1049959"/>
            <a:ext cx="1522965" cy="229388"/>
          </a:xfrm>
          <a:prstGeom prst="rect">
            <a:avLst/>
          </a:prstGeom>
        </p:spPr>
      </p:pic>
    </p:spTree>
    <p:extLst>
      <p:ext uri="{BB962C8B-B14F-4D97-AF65-F5344CB8AC3E}">
        <p14:creationId xmlns:p14="http://schemas.microsoft.com/office/powerpoint/2010/main" val="955302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32C4F9D-591C-542D-0405-2909B842A2FC}"/>
              </a:ext>
            </a:extLst>
          </p:cNvPr>
          <p:cNvSpPr txBox="1"/>
          <p:nvPr/>
        </p:nvSpPr>
        <p:spPr>
          <a:xfrm>
            <a:off x="523562" y="497456"/>
            <a:ext cx="8152774" cy="461665"/>
          </a:xfrm>
          <a:prstGeom prst="rect">
            <a:avLst/>
          </a:prstGeom>
          <a:noFill/>
        </p:spPr>
        <p:txBody>
          <a:bodyPr wrap="square" lIns="91440" tIns="45720" rIns="91440" bIns="45720" rtlCol="0" anchor="t">
            <a:spAutoFit/>
          </a:bodyPr>
          <a:lstStyle/>
          <a:p>
            <a:pPr defTabSz="912813" eaLnBrk="0" fontAlgn="base" hangingPunct="0">
              <a:spcBef>
                <a:spcPct val="0"/>
              </a:spcBef>
              <a:spcAft>
                <a:spcPct val="0"/>
              </a:spcAft>
              <a:defRPr/>
            </a:pPr>
            <a:r>
              <a:rPr lang="en-US" sz="2400" b="1">
                <a:solidFill>
                  <a:srgbClr val="182C61"/>
                </a:solidFill>
                <a:latin typeface="Montserrat" pitchFamily="2" charset="0"/>
                <a:cs typeface="Poppins" panose="00000500000000000000" pitchFamily="2" charset="0"/>
              </a:rPr>
              <a:t>Housekeeping</a:t>
            </a:r>
            <a:r>
              <a:rPr lang="en-US" sz="2400" b="1">
                <a:solidFill>
                  <a:srgbClr val="182C61"/>
                </a:solidFill>
                <a:latin typeface="Montserrat" pitchFamily="2" charset="0"/>
                <a:cs typeface="Roboto Black" panose="02000000000000000000" pitchFamily="2" charset="0"/>
              </a:rPr>
              <a:t> </a:t>
            </a:r>
            <a:r>
              <a:rPr lang="en-US" sz="2400" b="1">
                <a:solidFill>
                  <a:srgbClr val="E58527"/>
                </a:solidFill>
                <a:latin typeface="Montserrat" pitchFamily="2" charset="0"/>
                <a:ea typeface="Open Sans" panose="020B0606030504020204" pitchFamily="34" charset="0"/>
                <a:cs typeface="Open Sans" panose="020B0606030504020204" pitchFamily="34" charset="0"/>
              </a:rPr>
              <a:t>– </a:t>
            </a:r>
            <a:r>
              <a:rPr lang="en-US" sz="2400">
                <a:solidFill>
                  <a:srgbClr val="E58527"/>
                </a:solidFill>
                <a:latin typeface="Montserrat" pitchFamily="2" charset="0"/>
                <a:ea typeface="Open Sans" panose="020B0606030504020204" pitchFamily="34" charset="0"/>
                <a:cs typeface="Poppins" panose="00000500000000000000" pitchFamily="2" charset="0"/>
              </a:rPr>
              <a:t>Asking speaker a question </a:t>
            </a:r>
            <a:endParaRPr lang="en-US" sz="2400" b="1">
              <a:solidFill>
                <a:srgbClr val="E58527"/>
              </a:solidFill>
              <a:latin typeface="Montserrat" pitchFamily="2" charset="0"/>
              <a:ea typeface="Open Sans" panose="020B0606030504020204" pitchFamily="34" charset="0"/>
              <a:cs typeface="Poppins" panose="00000500000000000000" pitchFamily="2" charset="0"/>
            </a:endParaRPr>
          </a:p>
        </p:txBody>
      </p:sp>
      <p:sp>
        <p:nvSpPr>
          <p:cNvPr id="13" name="TextBox 12">
            <a:extLst>
              <a:ext uri="{FF2B5EF4-FFF2-40B4-BE49-F238E27FC236}">
                <a16:creationId xmlns:a16="http://schemas.microsoft.com/office/drawing/2014/main" id="{183032FC-DF29-495A-C544-D853788ADBB3}"/>
              </a:ext>
            </a:extLst>
          </p:cNvPr>
          <p:cNvSpPr txBox="1"/>
          <p:nvPr/>
        </p:nvSpPr>
        <p:spPr>
          <a:xfrm>
            <a:off x="523562" y="1193158"/>
            <a:ext cx="918464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We want to hear from you! </a:t>
            </a:r>
          </a:p>
          <a:p>
            <a:r>
              <a:rPr lang="en-US" sz="1600">
                <a:latin typeface="Open Sans" panose="020B0606030504020204" pitchFamily="34" charset="0"/>
                <a:ea typeface="Open Sans" panose="020B0606030504020204" pitchFamily="34" charset="0"/>
                <a:cs typeface="Open Sans" panose="020B0606030504020204" pitchFamily="34" charset="0"/>
              </a:rPr>
              <a:t>Please submit your questions. We’ll reserve time for Q&amp;A at the end of the webinar. </a:t>
            </a:r>
          </a:p>
        </p:txBody>
      </p:sp>
      <p:pic>
        <p:nvPicPr>
          <p:cNvPr id="15" name="Picture 14">
            <a:extLst>
              <a:ext uri="{FF2B5EF4-FFF2-40B4-BE49-F238E27FC236}">
                <a16:creationId xmlns:a16="http://schemas.microsoft.com/office/drawing/2014/main" id="{F3348193-7312-931F-713D-0AC2F8C93582}"/>
              </a:ext>
            </a:extLst>
          </p:cNvPr>
          <p:cNvPicPr>
            <a:picLocks noChangeAspect="1"/>
          </p:cNvPicPr>
          <p:nvPr/>
        </p:nvPicPr>
        <p:blipFill>
          <a:blip r:embed="rId2"/>
          <a:stretch>
            <a:fillRect/>
          </a:stretch>
        </p:blipFill>
        <p:spPr>
          <a:xfrm>
            <a:off x="7475989" y="2166556"/>
            <a:ext cx="4140413" cy="4343623"/>
          </a:xfrm>
          <a:prstGeom prst="rect">
            <a:avLst/>
          </a:prstGeom>
        </p:spPr>
      </p:pic>
      <p:sp>
        <p:nvSpPr>
          <p:cNvPr id="16" name="Rectangle: Rounded Corners 15">
            <a:extLst>
              <a:ext uri="{FF2B5EF4-FFF2-40B4-BE49-F238E27FC236}">
                <a16:creationId xmlns:a16="http://schemas.microsoft.com/office/drawing/2014/main" id="{5F047A9B-2B84-96C9-DDBC-C6D4BD7F0A9A}"/>
              </a:ext>
            </a:extLst>
          </p:cNvPr>
          <p:cNvSpPr/>
          <p:nvPr/>
        </p:nvSpPr>
        <p:spPr>
          <a:xfrm>
            <a:off x="7876452" y="2092960"/>
            <a:ext cx="672662" cy="739692"/>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EB04299-22DA-F6E5-C8FF-8544412B0A01}"/>
              </a:ext>
            </a:extLst>
          </p:cNvPr>
          <p:cNvSpPr/>
          <p:nvPr/>
        </p:nvSpPr>
        <p:spPr>
          <a:xfrm>
            <a:off x="9441074" y="5986229"/>
            <a:ext cx="1684126" cy="434892"/>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0794E5A-4861-56C0-4EFE-7E8CEE148527}"/>
              </a:ext>
            </a:extLst>
          </p:cNvPr>
          <p:cNvSpPr txBox="1"/>
          <p:nvPr/>
        </p:nvSpPr>
        <p:spPr>
          <a:xfrm>
            <a:off x="2432435" y="3761960"/>
            <a:ext cx="489712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Clicking on the Q&amp;A icon will open a window where you can type your question.</a:t>
            </a:r>
          </a:p>
        </p:txBody>
      </p:sp>
      <p:sp>
        <p:nvSpPr>
          <p:cNvPr id="20" name="TextBox 19">
            <a:extLst>
              <a:ext uri="{FF2B5EF4-FFF2-40B4-BE49-F238E27FC236}">
                <a16:creationId xmlns:a16="http://schemas.microsoft.com/office/drawing/2014/main" id="{05DD5894-1DA7-BA5A-D6C6-49D5B6F39B49}"/>
              </a:ext>
            </a:extLst>
          </p:cNvPr>
          <p:cNvSpPr txBox="1"/>
          <p:nvPr/>
        </p:nvSpPr>
        <p:spPr>
          <a:xfrm>
            <a:off x="1230587" y="2368688"/>
            <a:ext cx="9184640" cy="338554"/>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To submit questions, click on the Q&amp;A at the top right corner</a:t>
            </a:r>
          </a:p>
        </p:txBody>
      </p:sp>
      <p:sp>
        <p:nvSpPr>
          <p:cNvPr id="21" name="TextBox 20">
            <a:extLst>
              <a:ext uri="{FF2B5EF4-FFF2-40B4-BE49-F238E27FC236}">
                <a16:creationId xmlns:a16="http://schemas.microsoft.com/office/drawing/2014/main" id="{89F4FAF9-95A1-881E-20C1-A29313C79E71}"/>
              </a:ext>
            </a:extLst>
          </p:cNvPr>
          <p:cNvSpPr txBox="1"/>
          <p:nvPr/>
        </p:nvSpPr>
        <p:spPr>
          <a:xfrm>
            <a:off x="2432435" y="5693841"/>
            <a:ext cx="489712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Click on the ‘Ask a question’ button &amp; type your question.</a:t>
            </a:r>
          </a:p>
        </p:txBody>
      </p:sp>
      <p:sp>
        <p:nvSpPr>
          <p:cNvPr id="26" name="Oval 25">
            <a:extLst>
              <a:ext uri="{FF2B5EF4-FFF2-40B4-BE49-F238E27FC236}">
                <a16:creationId xmlns:a16="http://schemas.microsoft.com/office/drawing/2014/main" id="{53F64A9E-52CB-3BC6-4B0B-84C6587CF58C}"/>
              </a:ext>
            </a:extLst>
          </p:cNvPr>
          <p:cNvSpPr/>
          <p:nvPr/>
        </p:nvSpPr>
        <p:spPr>
          <a:xfrm>
            <a:off x="593908" y="2276355"/>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7" name="TextBox 26">
            <a:extLst>
              <a:ext uri="{FF2B5EF4-FFF2-40B4-BE49-F238E27FC236}">
                <a16:creationId xmlns:a16="http://schemas.microsoft.com/office/drawing/2014/main" id="{C295BEB0-3F3A-ECD7-51E4-08CA348B7A2C}"/>
              </a:ext>
            </a:extLst>
          </p:cNvPr>
          <p:cNvSpPr txBox="1"/>
          <p:nvPr/>
        </p:nvSpPr>
        <p:spPr>
          <a:xfrm>
            <a:off x="691525" y="2319889"/>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28" name="Oval 27">
            <a:extLst>
              <a:ext uri="{FF2B5EF4-FFF2-40B4-BE49-F238E27FC236}">
                <a16:creationId xmlns:a16="http://schemas.microsoft.com/office/drawing/2014/main" id="{A4318C0E-EA6A-B2F1-3E6D-DFDC89830646}"/>
              </a:ext>
            </a:extLst>
          </p:cNvPr>
          <p:cNvSpPr/>
          <p:nvPr/>
        </p:nvSpPr>
        <p:spPr>
          <a:xfrm>
            <a:off x="1896173" y="3772287"/>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9" name="TextBox 28">
            <a:extLst>
              <a:ext uri="{FF2B5EF4-FFF2-40B4-BE49-F238E27FC236}">
                <a16:creationId xmlns:a16="http://schemas.microsoft.com/office/drawing/2014/main" id="{2A14D675-8677-A7F7-606F-3A3B4B30D8AA}"/>
              </a:ext>
            </a:extLst>
          </p:cNvPr>
          <p:cNvSpPr txBox="1"/>
          <p:nvPr/>
        </p:nvSpPr>
        <p:spPr>
          <a:xfrm>
            <a:off x="1993790" y="3815821"/>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30" name="Oval 29">
            <a:extLst>
              <a:ext uri="{FF2B5EF4-FFF2-40B4-BE49-F238E27FC236}">
                <a16:creationId xmlns:a16="http://schemas.microsoft.com/office/drawing/2014/main" id="{66C356F3-9DDD-7483-9D64-E8CB5C0B8210}"/>
              </a:ext>
            </a:extLst>
          </p:cNvPr>
          <p:cNvSpPr/>
          <p:nvPr/>
        </p:nvSpPr>
        <p:spPr>
          <a:xfrm>
            <a:off x="1891213" y="5650307"/>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31" name="TextBox 30">
            <a:extLst>
              <a:ext uri="{FF2B5EF4-FFF2-40B4-BE49-F238E27FC236}">
                <a16:creationId xmlns:a16="http://schemas.microsoft.com/office/drawing/2014/main" id="{F85B4189-022E-8C05-607A-EAE224F3A0AC}"/>
              </a:ext>
            </a:extLst>
          </p:cNvPr>
          <p:cNvSpPr txBox="1"/>
          <p:nvPr/>
        </p:nvSpPr>
        <p:spPr>
          <a:xfrm>
            <a:off x="1988830" y="5693841"/>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cxnSp>
        <p:nvCxnSpPr>
          <p:cNvPr id="33" name="Connector: Elbow 32">
            <a:extLst>
              <a:ext uri="{FF2B5EF4-FFF2-40B4-BE49-F238E27FC236}">
                <a16:creationId xmlns:a16="http://schemas.microsoft.com/office/drawing/2014/main" id="{0F8F6C4C-1501-88DC-8DB8-EF646912F47C}"/>
              </a:ext>
            </a:extLst>
          </p:cNvPr>
          <p:cNvCxnSpPr/>
          <p:nvPr/>
        </p:nvCxnSpPr>
        <p:spPr>
          <a:xfrm>
            <a:off x="5892800" y="4346735"/>
            <a:ext cx="3251200" cy="845025"/>
          </a:xfrm>
          <a:prstGeom prst="bentConnector3">
            <a:avLst>
              <a:gd name="adj1" fmla="val 40000"/>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FF085FD-415E-8576-C0D8-77A48EA676AA}"/>
              </a:ext>
            </a:extLst>
          </p:cNvPr>
          <p:cNvCxnSpPr>
            <a:cxnSpLocks/>
          </p:cNvCxnSpPr>
          <p:nvPr/>
        </p:nvCxnSpPr>
        <p:spPr>
          <a:xfrm>
            <a:off x="5974080" y="6061169"/>
            <a:ext cx="0" cy="14250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255848D0-BB84-3FD6-8EB7-851E908507F5}"/>
              </a:ext>
            </a:extLst>
          </p:cNvPr>
          <p:cNvCxnSpPr>
            <a:cxnSpLocks/>
            <a:endCxn id="18" idx="1"/>
          </p:cNvCxnSpPr>
          <p:nvPr/>
        </p:nvCxnSpPr>
        <p:spPr>
          <a:xfrm>
            <a:off x="5974080" y="6203675"/>
            <a:ext cx="3466994"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91B82AF-2BDD-99E4-892F-4C0D19F759E4}"/>
              </a:ext>
            </a:extLst>
          </p:cNvPr>
          <p:cNvCxnSpPr>
            <a:cxnSpLocks/>
          </p:cNvCxnSpPr>
          <p:nvPr/>
        </p:nvCxnSpPr>
        <p:spPr>
          <a:xfrm>
            <a:off x="4362503" y="2690146"/>
            <a:ext cx="0" cy="14250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6539AF52-32F2-B9F9-1E7B-63A803608336}"/>
              </a:ext>
            </a:extLst>
          </p:cNvPr>
          <p:cNvCxnSpPr>
            <a:cxnSpLocks/>
          </p:cNvCxnSpPr>
          <p:nvPr/>
        </p:nvCxnSpPr>
        <p:spPr>
          <a:xfrm>
            <a:off x="4362503" y="2832652"/>
            <a:ext cx="3466994"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680C7AF5-BD3B-0B7D-D012-AC22C89B05BD}"/>
              </a:ext>
            </a:extLst>
          </p:cNvPr>
          <p:cNvSpPr/>
          <p:nvPr/>
        </p:nvSpPr>
        <p:spPr>
          <a:xfrm>
            <a:off x="593908" y="949923"/>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17EE90EA-5A96-36FF-789A-DFF70EACA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3" name="Group 42">
            <a:extLst>
              <a:ext uri="{FF2B5EF4-FFF2-40B4-BE49-F238E27FC236}">
                <a16:creationId xmlns:a16="http://schemas.microsoft.com/office/drawing/2014/main" id="{225011F2-1DB8-84FF-9087-ED195073BF62}"/>
              </a:ext>
            </a:extLst>
          </p:cNvPr>
          <p:cNvGrpSpPr/>
          <p:nvPr/>
        </p:nvGrpSpPr>
        <p:grpSpPr>
          <a:xfrm>
            <a:off x="10034566" y="110554"/>
            <a:ext cx="800952" cy="281816"/>
            <a:chOff x="9701652" y="252026"/>
            <a:chExt cx="992458" cy="349197"/>
          </a:xfrm>
        </p:grpSpPr>
        <p:pic>
          <p:nvPicPr>
            <p:cNvPr id="40" name="Picture 39" descr="Icon&#10;&#10;Description automatically generated">
              <a:extLst>
                <a:ext uri="{FF2B5EF4-FFF2-40B4-BE49-F238E27FC236}">
                  <a16:creationId xmlns:a16="http://schemas.microsoft.com/office/drawing/2014/main" id="{1AF8F386-94CC-0AE8-1635-FCA62CB8A2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42" name="Straight Connector 41">
              <a:extLst>
                <a:ext uri="{FF2B5EF4-FFF2-40B4-BE49-F238E27FC236}">
                  <a16:creationId xmlns:a16="http://schemas.microsoft.com/office/drawing/2014/main" id="{1FF5F516-21F4-1116-3BEF-65E8ED5FBEB5}"/>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45" name="Graphic 44">
            <a:extLst>
              <a:ext uri="{FF2B5EF4-FFF2-40B4-BE49-F238E27FC236}">
                <a16:creationId xmlns:a16="http://schemas.microsoft.com/office/drawing/2014/main" id="{1F2A0EF2-2F97-9BAD-C223-1FCB3B1979A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50200" y="184048"/>
            <a:ext cx="1061148" cy="160117"/>
          </a:xfrm>
          <a:prstGeom prst="rect">
            <a:avLst/>
          </a:prstGeom>
        </p:spPr>
      </p:pic>
    </p:spTree>
    <p:extLst>
      <p:ext uri="{BB962C8B-B14F-4D97-AF65-F5344CB8AC3E}">
        <p14:creationId xmlns:p14="http://schemas.microsoft.com/office/powerpoint/2010/main" val="668474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E681C742-ABA5-80BB-1597-2397B318BE31}"/>
              </a:ext>
            </a:extLst>
          </p:cNvPr>
          <p:cNvGrpSpPr/>
          <p:nvPr/>
        </p:nvGrpSpPr>
        <p:grpSpPr>
          <a:xfrm>
            <a:off x="6826791" y="1266160"/>
            <a:ext cx="5126048" cy="4784312"/>
            <a:chOff x="6826791" y="1266160"/>
            <a:chExt cx="5126048" cy="4784312"/>
          </a:xfrm>
        </p:grpSpPr>
        <p:pic>
          <p:nvPicPr>
            <p:cNvPr id="6" name="Picture 5" descr="A screenshot of a computer&#10;&#10;Description automatically generated">
              <a:extLst>
                <a:ext uri="{FF2B5EF4-FFF2-40B4-BE49-F238E27FC236}">
                  <a16:creationId xmlns:a16="http://schemas.microsoft.com/office/drawing/2014/main" id="{0A61921E-8E8A-5D6E-0E64-CD5787771A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6791" y="1266160"/>
              <a:ext cx="5126048" cy="4784312"/>
            </a:xfrm>
            <a:prstGeom prst="rect">
              <a:avLst/>
            </a:prstGeom>
          </p:spPr>
        </p:pic>
        <p:sp>
          <p:nvSpPr>
            <p:cNvPr id="14" name="Rectangle 13">
              <a:extLst>
                <a:ext uri="{FF2B5EF4-FFF2-40B4-BE49-F238E27FC236}">
                  <a16:creationId xmlns:a16="http://schemas.microsoft.com/office/drawing/2014/main" id="{5F771A51-9717-CB91-93C7-9E18EDF25C00}"/>
                </a:ext>
              </a:extLst>
            </p:cNvPr>
            <p:cNvSpPr/>
            <p:nvPr/>
          </p:nvSpPr>
          <p:spPr>
            <a:xfrm>
              <a:off x="7747000" y="2508450"/>
              <a:ext cx="2291080" cy="121920"/>
            </a:xfrm>
            <a:prstGeom prst="rect">
              <a:avLst/>
            </a:prstGeom>
            <a:solidFill>
              <a:srgbClr val="2929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D32C4F9D-591C-542D-0405-2909B842A2FC}"/>
              </a:ext>
            </a:extLst>
          </p:cNvPr>
          <p:cNvSpPr txBox="1"/>
          <p:nvPr/>
        </p:nvSpPr>
        <p:spPr>
          <a:xfrm>
            <a:off x="499389" y="412692"/>
            <a:ext cx="8152774" cy="461665"/>
          </a:xfrm>
          <a:prstGeom prst="rect">
            <a:avLst/>
          </a:prstGeom>
          <a:noFill/>
        </p:spPr>
        <p:txBody>
          <a:bodyPr wrap="square" lIns="91440" tIns="45720" rIns="91440" bIns="45720" rtlCol="0" anchor="t">
            <a:spAutoFit/>
          </a:bodyPr>
          <a:lstStyle/>
          <a:p>
            <a:pPr defTabSz="912813" eaLnBrk="0" fontAlgn="base" hangingPunct="0">
              <a:spcBef>
                <a:spcPct val="0"/>
              </a:spcBef>
              <a:spcAft>
                <a:spcPct val="0"/>
              </a:spcAft>
              <a:defRPr/>
            </a:pPr>
            <a:r>
              <a:rPr lang="en-US" sz="2400" b="1">
                <a:solidFill>
                  <a:srgbClr val="182C61"/>
                </a:solidFill>
                <a:latin typeface="Montserrat" pitchFamily="2" charset="0"/>
                <a:cs typeface="Poppins" panose="00000500000000000000" pitchFamily="2" charset="0"/>
              </a:rPr>
              <a:t>Housekeeping</a:t>
            </a:r>
            <a:r>
              <a:rPr lang="en-US" sz="2400">
                <a:solidFill>
                  <a:srgbClr val="E58527"/>
                </a:solidFill>
                <a:latin typeface="Montserrat" pitchFamily="2" charset="0"/>
                <a:ea typeface="Open Sans" panose="020B0606030504020204" pitchFamily="34" charset="0"/>
                <a:cs typeface="Poppins" panose="00000500000000000000" pitchFamily="2" charset="0"/>
              </a:rPr>
              <a:t> -Participating in Polls</a:t>
            </a:r>
            <a:endParaRPr lang="en-US" sz="2400" b="1">
              <a:solidFill>
                <a:srgbClr val="E58527"/>
              </a:solidFill>
              <a:latin typeface="Montserrat" pitchFamily="2" charset="0"/>
              <a:ea typeface="Open Sans" panose="020B0606030504020204" pitchFamily="34" charset="0"/>
              <a:cs typeface="Poppins" panose="00000500000000000000" pitchFamily="2" charset="0"/>
            </a:endParaRPr>
          </a:p>
        </p:txBody>
      </p:sp>
      <p:sp>
        <p:nvSpPr>
          <p:cNvPr id="13" name="TextBox 12">
            <a:extLst>
              <a:ext uri="{FF2B5EF4-FFF2-40B4-BE49-F238E27FC236}">
                <a16:creationId xmlns:a16="http://schemas.microsoft.com/office/drawing/2014/main" id="{183032FC-DF29-495A-C544-D853788ADBB3}"/>
              </a:ext>
            </a:extLst>
          </p:cNvPr>
          <p:cNvSpPr txBox="1"/>
          <p:nvPr/>
        </p:nvSpPr>
        <p:spPr>
          <a:xfrm>
            <a:off x="523562" y="1193158"/>
            <a:ext cx="918464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Your opinion is valuable to us!</a:t>
            </a:r>
          </a:p>
          <a:p>
            <a:r>
              <a:rPr lang="en-US" sz="1600">
                <a:latin typeface="Open Sans" panose="020B0606030504020204" pitchFamily="34" charset="0"/>
                <a:ea typeface="Open Sans" panose="020B0606030504020204" pitchFamily="34" charset="0"/>
                <a:cs typeface="Open Sans" panose="020B0606030504020204" pitchFamily="34" charset="0"/>
              </a:rPr>
              <a:t>Please take part in our polls to help us understand your views. </a:t>
            </a:r>
          </a:p>
        </p:txBody>
      </p:sp>
      <p:sp>
        <p:nvSpPr>
          <p:cNvPr id="16" name="Rectangle: Rounded Corners 15">
            <a:extLst>
              <a:ext uri="{FF2B5EF4-FFF2-40B4-BE49-F238E27FC236}">
                <a16:creationId xmlns:a16="http://schemas.microsoft.com/office/drawing/2014/main" id="{5F047A9B-2B84-96C9-DDBC-C6D4BD7F0A9A}"/>
              </a:ext>
            </a:extLst>
          </p:cNvPr>
          <p:cNvSpPr/>
          <p:nvPr/>
        </p:nvSpPr>
        <p:spPr>
          <a:xfrm>
            <a:off x="7329555" y="2662585"/>
            <a:ext cx="3717148" cy="434857"/>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EB04299-22DA-F6E5-C8FF-8544412B0A01}"/>
              </a:ext>
            </a:extLst>
          </p:cNvPr>
          <p:cNvSpPr/>
          <p:nvPr/>
        </p:nvSpPr>
        <p:spPr>
          <a:xfrm>
            <a:off x="10265690" y="5186877"/>
            <a:ext cx="1547228" cy="430360"/>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0794E5A-4861-56C0-4EFE-7E8CEE148527}"/>
              </a:ext>
            </a:extLst>
          </p:cNvPr>
          <p:cNvSpPr txBox="1"/>
          <p:nvPr/>
        </p:nvSpPr>
        <p:spPr>
          <a:xfrm>
            <a:off x="921324" y="4383815"/>
            <a:ext cx="5290926" cy="1077218"/>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Confirm Your Selection: </a:t>
            </a:r>
            <a:br>
              <a:rPr lang="en-US" sz="1600">
                <a:latin typeface="Open Sans" panose="020B0606030504020204" pitchFamily="34" charset="0"/>
                <a:ea typeface="Open Sans" panose="020B0606030504020204" pitchFamily="34" charset="0"/>
                <a:cs typeface="Open Sans" panose="020B0606030504020204" pitchFamily="34" charset="0"/>
              </a:rPr>
            </a:br>
            <a:br>
              <a:rPr lang="en-US" sz="1600">
                <a:latin typeface="Open Sans" panose="020B0606030504020204" pitchFamily="34" charset="0"/>
                <a:ea typeface="Open Sans" panose="020B0606030504020204" pitchFamily="34" charset="0"/>
                <a:cs typeface="Open Sans" panose="020B0606030504020204" pitchFamily="34" charset="0"/>
              </a:rPr>
            </a:br>
            <a:r>
              <a:rPr lang="en-US" sz="1600">
                <a:latin typeface="Open Sans" panose="020B0606030504020204" pitchFamily="34" charset="0"/>
                <a:ea typeface="Open Sans" panose="020B0606030504020204" pitchFamily="34" charset="0"/>
                <a:cs typeface="Open Sans" panose="020B0606030504020204" pitchFamily="34" charset="0"/>
              </a:rPr>
              <a:t>After selecting your option, make sure to hit the 'Submit' button to record your response..</a:t>
            </a:r>
          </a:p>
        </p:txBody>
      </p:sp>
      <p:sp>
        <p:nvSpPr>
          <p:cNvPr id="20" name="TextBox 19">
            <a:extLst>
              <a:ext uri="{FF2B5EF4-FFF2-40B4-BE49-F238E27FC236}">
                <a16:creationId xmlns:a16="http://schemas.microsoft.com/office/drawing/2014/main" id="{05DD5894-1DA7-BA5A-D6C6-49D5B6F39B49}"/>
              </a:ext>
            </a:extLst>
          </p:cNvPr>
          <p:cNvSpPr txBox="1"/>
          <p:nvPr/>
        </p:nvSpPr>
        <p:spPr>
          <a:xfrm>
            <a:off x="902691" y="2279256"/>
            <a:ext cx="5290926" cy="1569660"/>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Submit Your Vote: </a:t>
            </a:r>
          </a:p>
          <a:p>
            <a:endParaRPr lang="en-US" sz="1600">
              <a:latin typeface="Open Sans" panose="020B0606030504020204" pitchFamily="34" charset="0"/>
              <a:ea typeface="Open Sans" panose="020B0606030504020204" pitchFamily="34" charset="0"/>
              <a:cs typeface="Open Sans" panose="020B0606030504020204" pitchFamily="34" charset="0"/>
            </a:endParaRPr>
          </a:p>
          <a:p>
            <a:r>
              <a:rPr lang="en-US" sz="1600">
                <a:latin typeface="Open Sans" panose="020B0606030504020204" pitchFamily="34" charset="0"/>
                <a:ea typeface="Open Sans" panose="020B0606030504020204" pitchFamily="34" charset="0"/>
                <a:cs typeface="Open Sans" panose="020B0606030504020204" pitchFamily="34" charset="0"/>
              </a:rPr>
              <a:t>A new window will pop up with the poll question.</a:t>
            </a:r>
          </a:p>
          <a:p>
            <a:endParaRPr lang="en-US" sz="1600">
              <a:latin typeface="Open Sans" panose="020B0606030504020204" pitchFamily="34" charset="0"/>
              <a:ea typeface="Open Sans" panose="020B0606030504020204" pitchFamily="34" charset="0"/>
              <a:cs typeface="Open Sans" panose="020B0606030504020204" pitchFamily="34" charset="0"/>
            </a:endParaRPr>
          </a:p>
          <a:p>
            <a:br>
              <a:rPr lang="en-US" sz="1600">
                <a:latin typeface="Open Sans" panose="020B0606030504020204" pitchFamily="34" charset="0"/>
                <a:ea typeface="Open Sans" panose="020B0606030504020204" pitchFamily="34" charset="0"/>
                <a:cs typeface="Open Sans" panose="020B0606030504020204" pitchFamily="34" charset="0"/>
              </a:rPr>
            </a:br>
            <a:r>
              <a:rPr lang="en-US" sz="1600">
                <a:latin typeface="Open Sans" panose="020B0606030504020204" pitchFamily="34" charset="0"/>
                <a:ea typeface="Open Sans" panose="020B0606030504020204" pitchFamily="34" charset="0"/>
                <a:cs typeface="Open Sans" panose="020B0606030504020204" pitchFamily="34" charset="0"/>
              </a:rPr>
              <a:t>Choose your answer from the provided options</a:t>
            </a:r>
          </a:p>
        </p:txBody>
      </p:sp>
      <p:sp>
        <p:nvSpPr>
          <p:cNvPr id="26" name="Oval 25">
            <a:extLst>
              <a:ext uri="{FF2B5EF4-FFF2-40B4-BE49-F238E27FC236}">
                <a16:creationId xmlns:a16="http://schemas.microsoft.com/office/drawing/2014/main" id="{53F64A9E-52CB-3BC6-4B0B-84C6587CF58C}"/>
              </a:ext>
            </a:extLst>
          </p:cNvPr>
          <p:cNvSpPr/>
          <p:nvPr/>
        </p:nvSpPr>
        <p:spPr>
          <a:xfrm>
            <a:off x="355600" y="2276355"/>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7" name="TextBox 26">
            <a:extLst>
              <a:ext uri="{FF2B5EF4-FFF2-40B4-BE49-F238E27FC236}">
                <a16:creationId xmlns:a16="http://schemas.microsoft.com/office/drawing/2014/main" id="{C295BEB0-3F3A-ECD7-51E4-08CA348B7A2C}"/>
              </a:ext>
            </a:extLst>
          </p:cNvPr>
          <p:cNvSpPr txBox="1"/>
          <p:nvPr/>
        </p:nvSpPr>
        <p:spPr>
          <a:xfrm>
            <a:off x="453217" y="2319889"/>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28" name="Oval 27">
            <a:extLst>
              <a:ext uri="{FF2B5EF4-FFF2-40B4-BE49-F238E27FC236}">
                <a16:creationId xmlns:a16="http://schemas.microsoft.com/office/drawing/2014/main" id="{A4318C0E-EA6A-B2F1-3E6D-DFDC89830646}"/>
              </a:ext>
            </a:extLst>
          </p:cNvPr>
          <p:cNvSpPr/>
          <p:nvPr/>
        </p:nvSpPr>
        <p:spPr>
          <a:xfrm>
            <a:off x="325416" y="4369742"/>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9" name="TextBox 28">
            <a:extLst>
              <a:ext uri="{FF2B5EF4-FFF2-40B4-BE49-F238E27FC236}">
                <a16:creationId xmlns:a16="http://schemas.microsoft.com/office/drawing/2014/main" id="{2A14D675-8677-A7F7-606F-3A3B4B30D8AA}"/>
              </a:ext>
            </a:extLst>
          </p:cNvPr>
          <p:cNvSpPr txBox="1"/>
          <p:nvPr/>
        </p:nvSpPr>
        <p:spPr>
          <a:xfrm>
            <a:off x="423033" y="4413276"/>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cxnSp>
        <p:nvCxnSpPr>
          <p:cNvPr id="41" name="Straight Connector 40">
            <a:extLst>
              <a:ext uri="{FF2B5EF4-FFF2-40B4-BE49-F238E27FC236}">
                <a16:creationId xmlns:a16="http://schemas.microsoft.com/office/drawing/2014/main" id="{2FF085FD-415E-8576-C0D8-77A48EA676AA}"/>
              </a:ext>
            </a:extLst>
          </p:cNvPr>
          <p:cNvCxnSpPr>
            <a:cxnSpLocks/>
          </p:cNvCxnSpPr>
          <p:nvPr/>
        </p:nvCxnSpPr>
        <p:spPr>
          <a:xfrm>
            <a:off x="5791200" y="4418867"/>
            <a:ext cx="0" cy="104216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6539AF52-32F2-B9F9-1E7B-63A803608336}"/>
              </a:ext>
            </a:extLst>
          </p:cNvPr>
          <p:cNvCxnSpPr>
            <a:cxnSpLocks/>
          </p:cNvCxnSpPr>
          <p:nvPr/>
        </p:nvCxnSpPr>
        <p:spPr>
          <a:xfrm>
            <a:off x="5778500" y="2933700"/>
            <a:ext cx="1551055"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812ED417-B8DD-61B2-B90B-5B4A5FFB576A}"/>
              </a:ext>
            </a:extLst>
          </p:cNvPr>
          <p:cNvCxnSpPr>
            <a:cxnSpLocks/>
          </p:cNvCxnSpPr>
          <p:nvPr/>
        </p:nvCxnSpPr>
        <p:spPr>
          <a:xfrm>
            <a:off x="5778500" y="2508450"/>
            <a:ext cx="0" cy="453061"/>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927127A2-9A7C-6D85-2C07-8DB8F144369E}"/>
              </a:ext>
            </a:extLst>
          </p:cNvPr>
          <p:cNvCxnSpPr>
            <a:cxnSpLocks/>
          </p:cNvCxnSpPr>
          <p:nvPr/>
        </p:nvCxnSpPr>
        <p:spPr>
          <a:xfrm>
            <a:off x="5791200" y="5461033"/>
            <a:ext cx="4432300"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EC6BA8A-1C28-2DFF-1000-DFAC936B9B6E}"/>
              </a:ext>
            </a:extLst>
          </p:cNvPr>
          <p:cNvCxnSpPr>
            <a:cxnSpLocks/>
          </p:cNvCxnSpPr>
          <p:nvPr/>
        </p:nvCxnSpPr>
        <p:spPr>
          <a:xfrm>
            <a:off x="5778500" y="3720838"/>
            <a:ext cx="1551055"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70E6643-2C45-7B18-C35D-E422C4E0D2AC}"/>
              </a:ext>
            </a:extLst>
          </p:cNvPr>
          <p:cNvCxnSpPr>
            <a:cxnSpLocks/>
          </p:cNvCxnSpPr>
          <p:nvPr/>
        </p:nvCxnSpPr>
        <p:spPr>
          <a:xfrm>
            <a:off x="5791200" y="3267777"/>
            <a:ext cx="0" cy="453061"/>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B985E98-1BA5-071A-E5E9-0B6A642C5E56}"/>
              </a:ext>
            </a:extLst>
          </p:cNvPr>
          <p:cNvSpPr/>
          <p:nvPr/>
        </p:nvSpPr>
        <p:spPr>
          <a:xfrm>
            <a:off x="593908" y="918024"/>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4" name="Picture 63">
            <a:extLst>
              <a:ext uri="{FF2B5EF4-FFF2-40B4-BE49-F238E27FC236}">
                <a16:creationId xmlns:a16="http://schemas.microsoft.com/office/drawing/2014/main" id="{25BE2B39-9DE9-50A6-A8D7-DFA3C7A042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4" name="Group 43">
            <a:extLst>
              <a:ext uri="{FF2B5EF4-FFF2-40B4-BE49-F238E27FC236}">
                <a16:creationId xmlns:a16="http://schemas.microsoft.com/office/drawing/2014/main" id="{C881E16F-20E7-C887-45C8-DF4A2877E569}"/>
              </a:ext>
            </a:extLst>
          </p:cNvPr>
          <p:cNvGrpSpPr/>
          <p:nvPr/>
        </p:nvGrpSpPr>
        <p:grpSpPr>
          <a:xfrm>
            <a:off x="10034566" y="110554"/>
            <a:ext cx="800952" cy="281816"/>
            <a:chOff x="9701652" y="252026"/>
            <a:chExt cx="992458" cy="349197"/>
          </a:xfrm>
        </p:grpSpPr>
        <p:pic>
          <p:nvPicPr>
            <p:cNvPr id="42" name="Picture 41" descr="Icon&#10;&#10;Description automatically generated">
              <a:extLst>
                <a:ext uri="{FF2B5EF4-FFF2-40B4-BE49-F238E27FC236}">
                  <a16:creationId xmlns:a16="http://schemas.microsoft.com/office/drawing/2014/main" id="{7B07F78C-F24F-8755-1CDD-FBC67BE2D4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43" name="Straight Connector 42">
              <a:extLst>
                <a:ext uri="{FF2B5EF4-FFF2-40B4-BE49-F238E27FC236}">
                  <a16:creationId xmlns:a16="http://schemas.microsoft.com/office/drawing/2014/main" id="{A71475C5-E255-2A85-A3AA-3ABC73CE90B2}"/>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46" name="Graphic 45">
            <a:extLst>
              <a:ext uri="{FF2B5EF4-FFF2-40B4-BE49-F238E27FC236}">
                <a16:creationId xmlns:a16="http://schemas.microsoft.com/office/drawing/2014/main" id="{036F1900-AA33-7284-E9A7-F9B1320449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50200" y="184048"/>
            <a:ext cx="1061148" cy="160117"/>
          </a:xfrm>
          <a:prstGeom prst="rect">
            <a:avLst/>
          </a:prstGeom>
        </p:spPr>
      </p:pic>
    </p:spTree>
    <p:extLst>
      <p:ext uri="{BB962C8B-B14F-4D97-AF65-F5344CB8AC3E}">
        <p14:creationId xmlns:p14="http://schemas.microsoft.com/office/powerpoint/2010/main" val="1684102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Rectangle 65" descr="preencoded.png">
            <a:extLst>
              <a:ext uri="{FF2B5EF4-FFF2-40B4-BE49-F238E27FC236}">
                <a16:creationId xmlns:a16="http://schemas.microsoft.com/office/drawing/2014/main" id="{6E3B394F-8CD8-1AFF-1E80-3E278B5FB2B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19109" y="5796513"/>
            <a:ext cx="4119398" cy="711696"/>
          </a:xfrm>
          <a:prstGeom prst="rect">
            <a:avLst/>
          </a:prstGeom>
        </p:spPr>
      </p:pic>
      <p:pic>
        <p:nvPicPr>
          <p:cNvPr id="6" name="Vector 82" descr="preencoded.png">
            <a:extLst>
              <a:ext uri="{FF2B5EF4-FFF2-40B4-BE49-F238E27FC236}">
                <a16:creationId xmlns:a16="http://schemas.microsoft.com/office/drawing/2014/main" id="{ABDF4A4F-35CF-D9E6-617C-12D5190CFBF4}"/>
              </a:ext>
            </a:extLst>
          </p:cNvPr>
          <p:cNvPicPr>
            <a:picLocks noChangeAspect="1"/>
          </p:cNvPicPr>
          <p:nvPr/>
        </p:nvPicPr>
        <p:blipFill>
          <a:blip r:embed="rId4"/>
          <a:srcRect/>
          <a:stretch/>
        </p:blipFill>
        <p:spPr>
          <a:xfrm>
            <a:off x="390525" y="637965"/>
            <a:ext cx="1838325" cy="38100"/>
          </a:xfrm>
          <a:prstGeom prst="rect">
            <a:avLst/>
          </a:prstGeom>
        </p:spPr>
      </p:pic>
      <p:sp>
        <p:nvSpPr>
          <p:cNvPr id="7" name="About Acuvate">
            <a:extLst>
              <a:ext uri="{FF2B5EF4-FFF2-40B4-BE49-F238E27FC236}">
                <a16:creationId xmlns:a16="http://schemas.microsoft.com/office/drawing/2014/main" id="{B251254B-8B45-B49B-D50E-2953CA2EC1E7}"/>
              </a:ext>
            </a:extLst>
          </p:cNvPr>
          <p:cNvSpPr/>
          <p:nvPr/>
        </p:nvSpPr>
        <p:spPr>
          <a:xfrm>
            <a:off x="390525" y="284653"/>
            <a:ext cx="1885950" cy="266700"/>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lang="en-US" b="1">
                <a:solidFill>
                  <a:srgbClr val="182C61"/>
                </a:solidFill>
                <a:latin typeface="Montserrat" panose="00000500000000000000"/>
              </a:rPr>
              <a:t>About </a:t>
            </a:r>
            <a:r>
              <a:rPr lang="en-US" b="1" err="1">
                <a:solidFill>
                  <a:srgbClr val="182C61"/>
                </a:solidFill>
                <a:latin typeface="Montserrat" panose="00000500000000000000"/>
              </a:rPr>
              <a:t>Acuvate</a:t>
            </a:r>
            <a:endParaRPr lang="en-US" b="1">
              <a:solidFill>
                <a:srgbClr val="182C61"/>
              </a:solidFill>
              <a:latin typeface="Montserrat" panose="00000500000000000000"/>
            </a:endParaRPr>
          </a:p>
        </p:txBody>
      </p:sp>
      <p:sp>
        <p:nvSpPr>
          <p:cNvPr id="9" name="Acuvate is a global player in next-generation digital solutions  services that modernize automate and transform enterprise applications With over 18 years of experience we have been enabling our clients globally to steer their digital transformation strat">
            <a:extLst>
              <a:ext uri="{FF2B5EF4-FFF2-40B4-BE49-F238E27FC236}">
                <a16:creationId xmlns:a16="http://schemas.microsoft.com/office/drawing/2014/main" id="{C778420D-574C-FD69-3BA5-BD7702E97D25}"/>
              </a:ext>
            </a:extLst>
          </p:cNvPr>
          <p:cNvSpPr/>
          <p:nvPr/>
        </p:nvSpPr>
        <p:spPr>
          <a:xfrm>
            <a:off x="419109" y="971779"/>
            <a:ext cx="4179864" cy="893721"/>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err="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Acuvate</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is a global player in next-generation digital solutions &amp; services that modernize, automate and transform enterprise applications. With over </a:t>
            </a:r>
            <a:r>
              <a:rPr kumimoji="0" lang="en-US" sz="105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19+ years</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of experience, we have been enabling our clients globally to steer their digital transformation strategy using </a:t>
            </a:r>
            <a:r>
              <a:rPr kumimoji="0" lang="en-US" sz="105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AI, Data &amp; Cloud.</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 name="Rectangle 67" descr="preencoded.png">
            <a:extLst>
              <a:ext uri="{FF2B5EF4-FFF2-40B4-BE49-F238E27FC236}">
                <a16:creationId xmlns:a16="http://schemas.microsoft.com/office/drawing/2014/main" id="{058F5815-E23A-F878-BF70-41FB53FEB69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854902" y="2521900"/>
            <a:ext cx="6948333" cy="361950"/>
          </a:xfrm>
          <a:prstGeom prst="rect">
            <a:avLst/>
          </a:prstGeom>
        </p:spPr>
      </p:pic>
      <p:pic>
        <p:nvPicPr>
          <p:cNvPr id="14" name="image 198" descr="preencoded.png">
            <a:extLst>
              <a:ext uri="{FF2B5EF4-FFF2-40B4-BE49-F238E27FC236}">
                <a16:creationId xmlns:a16="http://schemas.microsoft.com/office/drawing/2014/main" id="{B7D40CE4-C331-87EB-3E6B-6066DD3C8C89}"/>
              </a:ext>
            </a:extLst>
          </p:cNvPr>
          <p:cNvPicPr>
            <a:picLocks noChangeAspect="1"/>
          </p:cNvPicPr>
          <p:nvPr/>
        </p:nvPicPr>
        <p:blipFill>
          <a:blip r:embed="rId6"/>
          <a:srcRect/>
          <a:stretch/>
        </p:blipFill>
        <p:spPr>
          <a:xfrm>
            <a:off x="9474565" y="2994981"/>
            <a:ext cx="655504" cy="410913"/>
          </a:xfrm>
          <a:prstGeom prst="rect">
            <a:avLst/>
          </a:prstGeom>
        </p:spPr>
      </p:pic>
      <p:pic>
        <p:nvPicPr>
          <p:cNvPr id="15" name="image 199" descr="preencoded.png">
            <a:extLst>
              <a:ext uri="{FF2B5EF4-FFF2-40B4-BE49-F238E27FC236}">
                <a16:creationId xmlns:a16="http://schemas.microsoft.com/office/drawing/2014/main" id="{1649307D-3507-B96C-E07D-0E13FA0D90BE}"/>
              </a:ext>
            </a:extLst>
          </p:cNvPr>
          <p:cNvPicPr>
            <a:picLocks noChangeAspect="1"/>
          </p:cNvPicPr>
          <p:nvPr/>
        </p:nvPicPr>
        <p:blipFill>
          <a:blip r:embed="rId7"/>
          <a:srcRect/>
          <a:stretch/>
        </p:blipFill>
        <p:spPr>
          <a:xfrm>
            <a:off x="10299678" y="3111632"/>
            <a:ext cx="859524" cy="202241"/>
          </a:xfrm>
          <a:prstGeom prst="rect">
            <a:avLst/>
          </a:prstGeom>
        </p:spPr>
      </p:pic>
      <p:pic>
        <p:nvPicPr>
          <p:cNvPr id="16" name="adidas-seeklogo 1" descr="preencoded.png">
            <a:extLst>
              <a:ext uri="{FF2B5EF4-FFF2-40B4-BE49-F238E27FC236}">
                <a16:creationId xmlns:a16="http://schemas.microsoft.com/office/drawing/2014/main" id="{9C3C536B-7F9D-C4AD-07AD-DE184F0AF107}"/>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7208104" y="3024092"/>
            <a:ext cx="506063" cy="354244"/>
          </a:xfrm>
          <a:prstGeom prst="rect">
            <a:avLst/>
          </a:prstGeom>
        </p:spPr>
      </p:pic>
      <p:pic>
        <p:nvPicPr>
          <p:cNvPr id="17" name="Group" descr="preencoded.png">
            <a:extLst>
              <a:ext uri="{FF2B5EF4-FFF2-40B4-BE49-F238E27FC236}">
                <a16:creationId xmlns:a16="http://schemas.microsoft.com/office/drawing/2014/main" id="{A6632199-27E9-C954-B2F0-628838F6BF4F}"/>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745748" y="3049082"/>
            <a:ext cx="323850" cy="323850"/>
          </a:xfrm>
          <a:prstGeom prst="rect">
            <a:avLst/>
          </a:prstGeom>
        </p:spPr>
      </p:pic>
      <p:pic>
        <p:nvPicPr>
          <p:cNvPr id="18" name="dell-2-logo-svg-vector 1" descr="preencoded.png">
            <a:extLst>
              <a:ext uri="{FF2B5EF4-FFF2-40B4-BE49-F238E27FC236}">
                <a16:creationId xmlns:a16="http://schemas.microsoft.com/office/drawing/2014/main" id="{03884324-B710-BE8F-AB19-B789ABA6DB63}"/>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324326" y="3035256"/>
            <a:ext cx="342900" cy="342900"/>
          </a:xfrm>
          <a:prstGeom prst="rect">
            <a:avLst/>
          </a:prstGeom>
        </p:spPr>
      </p:pic>
      <p:pic>
        <p:nvPicPr>
          <p:cNvPr id="19" name="Picture 2" descr="Regal Rexnord® | About Regal Rexnord">
            <a:extLst>
              <a:ext uri="{FF2B5EF4-FFF2-40B4-BE49-F238E27FC236}">
                <a16:creationId xmlns:a16="http://schemas.microsoft.com/office/drawing/2014/main" id="{6940C5E6-05CD-A5A8-4F18-DCC84C00840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71797" y="3071712"/>
            <a:ext cx="613632" cy="29699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4">
            <a:extLst>
              <a:ext uri="{FF2B5EF4-FFF2-40B4-BE49-F238E27FC236}">
                <a16:creationId xmlns:a16="http://schemas.microsoft.com/office/drawing/2014/main" id="{78D9BCD4-6C09-FEBD-31DE-E70D046CA40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63837" y="3066021"/>
            <a:ext cx="672986" cy="273050"/>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 181" descr="preencoded.png">
            <a:extLst>
              <a:ext uri="{FF2B5EF4-FFF2-40B4-BE49-F238E27FC236}">
                <a16:creationId xmlns:a16="http://schemas.microsoft.com/office/drawing/2014/main" id="{5BC22D1A-B7F6-F5F4-B070-CD3766C5B541}"/>
              </a:ext>
            </a:extLst>
          </p:cNvPr>
          <p:cNvPicPr>
            <a:picLocks noChangeAspect="1"/>
          </p:cNvPicPr>
          <p:nvPr/>
        </p:nvPicPr>
        <p:blipFill>
          <a:blip r:embed="rId13"/>
          <a:srcRect/>
          <a:stretch/>
        </p:blipFill>
        <p:spPr>
          <a:xfrm>
            <a:off x="6724607" y="3827246"/>
            <a:ext cx="1261948" cy="170533"/>
          </a:xfrm>
          <a:prstGeom prst="rect">
            <a:avLst/>
          </a:prstGeom>
        </p:spPr>
      </p:pic>
      <p:pic>
        <p:nvPicPr>
          <p:cNvPr id="22" name="image 185" descr="preencoded.png">
            <a:extLst>
              <a:ext uri="{FF2B5EF4-FFF2-40B4-BE49-F238E27FC236}">
                <a16:creationId xmlns:a16="http://schemas.microsoft.com/office/drawing/2014/main" id="{36161A2C-199D-3CC0-FF4C-BA691939F7FD}"/>
              </a:ext>
            </a:extLst>
          </p:cNvPr>
          <p:cNvPicPr>
            <a:picLocks noChangeAspect="1"/>
          </p:cNvPicPr>
          <p:nvPr/>
        </p:nvPicPr>
        <p:blipFill>
          <a:blip r:embed="rId14"/>
          <a:srcRect/>
          <a:stretch/>
        </p:blipFill>
        <p:spPr>
          <a:xfrm>
            <a:off x="8154187" y="3672877"/>
            <a:ext cx="807100" cy="191085"/>
          </a:xfrm>
          <a:prstGeom prst="rect">
            <a:avLst/>
          </a:prstGeom>
        </p:spPr>
      </p:pic>
      <p:pic>
        <p:nvPicPr>
          <p:cNvPr id="23" name="Mars-Logo 2" descr="preencoded.png">
            <a:extLst>
              <a:ext uri="{FF2B5EF4-FFF2-40B4-BE49-F238E27FC236}">
                <a16:creationId xmlns:a16="http://schemas.microsoft.com/office/drawing/2014/main" id="{E486D78C-7728-B699-9D8E-9238C51A474C}"/>
              </a:ext>
            </a:extLst>
          </p:cNvPr>
          <p:cNvPicPr>
            <a:picLocks noChangeAspect="1"/>
          </p:cNvPicPr>
          <p:nvPr/>
        </p:nvPicPr>
        <p:blipFill>
          <a:blip r:embed="rId15"/>
          <a:srcRect/>
          <a:stretch/>
        </p:blipFill>
        <p:spPr>
          <a:xfrm>
            <a:off x="9861528" y="3643750"/>
            <a:ext cx="438150" cy="247650"/>
          </a:xfrm>
          <a:prstGeom prst="rect">
            <a:avLst/>
          </a:prstGeom>
        </p:spPr>
      </p:pic>
      <p:pic>
        <p:nvPicPr>
          <p:cNvPr id="24" name="Unilever 2" descr="preencoded.png">
            <a:extLst>
              <a:ext uri="{FF2B5EF4-FFF2-40B4-BE49-F238E27FC236}">
                <a16:creationId xmlns:a16="http://schemas.microsoft.com/office/drawing/2014/main" id="{6B8A210D-CB01-D63C-48B0-804819879D56}"/>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6285740" y="3615054"/>
            <a:ext cx="323851" cy="350839"/>
          </a:xfrm>
          <a:prstGeom prst="rect">
            <a:avLst/>
          </a:prstGeom>
        </p:spPr>
      </p:pic>
      <p:pic>
        <p:nvPicPr>
          <p:cNvPr id="25" name="2560px-Diageo_Logo.svg 1" descr="preencoded.png">
            <a:extLst>
              <a:ext uri="{FF2B5EF4-FFF2-40B4-BE49-F238E27FC236}">
                <a16:creationId xmlns:a16="http://schemas.microsoft.com/office/drawing/2014/main" id="{48623E81-00C8-2644-EC40-1F41B13D3D83}"/>
              </a:ext>
            </a:extLst>
          </p:cNvPr>
          <p:cNvPicPr>
            <a:picLocks noChangeAspect="1"/>
          </p:cNvPicPr>
          <p:nvPr/>
        </p:nvPicPr>
        <p:blipFill>
          <a:blip r:embed="rId17"/>
          <a:srcRect/>
          <a:stretch/>
        </p:blipFill>
        <p:spPr>
          <a:xfrm>
            <a:off x="9065803" y="3682095"/>
            <a:ext cx="697955" cy="189445"/>
          </a:xfrm>
          <a:prstGeom prst="rect">
            <a:avLst/>
          </a:prstGeom>
        </p:spPr>
      </p:pic>
      <p:pic>
        <p:nvPicPr>
          <p:cNvPr id="26" name="Vector" descr="preencoded.png">
            <a:extLst>
              <a:ext uri="{FF2B5EF4-FFF2-40B4-BE49-F238E27FC236}">
                <a16:creationId xmlns:a16="http://schemas.microsoft.com/office/drawing/2014/main" id="{0DC6E6E0-940A-A82C-2132-46A832583FCD}"/>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6741325" y="3608666"/>
            <a:ext cx="892466" cy="123953"/>
          </a:xfrm>
          <a:prstGeom prst="rect">
            <a:avLst/>
          </a:prstGeom>
        </p:spPr>
      </p:pic>
      <p:pic>
        <p:nvPicPr>
          <p:cNvPr id="27" name="image 194" descr="preencoded.png">
            <a:extLst>
              <a:ext uri="{FF2B5EF4-FFF2-40B4-BE49-F238E27FC236}">
                <a16:creationId xmlns:a16="http://schemas.microsoft.com/office/drawing/2014/main" id="{C9466A4D-42EE-E9D3-ED87-B342D2782268}"/>
              </a:ext>
            </a:extLst>
          </p:cNvPr>
          <p:cNvPicPr>
            <a:picLocks noChangeAspect="1"/>
          </p:cNvPicPr>
          <p:nvPr/>
        </p:nvPicPr>
        <p:blipFill>
          <a:blip r:embed="rId19"/>
          <a:srcRect/>
          <a:stretch/>
        </p:blipFill>
        <p:spPr>
          <a:xfrm>
            <a:off x="10969599" y="4295387"/>
            <a:ext cx="676275" cy="209550"/>
          </a:xfrm>
          <a:prstGeom prst="rect">
            <a:avLst/>
          </a:prstGeom>
        </p:spPr>
      </p:pic>
      <p:pic>
        <p:nvPicPr>
          <p:cNvPr id="28" name="image 197" descr="preencoded.png">
            <a:extLst>
              <a:ext uri="{FF2B5EF4-FFF2-40B4-BE49-F238E27FC236}">
                <a16:creationId xmlns:a16="http://schemas.microsoft.com/office/drawing/2014/main" id="{43006A82-7EA1-F668-6277-D4802ABBC649}"/>
              </a:ext>
            </a:extLst>
          </p:cNvPr>
          <p:cNvPicPr>
            <a:picLocks noChangeAspect="1"/>
          </p:cNvPicPr>
          <p:nvPr/>
        </p:nvPicPr>
        <p:blipFill>
          <a:blip r:embed="rId20"/>
          <a:srcRect/>
          <a:stretch/>
        </p:blipFill>
        <p:spPr>
          <a:xfrm>
            <a:off x="10214316" y="4087448"/>
            <a:ext cx="740467" cy="415879"/>
          </a:xfrm>
          <a:prstGeom prst="rect">
            <a:avLst/>
          </a:prstGeom>
        </p:spPr>
      </p:pic>
      <p:pic>
        <p:nvPicPr>
          <p:cNvPr id="29" name="88aaafcd8b43ac27_org 2" descr="preencoded.png">
            <a:extLst>
              <a:ext uri="{FF2B5EF4-FFF2-40B4-BE49-F238E27FC236}">
                <a16:creationId xmlns:a16="http://schemas.microsoft.com/office/drawing/2014/main" id="{CA1B8DA1-E554-B977-90AE-F334426825BE}"/>
              </a:ext>
            </a:extLst>
          </p:cNvPr>
          <p:cNvPicPr>
            <a:picLocks noChangeAspect="1"/>
          </p:cNvPicPr>
          <p:nvPr/>
        </p:nvPicPr>
        <p:blipFill>
          <a:blip r:embed="rId21"/>
          <a:srcRect/>
          <a:stretch/>
        </p:blipFill>
        <p:spPr>
          <a:xfrm>
            <a:off x="8417572" y="4139292"/>
            <a:ext cx="808364" cy="455780"/>
          </a:xfrm>
          <a:prstGeom prst="rect">
            <a:avLst/>
          </a:prstGeom>
        </p:spPr>
      </p:pic>
      <p:pic>
        <p:nvPicPr>
          <p:cNvPr id="30" name="Shell_logo.svg 2" descr="preencoded.png">
            <a:extLst>
              <a:ext uri="{FF2B5EF4-FFF2-40B4-BE49-F238E27FC236}">
                <a16:creationId xmlns:a16="http://schemas.microsoft.com/office/drawing/2014/main" id="{DF32DD75-8F97-AC57-6130-41C8AD1FA6CA}"/>
              </a:ext>
            </a:extLst>
          </p:cNvPr>
          <p:cNvPicPr>
            <a:picLocks noChangeAspect="1"/>
          </p:cNvPicPr>
          <p:nvPr/>
        </p:nvPicPr>
        <p:blipFill>
          <a:blip r:embed="rId22"/>
          <a:srcRect/>
          <a:stretch/>
        </p:blipFill>
        <p:spPr>
          <a:xfrm>
            <a:off x="6346087" y="4226275"/>
            <a:ext cx="338857" cy="312105"/>
          </a:xfrm>
          <a:prstGeom prst="rect">
            <a:avLst/>
          </a:prstGeom>
        </p:spPr>
      </p:pic>
      <p:pic>
        <p:nvPicPr>
          <p:cNvPr id="31" name="ENI-logo-01 2" descr="preencoded.png">
            <a:extLst>
              <a:ext uri="{FF2B5EF4-FFF2-40B4-BE49-F238E27FC236}">
                <a16:creationId xmlns:a16="http://schemas.microsoft.com/office/drawing/2014/main" id="{7684459B-2159-EADE-F993-A3C75CFDBCAD}"/>
              </a:ext>
            </a:extLst>
          </p:cNvPr>
          <p:cNvPicPr>
            <a:picLocks noChangeAspect="1"/>
          </p:cNvPicPr>
          <p:nvPr/>
        </p:nvPicPr>
        <p:blipFill>
          <a:blip r:embed="rId23"/>
          <a:srcRect/>
          <a:stretch/>
        </p:blipFill>
        <p:spPr>
          <a:xfrm>
            <a:off x="6833380" y="4136236"/>
            <a:ext cx="795357" cy="383966"/>
          </a:xfrm>
          <a:prstGeom prst="rect">
            <a:avLst/>
          </a:prstGeom>
        </p:spPr>
      </p:pic>
      <p:pic>
        <p:nvPicPr>
          <p:cNvPr id="32" name="seadrill-logo-high-res-rgb-jpg 1" descr="preencoded.png">
            <a:extLst>
              <a:ext uri="{FF2B5EF4-FFF2-40B4-BE49-F238E27FC236}">
                <a16:creationId xmlns:a16="http://schemas.microsoft.com/office/drawing/2014/main" id="{A105C64E-D8EB-2560-2079-4B27212CAC83}"/>
              </a:ext>
            </a:extLst>
          </p:cNvPr>
          <p:cNvPicPr>
            <a:picLocks noChangeAspect="1"/>
          </p:cNvPicPr>
          <p:nvPr/>
        </p:nvPicPr>
        <p:blipFill>
          <a:blip r:embed="rId24"/>
          <a:srcRect/>
          <a:stretch/>
        </p:blipFill>
        <p:spPr>
          <a:xfrm>
            <a:off x="9289650" y="4170529"/>
            <a:ext cx="820589" cy="298396"/>
          </a:xfrm>
          <a:prstGeom prst="rect">
            <a:avLst/>
          </a:prstGeom>
        </p:spPr>
      </p:pic>
      <p:pic>
        <p:nvPicPr>
          <p:cNvPr id="33" name="images 1" descr="preencoded.png">
            <a:extLst>
              <a:ext uri="{FF2B5EF4-FFF2-40B4-BE49-F238E27FC236}">
                <a16:creationId xmlns:a16="http://schemas.microsoft.com/office/drawing/2014/main" id="{831EBC41-1DD2-E3D3-461F-8A3EC07AAD97}"/>
              </a:ext>
            </a:extLst>
          </p:cNvPr>
          <p:cNvPicPr>
            <a:picLocks noChangeAspect="1"/>
          </p:cNvPicPr>
          <p:nvPr/>
        </p:nvPicPr>
        <p:blipFill>
          <a:blip r:embed="rId25"/>
          <a:srcRect/>
          <a:stretch/>
        </p:blipFill>
        <p:spPr>
          <a:xfrm>
            <a:off x="7695656" y="4167245"/>
            <a:ext cx="685640" cy="342820"/>
          </a:xfrm>
          <a:prstGeom prst="rect">
            <a:avLst/>
          </a:prstGeom>
        </p:spPr>
      </p:pic>
      <p:pic>
        <p:nvPicPr>
          <p:cNvPr id="34" name="image 225" descr="preencoded.png">
            <a:extLst>
              <a:ext uri="{FF2B5EF4-FFF2-40B4-BE49-F238E27FC236}">
                <a16:creationId xmlns:a16="http://schemas.microsoft.com/office/drawing/2014/main" id="{9926BB19-4A73-24D4-A0A6-75B166100ACF}"/>
              </a:ext>
            </a:extLst>
          </p:cNvPr>
          <p:cNvPicPr>
            <a:picLocks noChangeAspect="1"/>
          </p:cNvPicPr>
          <p:nvPr/>
        </p:nvPicPr>
        <p:blipFill>
          <a:blip r:embed="rId26"/>
          <a:srcRect/>
          <a:stretch/>
        </p:blipFill>
        <p:spPr>
          <a:xfrm>
            <a:off x="6346037" y="4735607"/>
            <a:ext cx="763909" cy="227108"/>
          </a:xfrm>
          <a:prstGeom prst="rect">
            <a:avLst/>
          </a:prstGeom>
        </p:spPr>
      </p:pic>
      <p:pic>
        <p:nvPicPr>
          <p:cNvPr id="35" name="image 226" descr="preencoded.png">
            <a:extLst>
              <a:ext uri="{FF2B5EF4-FFF2-40B4-BE49-F238E27FC236}">
                <a16:creationId xmlns:a16="http://schemas.microsoft.com/office/drawing/2014/main" id="{00408C52-7A93-3D97-F6A2-BD4ED4472F78}"/>
              </a:ext>
            </a:extLst>
          </p:cNvPr>
          <p:cNvPicPr>
            <a:picLocks noChangeAspect="1"/>
          </p:cNvPicPr>
          <p:nvPr/>
        </p:nvPicPr>
        <p:blipFill>
          <a:blip r:embed="rId27"/>
          <a:srcRect/>
          <a:stretch/>
        </p:blipFill>
        <p:spPr>
          <a:xfrm>
            <a:off x="8631628" y="4816408"/>
            <a:ext cx="410754" cy="168342"/>
          </a:xfrm>
          <a:prstGeom prst="rect">
            <a:avLst/>
          </a:prstGeom>
        </p:spPr>
      </p:pic>
      <p:pic>
        <p:nvPicPr>
          <p:cNvPr id="36" name="image 229" descr="preencoded.png">
            <a:extLst>
              <a:ext uri="{FF2B5EF4-FFF2-40B4-BE49-F238E27FC236}">
                <a16:creationId xmlns:a16="http://schemas.microsoft.com/office/drawing/2014/main" id="{F5FE590F-A7DA-210C-952D-2017AC6039F7}"/>
              </a:ext>
            </a:extLst>
          </p:cNvPr>
          <p:cNvPicPr>
            <a:picLocks noChangeAspect="1"/>
          </p:cNvPicPr>
          <p:nvPr/>
        </p:nvPicPr>
        <p:blipFill>
          <a:blip r:embed="rId28"/>
          <a:srcRect/>
          <a:stretch/>
        </p:blipFill>
        <p:spPr>
          <a:xfrm>
            <a:off x="7751205" y="4722707"/>
            <a:ext cx="774956" cy="266391"/>
          </a:xfrm>
          <a:prstGeom prst="rect">
            <a:avLst/>
          </a:prstGeom>
        </p:spPr>
      </p:pic>
      <p:pic>
        <p:nvPicPr>
          <p:cNvPr id="37" name="image 230" descr="preencoded.png">
            <a:extLst>
              <a:ext uri="{FF2B5EF4-FFF2-40B4-BE49-F238E27FC236}">
                <a16:creationId xmlns:a16="http://schemas.microsoft.com/office/drawing/2014/main" id="{9E03D66D-9A34-6C3E-D355-3923DDDE9AF5}"/>
              </a:ext>
            </a:extLst>
          </p:cNvPr>
          <p:cNvPicPr>
            <a:picLocks noChangeAspect="1"/>
          </p:cNvPicPr>
          <p:nvPr/>
        </p:nvPicPr>
        <p:blipFill>
          <a:blip r:embed="rId29"/>
          <a:srcRect/>
          <a:stretch/>
        </p:blipFill>
        <p:spPr>
          <a:xfrm>
            <a:off x="10568302" y="4788789"/>
            <a:ext cx="528436" cy="197368"/>
          </a:xfrm>
          <a:prstGeom prst="rect">
            <a:avLst/>
          </a:prstGeom>
        </p:spPr>
      </p:pic>
      <p:pic>
        <p:nvPicPr>
          <p:cNvPr id="38" name="Celgene 1" descr="preencoded.png">
            <a:extLst>
              <a:ext uri="{FF2B5EF4-FFF2-40B4-BE49-F238E27FC236}">
                <a16:creationId xmlns:a16="http://schemas.microsoft.com/office/drawing/2014/main" id="{E2EC830A-D700-CBBD-48D5-BC01F5584768}"/>
              </a:ext>
            </a:extLst>
          </p:cNvPr>
          <p:cNvPicPr>
            <a:picLocks noChangeAspect="1"/>
          </p:cNvPicPr>
          <p:nvPr/>
        </p:nvPicPr>
        <p:blipFill>
          <a:blip>
            <a:extLst>
              <a:ext uri="{96DAC541-7B7A-43D3-8B79-37D633B846F1}">
                <asvg:svgBlip xmlns:asvg="http://schemas.microsoft.com/office/drawing/2016/SVG/main" r:embed="rId30"/>
              </a:ext>
            </a:extLst>
          </a:blip>
          <a:srcRect/>
          <a:stretch/>
        </p:blipFill>
        <p:spPr>
          <a:xfrm>
            <a:off x="7191847" y="4656651"/>
            <a:ext cx="458214" cy="371759"/>
          </a:xfrm>
          <a:prstGeom prst="rect">
            <a:avLst/>
          </a:prstGeom>
        </p:spPr>
      </p:pic>
      <p:pic>
        <p:nvPicPr>
          <p:cNvPr id="39" name="Picture 10" descr="OMERS Private Equity - CBI Health Group">
            <a:extLst>
              <a:ext uri="{FF2B5EF4-FFF2-40B4-BE49-F238E27FC236}">
                <a16:creationId xmlns:a16="http://schemas.microsoft.com/office/drawing/2014/main" id="{EB1D237B-A87E-F4F3-2C42-BED09AB6B23C}"/>
              </a:ext>
            </a:extLst>
          </p:cNvPr>
          <p:cNvPicPr>
            <a:picLocks noChangeAspect="1" noChangeArrowheads="1"/>
          </p:cNvPicPr>
          <p:nvPr/>
        </p:nvPicPr>
        <p:blipFill rotWithShape="1">
          <a:blip r:embed="rId31" cstate="print">
            <a:clrChange>
              <a:clrFrom>
                <a:srgbClr val="FFFFFF"/>
              </a:clrFrom>
              <a:clrTo>
                <a:srgbClr val="FFFFFF">
                  <a:alpha val="0"/>
                </a:srgbClr>
              </a:clrTo>
            </a:clrChange>
            <a:extLst>
              <a:ext uri="{28A0092B-C50C-407E-A947-70E740481C1C}">
                <a14:useLocalDpi xmlns:a14="http://schemas.microsoft.com/office/drawing/2010/main" val="0"/>
              </a:ext>
            </a:extLst>
          </a:blip>
          <a:srcRect t="36491" b="35719"/>
          <a:stretch/>
        </p:blipFill>
        <p:spPr bwMode="auto">
          <a:xfrm>
            <a:off x="9132703" y="4731739"/>
            <a:ext cx="1307543" cy="265783"/>
          </a:xfrm>
          <a:prstGeom prst="rect">
            <a:avLst/>
          </a:prstGeom>
          <a:noFill/>
          <a:extLst>
            <a:ext uri="{909E8E84-426E-40DD-AFC4-6F175D3DCCD1}">
              <a14:hiddenFill xmlns:a14="http://schemas.microsoft.com/office/drawing/2010/main">
                <a:solidFill>
                  <a:srgbClr val="FFFFFF"/>
                </a:solidFill>
              </a14:hiddenFill>
            </a:ext>
          </a:extLst>
        </p:spPr>
      </p:pic>
      <p:pic>
        <p:nvPicPr>
          <p:cNvPr id="40" name="image 217" descr="preencoded.png">
            <a:extLst>
              <a:ext uri="{FF2B5EF4-FFF2-40B4-BE49-F238E27FC236}">
                <a16:creationId xmlns:a16="http://schemas.microsoft.com/office/drawing/2014/main" id="{D4A4EEE1-0B55-F544-CB8F-29CDA81E7D7A}"/>
              </a:ext>
            </a:extLst>
          </p:cNvPr>
          <p:cNvPicPr>
            <a:picLocks noChangeAspect="1"/>
          </p:cNvPicPr>
          <p:nvPr/>
        </p:nvPicPr>
        <p:blipFill>
          <a:blip r:embed="rId32"/>
          <a:srcRect/>
          <a:stretch/>
        </p:blipFill>
        <p:spPr>
          <a:xfrm>
            <a:off x="8811742" y="5167462"/>
            <a:ext cx="791064" cy="255697"/>
          </a:xfrm>
          <a:prstGeom prst="rect">
            <a:avLst/>
          </a:prstGeom>
        </p:spPr>
      </p:pic>
      <p:pic>
        <p:nvPicPr>
          <p:cNvPr id="41" name="image 218" descr="preencoded.png">
            <a:extLst>
              <a:ext uri="{FF2B5EF4-FFF2-40B4-BE49-F238E27FC236}">
                <a16:creationId xmlns:a16="http://schemas.microsoft.com/office/drawing/2014/main" id="{85D4DF74-4447-A2B9-024E-220149582E52}"/>
              </a:ext>
            </a:extLst>
          </p:cNvPr>
          <p:cNvPicPr>
            <a:picLocks noChangeAspect="1"/>
          </p:cNvPicPr>
          <p:nvPr/>
        </p:nvPicPr>
        <p:blipFill>
          <a:blip r:embed="rId33"/>
          <a:srcRect/>
          <a:stretch/>
        </p:blipFill>
        <p:spPr>
          <a:xfrm>
            <a:off x="6214263" y="5212532"/>
            <a:ext cx="991646" cy="179047"/>
          </a:xfrm>
          <a:prstGeom prst="rect">
            <a:avLst/>
          </a:prstGeom>
        </p:spPr>
      </p:pic>
      <p:pic>
        <p:nvPicPr>
          <p:cNvPr id="42" name="image 221" descr="preencoded.png">
            <a:extLst>
              <a:ext uri="{FF2B5EF4-FFF2-40B4-BE49-F238E27FC236}">
                <a16:creationId xmlns:a16="http://schemas.microsoft.com/office/drawing/2014/main" id="{0B803D64-5E5F-BC16-A144-4746D7E52E14}"/>
              </a:ext>
            </a:extLst>
          </p:cNvPr>
          <p:cNvPicPr>
            <a:picLocks noChangeAspect="1"/>
          </p:cNvPicPr>
          <p:nvPr/>
        </p:nvPicPr>
        <p:blipFill>
          <a:blip r:embed="rId34"/>
          <a:srcRect/>
          <a:stretch/>
        </p:blipFill>
        <p:spPr>
          <a:xfrm>
            <a:off x="9719613" y="5174008"/>
            <a:ext cx="784530" cy="216146"/>
          </a:xfrm>
          <a:prstGeom prst="rect">
            <a:avLst/>
          </a:prstGeom>
        </p:spPr>
      </p:pic>
      <p:pic>
        <p:nvPicPr>
          <p:cNvPr id="43" name="image 223" descr="preencoded.png">
            <a:extLst>
              <a:ext uri="{FF2B5EF4-FFF2-40B4-BE49-F238E27FC236}">
                <a16:creationId xmlns:a16="http://schemas.microsoft.com/office/drawing/2014/main" id="{0E8BC854-BD9B-5003-3E41-3CB41F1C3203}"/>
              </a:ext>
            </a:extLst>
          </p:cNvPr>
          <p:cNvPicPr>
            <a:picLocks noChangeAspect="1"/>
          </p:cNvPicPr>
          <p:nvPr/>
        </p:nvPicPr>
        <p:blipFill>
          <a:blip r:embed="rId35"/>
          <a:srcRect/>
          <a:stretch/>
        </p:blipFill>
        <p:spPr>
          <a:xfrm>
            <a:off x="10631180" y="5170487"/>
            <a:ext cx="485775" cy="219075"/>
          </a:xfrm>
          <a:prstGeom prst="rect">
            <a:avLst/>
          </a:prstGeom>
        </p:spPr>
      </p:pic>
      <p:sp>
        <p:nvSpPr>
          <p:cNvPr id="44" name="Freeform 10">
            <a:extLst>
              <a:ext uri="{FF2B5EF4-FFF2-40B4-BE49-F238E27FC236}">
                <a16:creationId xmlns:a16="http://schemas.microsoft.com/office/drawing/2014/main" id="{62E0A1B9-A81D-BBF5-9F2A-BBA25D08B74B}"/>
              </a:ext>
            </a:extLst>
          </p:cNvPr>
          <p:cNvSpPr/>
          <p:nvPr/>
        </p:nvSpPr>
        <p:spPr>
          <a:xfrm>
            <a:off x="7363123" y="5193021"/>
            <a:ext cx="791064" cy="242995"/>
          </a:xfrm>
          <a:custGeom>
            <a:avLst/>
            <a:gdLst/>
            <a:ahLst/>
            <a:cxnLst/>
            <a:rect l="l" t="t" r="r" b="b"/>
            <a:pathLst>
              <a:path w="5645221" h="1488992">
                <a:moveTo>
                  <a:pt x="0" y="0"/>
                </a:moveTo>
                <a:lnTo>
                  <a:pt x="5645221" y="0"/>
                </a:lnTo>
                <a:lnTo>
                  <a:pt x="5645221" y="1488992"/>
                </a:lnTo>
                <a:lnTo>
                  <a:pt x="0" y="1488992"/>
                </a:lnTo>
                <a:lnTo>
                  <a:pt x="0" y="0"/>
                </a:lnTo>
                <a:close/>
              </a:path>
            </a:pathLst>
          </a:custGeom>
          <a:blipFill>
            <a:blip r:embed="rId3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pic>
        <p:nvPicPr>
          <p:cNvPr id="45" name="Picture 2">
            <a:extLst>
              <a:ext uri="{FF2B5EF4-FFF2-40B4-BE49-F238E27FC236}">
                <a16:creationId xmlns:a16="http://schemas.microsoft.com/office/drawing/2014/main" id="{ECB439FB-4DFD-5E71-5A03-FFEAB161E6D7}"/>
              </a:ext>
            </a:extLst>
          </p:cNvPr>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8311401" y="5191380"/>
            <a:ext cx="390525" cy="229250"/>
          </a:xfrm>
          <a:prstGeom prst="rect">
            <a:avLst/>
          </a:prstGeom>
          <a:noFill/>
          <a:extLst>
            <a:ext uri="{909E8E84-426E-40DD-AFC4-6F175D3DCCD1}">
              <a14:hiddenFill xmlns:a14="http://schemas.microsoft.com/office/drawing/2010/main">
                <a:solidFill>
                  <a:srgbClr val="FFFFFF"/>
                </a:solidFill>
              </a14:hiddenFill>
            </a:ext>
          </a:extLst>
        </p:spPr>
      </p:pic>
      <p:pic>
        <p:nvPicPr>
          <p:cNvPr id="46" name="image 208" descr="preencoded.png">
            <a:extLst>
              <a:ext uri="{FF2B5EF4-FFF2-40B4-BE49-F238E27FC236}">
                <a16:creationId xmlns:a16="http://schemas.microsoft.com/office/drawing/2014/main" id="{EC96E82B-D7C0-2C6C-244C-547F0E6FC856}"/>
              </a:ext>
            </a:extLst>
          </p:cNvPr>
          <p:cNvPicPr>
            <a:picLocks noChangeAspect="1"/>
          </p:cNvPicPr>
          <p:nvPr/>
        </p:nvPicPr>
        <p:blipFill>
          <a:blip r:embed="rId38"/>
          <a:srcRect/>
          <a:stretch/>
        </p:blipFill>
        <p:spPr>
          <a:xfrm>
            <a:off x="7094282" y="5502511"/>
            <a:ext cx="534455" cy="415687"/>
          </a:xfrm>
          <a:prstGeom prst="rect">
            <a:avLst/>
          </a:prstGeom>
        </p:spPr>
      </p:pic>
      <p:pic>
        <p:nvPicPr>
          <p:cNvPr id="47" name="image 212" descr="preencoded.png">
            <a:extLst>
              <a:ext uri="{FF2B5EF4-FFF2-40B4-BE49-F238E27FC236}">
                <a16:creationId xmlns:a16="http://schemas.microsoft.com/office/drawing/2014/main" id="{0ECAD14F-EC5F-4A39-5521-E81E2C19F076}"/>
              </a:ext>
            </a:extLst>
          </p:cNvPr>
          <p:cNvPicPr>
            <a:picLocks noChangeAspect="1"/>
          </p:cNvPicPr>
          <p:nvPr/>
        </p:nvPicPr>
        <p:blipFill>
          <a:blip r:embed="rId39"/>
          <a:srcRect/>
          <a:stretch/>
        </p:blipFill>
        <p:spPr>
          <a:xfrm>
            <a:off x="11063679" y="5650722"/>
            <a:ext cx="733425" cy="200025"/>
          </a:xfrm>
          <a:prstGeom prst="rect">
            <a:avLst/>
          </a:prstGeom>
        </p:spPr>
      </p:pic>
      <p:pic>
        <p:nvPicPr>
          <p:cNvPr id="48" name="image 215" descr="preencoded.png">
            <a:extLst>
              <a:ext uri="{FF2B5EF4-FFF2-40B4-BE49-F238E27FC236}">
                <a16:creationId xmlns:a16="http://schemas.microsoft.com/office/drawing/2014/main" id="{61D793E8-6EEF-58C4-C1A7-7AAFF046E2B8}"/>
              </a:ext>
            </a:extLst>
          </p:cNvPr>
          <p:cNvPicPr>
            <a:picLocks noChangeAspect="1"/>
          </p:cNvPicPr>
          <p:nvPr/>
        </p:nvPicPr>
        <p:blipFill>
          <a:blip r:embed="rId40"/>
          <a:srcRect/>
          <a:stretch/>
        </p:blipFill>
        <p:spPr>
          <a:xfrm>
            <a:off x="9194075" y="5579224"/>
            <a:ext cx="1542302" cy="327568"/>
          </a:xfrm>
          <a:prstGeom prst="rect">
            <a:avLst/>
          </a:prstGeom>
        </p:spPr>
      </p:pic>
      <p:pic>
        <p:nvPicPr>
          <p:cNvPr id="49" name="New_York_City_Department_of_Environmental_Protection_logo 1" descr="preencoded.png">
            <a:extLst>
              <a:ext uri="{FF2B5EF4-FFF2-40B4-BE49-F238E27FC236}">
                <a16:creationId xmlns:a16="http://schemas.microsoft.com/office/drawing/2014/main" id="{737E24AE-4D28-8731-BA32-A282348C8F63}"/>
              </a:ext>
            </a:extLst>
          </p:cNvPr>
          <p:cNvPicPr>
            <a:picLocks noChangeAspect="1"/>
          </p:cNvPicPr>
          <p:nvPr/>
        </p:nvPicPr>
        <p:blipFill>
          <a:blip r:embed="rId41"/>
          <a:srcRect/>
          <a:stretch/>
        </p:blipFill>
        <p:spPr>
          <a:xfrm>
            <a:off x="6429990" y="5579225"/>
            <a:ext cx="552521" cy="327420"/>
          </a:xfrm>
          <a:prstGeom prst="rect">
            <a:avLst/>
          </a:prstGeom>
        </p:spPr>
      </p:pic>
      <p:pic>
        <p:nvPicPr>
          <p:cNvPr id="50" name="Picture 49" descr="A logo of a company&#10;&#10;Description automatically generated">
            <a:extLst>
              <a:ext uri="{FF2B5EF4-FFF2-40B4-BE49-F238E27FC236}">
                <a16:creationId xmlns:a16="http://schemas.microsoft.com/office/drawing/2014/main" id="{9C9CF552-03B4-A891-E4CC-1513E330B330}"/>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7880083" y="5562529"/>
            <a:ext cx="381000" cy="381000"/>
          </a:xfrm>
          <a:prstGeom prst="rect">
            <a:avLst/>
          </a:prstGeom>
        </p:spPr>
      </p:pic>
      <p:sp>
        <p:nvSpPr>
          <p:cNvPr id="51" name="Freeform 9">
            <a:extLst>
              <a:ext uri="{FF2B5EF4-FFF2-40B4-BE49-F238E27FC236}">
                <a16:creationId xmlns:a16="http://schemas.microsoft.com/office/drawing/2014/main" id="{9E4A0554-BBC0-A691-00F5-367A6593C32E}"/>
              </a:ext>
            </a:extLst>
          </p:cNvPr>
          <p:cNvSpPr/>
          <p:nvPr/>
        </p:nvSpPr>
        <p:spPr>
          <a:xfrm>
            <a:off x="8485429" y="5539532"/>
            <a:ext cx="409659" cy="426993"/>
          </a:xfrm>
          <a:custGeom>
            <a:avLst/>
            <a:gdLst/>
            <a:ahLst/>
            <a:cxnLst/>
            <a:rect l="l" t="t" r="r" b="b"/>
            <a:pathLst>
              <a:path w="2609373" h="2609373">
                <a:moveTo>
                  <a:pt x="0" y="0"/>
                </a:moveTo>
                <a:lnTo>
                  <a:pt x="2609372" y="0"/>
                </a:lnTo>
                <a:lnTo>
                  <a:pt x="2609372" y="2609373"/>
                </a:lnTo>
                <a:lnTo>
                  <a:pt x="0" y="2609373"/>
                </a:lnTo>
                <a:lnTo>
                  <a:pt x="0" y="0"/>
                </a:lnTo>
                <a:close/>
              </a:path>
            </a:pathLst>
          </a:custGeom>
          <a:blipFill>
            <a:blip r:embed="rId4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pic>
        <p:nvPicPr>
          <p:cNvPr id="52" name="image 248" descr="preencoded.png">
            <a:extLst>
              <a:ext uri="{FF2B5EF4-FFF2-40B4-BE49-F238E27FC236}">
                <a16:creationId xmlns:a16="http://schemas.microsoft.com/office/drawing/2014/main" id="{B198D1C5-C2EF-59DA-6215-A5883D5488D2}"/>
              </a:ext>
            </a:extLst>
          </p:cNvPr>
          <p:cNvPicPr>
            <a:picLocks noChangeAspect="1"/>
          </p:cNvPicPr>
          <p:nvPr/>
        </p:nvPicPr>
        <p:blipFill>
          <a:blip r:embed="rId44"/>
          <a:srcRect/>
          <a:stretch/>
        </p:blipFill>
        <p:spPr>
          <a:xfrm>
            <a:off x="10269818" y="6109645"/>
            <a:ext cx="789491" cy="348305"/>
          </a:xfrm>
          <a:prstGeom prst="rect">
            <a:avLst/>
          </a:prstGeom>
        </p:spPr>
      </p:pic>
      <p:pic>
        <p:nvPicPr>
          <p:cNvPr id="53" name="image 252" descr="preencoded.png">
            <a:extLst>
              <a:ext uri="{FF2B5EF4-FFF2-40B4-BE49-F238E27FC236}">
                <a16:creationId xmlns:a16="http://schemas.microsoft.com/office/drawing/2014/main" id="{DAC1A123-3528-BA4E-E084-0F240A0A980E}"/>
              </a:ext>
            </a:extLst>
          </p:cNvPr>
          <p:cNvPicPr>
            <a:picLocks noChangeAspect="1"/>
          </p:cNvPicPr>
          <p:nvPr/>
        </p:nvPicPr>
        <p:blipFill>
          <a:blip r:embed="rId45"/>
          <a:srcRect/>
          <a:stretch/>
        </p:blipFill>
        <p:spPr>
          <a:xfrm>
            <a:off x="7493287" y="6110755"/>
            <a:ext cx="1225257" cy="314745"/>
          </a:xfrm>
          <a:prstGeom prst="rect">
            <a:avLst/>
          </a:prstGeom>
        </p:spPr>
      </p:pic>
      <p:pic>
        <p:nvPicPr>
          <p:cNvPr id="54" name="image 249" descr="preencoded.png">
            <a:extLst>
              <a:ext uri="{FF2B5EF4-FFF2-40B4-BE49-F238E27FC236}">
                <a16:creationId xmlns:a16="http://schemas.microsoft.com/office/drawing/2014/main" id="{7C596580-72D5-EFCE-C068-75C7E1AFF461}"/>
              </a:ext>
            </a:extLst>
          </p:cNvPr>
          <p:cNvPicPr>
            <a:picLocks noChangeAspect="1"/>
          </p:cNvPicPr>
          <p:nvPr/>
        </p:nvPicPr>
        <p:blipFill>
          <a:blip r:embed="rId46"/>
          <a:srcRect/>
          <a:stretch/>
        </p:blipFill>
        <p:spPr>
          <a:xfrm>
            <a:off x="8837005" y="6129836"/>
            <a:ext cx="1339228" cy="338189"/>
          </a:xfrm>
          <a:prstGeom prst="rect">
            <a:avLst/>
          </a:prstGeom>
        </p:spPr>
      </p:pic>
      <p:pic>
        <p:nvPicPr>
          <p:cNvPr id="55" name="image 250" descr="preencoded.png">
            <a:extLst>
              <a:ext uri="{FF2B5EF4-FFF2-40B4-BE49-F238E27FC236}">
                <a16:creationId xmlns:a16="http://schemas.microsoft.com/office/drawing/2014/main" id="{45F76444-181B-55EB-9241-38C48FA8B576}"/>
              </a:ext>
            </a:extLst>
          </p:cNvPr>
          <p:cNvPicPr>
            <a:picLocks noChangeAspect="1"/>
          </p:cNvPicPr>
          <p:nvPr/>
        </p:nvPicPr>
        <p:blipFill>
          <a:blip r:embed="rId47"/>
          <a:srcRect/>
          <a:stretch/>
        </p:blipFill>
        <p:spPr>
          <a:xfrm>
            <a:off x="6477315" y="6060198"/>
            <a:ext cx="592283" cy="333964"/>
          </a:xfrm>
          <a:prstGeom prst="rect">
            <a:avLst/>
          </a:prstGeom>
        </p:spPr>
      </p:pic>
      <p:cxnSp>
        <p:nvCxnSpPr>
          <p:cNvPr id="56" name="Straight Connector 55">
            <a:extLst>
              <a:ext uri="{FF2B5EF4-FFF2-40B4-BE49-F238E27FC236}">
                <a16:creationId xmlns:a16="http://schemas.microsoft.com/office/drawing/2014/main" id="{0809D4E3-AA01-F07F-64D0-077CD753B5B9}"/>
              </a:ext>
            </a:extLst>
          </p:cNvPr>
          <p:cNvCxnSpPr>
            <a:cxnSpLocks/>
          </p:cNvCxnSpPr>
          <p:nvPr/>
        </p:nvCxnSpPr>
        <p:spPr>
          <a:xfrm>
            <a:off x="6354886" y="3471366"/>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01D050D-5DB6-2849-B82B-67A673021C30}"/>
              </a:ext>
            </a:extLst>
          </p:cNvPr>
          <p:cNvCxnSpPr/>
          <p:nvPr/>
        </p:nvCxnSpPr>
        <p:spPr>
          <a:xfrm>
            <a:off x="6354886" y="4052245"/>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3387928-A90F-B7CC-2A77-953189B069A4}"/>
              </a:ext>
            </a:extLst>
          </p:cNvPr>
          <p:cNvCxnSpPr/>
          <p:nvPr/>
        </p:nvCxnSpPr>
        <p:spPr>
          <a:xfrm>
            <a:off x="6365030" y="4590411"/>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3F6DC1B-EF4C-4316-FA86-4F61A7513C12}"/>
              </a:ext>
            </a:extLst>
          </p:cNvPr>
          <p:cNvCxnSpPr/>
          <p:nvPr/>
        </p:nvCxnSpPr>
        <p:spPr>
          <a:xfrm>
            <a:off x="6389433" y="5071563"/>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DCDC441-BE76-B779-0821-ACCB9CE45EBC}"/>
              </a:ext>
            </a:extLst>
          </p:cNvPr>
          <p:cNvCxnSpPr/>
          <p:nvPr/>
        </p:nvCxnSpPr>
        <p:spPr>
          <a:xfrm>
            <a:off x="6400475" y="5471218"/>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8BD22DD-34CA-BF37-06FF-137613E8A99F}"/>
              </a:ext>
            </a:extLst>
          </p:cNvPr>
          <p:cNvCxnSpPr>
            <a:cxnSpLocks/>
          </p:cNvCxnSpPr>
          <p:nvPr/>
        </p:nvCxnSpPr>
        <p:spPr>
          <a:xfrm>
            <a:off x="6393905" y="6010024"/>
            <a:ext cx="5287804"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A9EF352-427C-A4DE-D9F6-0AC00D2852B1}"/>
              </a:ext>
            </a:extLst>
          </p:cNvPr>
          <p:cNvCxnSpPr>
            <a:cxnSpLocks/>
          </p:cNvCxnSpPr>
          <p:nvPr/>
        </p:nvCxnSpPr>
        <p:spPr>
          <a:xfrm>
            <a:off x="5035339" y="6621586"/>
            <a:ext cx="6683212"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3" name="name_18 Years in the Industry">
            <a:extLst>
              <a:ext uri="{FF2B5EF4-FFF2-40B4-BE49-F238E27FC236}">
                <a16:creationId xmlns:a16="http://schemas.microsoft.com/office/drawing/2014/main" id="{33221C01-F88F-6947-99CD-81FE4BA1D8F2}"/>
              </a:ext>
            </a:extLst>
          </p:cNvPr>
          <p:cNvSpPr/>
          <p:nvPr/>
        </p:nvSpPr>
        <p:spPr>
          <a:xfrm>
            <a:off x="660827" y="5953125"/>
            <a:ext cx="800100" cy="504825"/>
          </a:xfrm>
          <a:prstGeom prst="rect">
            <a:avLst/>
          </a:prstGeom>
          <a:noFill/>
          <a:ln/>
        </p:spPr>
        <p:txBody>
          <a:bodyPr wrap="square" lIns="0" tIns="0" rIns="0" bIns="0" rtlCol="0" anchor="ctr"/>
          <a:lstStyle/>
          <a:p>
            <a:pPr>
              <a:lnSpc>
                <a:spcPts val="1050"/>
              </a:lnSpc>
            </a:pPr>
            <a:r>
              <a:rPr lang="en-US" sz="1600" b="1">
                <a:solidFill>
                  <a:srgbClr val="FF7E00"/>
                </a:solidFill>
                <a:latin typeface="Open Sans" panose="020B0606030504020204" pitchFamily="34" charset="0"/>
                <a:ea typeface="Open Sans" panose="020B0606030504020204" pitchFamily="34" charset="0"/>
                <a:cs typeface="Open Sans" panose="020B0606030504020204" pitchFamily="34" charset="0"/>
              </a:rPr>
              <a:t>19+</a:t>
            </a:r>
            <a:r>
              <a:rPr lang="en-US" sz="1000" b="1">
                <a:solidFill>
                  <a:srgbClr val="FF7E00"/>
                </a:solidFill>
                <a:latin typeface="Open Sans" panose="020B0606030504020204" pitchFamily="34" charset="0"/>
                <a:ea typeface="Open Sans" panose="020B0606030504020204" pitchFamily="34" charset="0"/>
                <a:cs typeface="Open Sans" panose="020B0606030504020204" pitchFamily="34" charset="0"/>
              </a:rPr>
              <a:t>
</a:t>
            </a:r>
            <a:r>
              <a:rPr lang="en-US" sz="900">
                <a:solidFill>
                  <a:srgbClr val="FFFFFF"/>
                </a:solidFill>
                <a:latin typeface="Open Sans" panose="020B0606030504020204" pitchFamily="34" charset="0"/>
                <a:ea typeface="Open Sans" panose="020B0606030504020204" pitchFamily="34" charset="0"/>
                <a:cs typeface="Open Sans" panose="020B0606030504020204" pitchFamily="34" charset="0"/>
              </a:rPr>
              <a:t>Years in the Industry</a:t>
            </a:r>
            <a:endPar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4" name="name_3 Continents 7 offices">
            <a:extLst>
              <a:ext uri="{FF2B5EF4-FFF2-40B4-BE49-F238E27FC236}">
                <a16:creationId xmlns:a16="http://schemas.microsoft.com/office/drawing/2014/main" id="{95FCA44C-0910-3619-4CDD-B78590AE3453}"/>
              </a:ext>
            </a:extLst>
          </p:cNvPr>
          <p:cNvSpPr/>
          <p:nvPr/>
        </p:nvSpPr>
        <p:spPr>
          <a:xfrm>
            <a:off x="2379817" y="5985109"/>
            <a:ext cx="2038350" cy="174588"/>
          </a:xfrm>
          <a:prstGeom prst="rect">
            <a:avLst/>
          </a:prstGeom>
          <a:noFill/>
          <a:ln/>
        </p:spPr>
        <p:txBody>
          <a:bodyPr wrap="square" lIns="0" tIns="0" rIns="0" bIns="0" rtlCol="0" anchor="ctr"/>
          <a:lstStyle/>
          <a:p>
            <a:pPr>
              <a:lnSpc>
                <a:spcPts val="1950"/>
              </a:lnSpc>
            </a:pPr>
            <a:r>
              <a:rPr lang="en-US" sz="1400" b="1">
                <a:solidFill>
                  <a:srgbClr val="FF7E00"/>
                </a:solidFill>
                <a:latin typeface="Open Sans Bold" pitchFamily="34" charset="0"/>
                <a:ea typeface="Open Sans Bold" pitchFamily="34" charset="-122"/>
                <a:cs typeface="Open Sans Bold" pitchFamily="34" charset="-120"/>
              </a:rPr>
              <a:t>3 Continents, 7 offices</a:t>
            </a:r>
            <a:endParaRPr lang="en-US" sz="1400">
              <a:solidFill>
                <a:srgbClr val="000000"/>
              </a:solidFill>
              <a:latin typeface="Segoe Sans Display"/>
            </a:endParaRPr>
          </a:p>
        </p:txBody>
      </p:sp>
      <p:sp>
        <p:nvSpPr>
          <p:cNvPr id="65" name="North America Europe Asia">
            <a:extLst>
              <a:ext uri="{FF2B5EF4-FFF2-40B4-BE49-F238E27FC236}">
                <a16:creationId xmlns:a16="http://schemas.microsoft.com/office/drawing/2014/main" id="{13DA63B9-0332-B903-839E-346C17F23E55}"/>
              </a:ext>
            </a:extLst>
          </p:cNvPr>
          <p:cNvSpPr/>
          <p:nvPr/>
        </p:nvSpPr>
        <p:spPr>
          <a:xfrm>
            <a:off x="2368844" y="6123147"/>
            <a:ext cx="1285875" cy="184113"/>
          </a:xfrm>
          <a:prstGeom prst="rect">
            <a:avLst/>
          </a:prstGeom>
          <a:noFill/>
          <a:ln/>
        </p:spPr>
        <p:txBody>
          <a:bodyPr wrap="square" lIns="0" tIns="0" rIns="0" bIns="0" rtlCol="0" anchor="ctr"/>
          <a:lstStyle/>
          <a:p>
            <a:pPr>
              <a:lnSpc>
                <a:spcPts val="1950"/>
              </a:lnSpc>
            </a:pPr>
            <a:r>
              <a:rPr lang="en-US" sz="750">
                <a:solidFill>
                  <a:srgbClr val="FFFFFF"/>
                </a:solidFill>
                <a:latin typeface="Open Sans Regular" pitchFamily="34" charset="0"/>
                <a:ea typeface="Open Sans Regular" pitchFamily="34" charset="-122"/>
                <a:cs typeface="Open Sans Regular" pitchFamily="34" charset="-120"/>
              </a:rPr>
              <a:t>North America, Europe, Asia</a:t>
            </a:r>
            <a:endParaRPr lang="en-US" sz="750">
              <a:solidFill>
                <a:srgbClr val="000000"/>
              </a:solidFill>
              <a:latin typeface="Segoe Sans Display"/>
            </a:endParaRPr>
          </a:p>
        </p:txBody>
      </p:sp>
      <p:sp>
        <p:nvSpPr>
          <p:cNvPr id="66" name="name_500 Multi-Skilled Professionals">
            <a:extLst>
              <a:ext uri="{FF2B5EF4-FFF2-40B4-BE49-F238E27FC236}">
                <a16:creationId xmlns:a16="http://schemas.microsoft.com/office/drawing/2014/main" id="{534BC47B-EF50-DD75-4652-CF6D8D091BB7}"/>
              </a:ext>
            </a:extLst>
          </p:cNvPr>
          <p:cNvSpPr/>
          <p:nvPr/>
        </p:nvSpPr>
        <p:spPr>
          <a:xfrm>
            <a:off x="1472694" y="5994114"/>
            <a:ext cx="902833" cy="400050"/>
          </a:xfrm>
          <a:prstGeom prst="rect">
            <a:avLst/>
          </a:prstGeom>
          <a:noFill/>
          <a:ln/>
        </p:spPr>
        <p:txBody>
          <a:bodyPr wrap="square" lIns="0" tIns="0" rIns="0" bIns="0" rtlCol="0" anchor="ctr"/>
          <a:lstStyle/>
          <a:p>
            <a:pPr>
              <a:lnSpc>
                <a:spcPts val="1050"/>
              </a:lnSpc>
            </a:pPr>
            <a:r>
              <a:rPr lang="en-US" sz="1600" b="1">
                <a:solidFill>
                  <a:srgbClr val="FF7E00"/>
                </a:solidFill>
                <a:latin typeface="Open Sans" panose="020B0606030504020204" pitchFamily="34" charset="0"/>
                <a:ea typeface="Open Sans" panose="020B0606030504020204" pitchFamily="34" charset="0"/>
                <a:cs typeface="Open Sans" panose="020B0606030504020204" pitchFamily="34" charset="0"/>
              </a:rPr>
              <a:t>500+</a:t>
            </a:r>
            <a:r>
              <a:rPr lang="en-US" sz="1000" b="1">
                <a:solidFill>
                  <a:srgbClr val="FF7E00"/>
                </a:solidFill>
                <a:latin typeface="Open Sans" panose="020B0606030504020204" pitchFamily="34" charset="0"/>
                <a:ea typeface="Open Sans" panose="020B0606030504020204" pitchFamily="34" charset="0"/>
                <a:cs typeface="Open Sans" panose="020B0606030504020204" pitchFamily="34" charset="0"/>
              </a:rPr>
              <a:t>
</a:t>
            </a:r>
            <a:r>
              <a:rPr lang="en-US" sz="900">
                <a:solidFill>
                  <a:srgbClr val="FFFFFF"/>
                </a:solidFill>
                <a:latin typeface="Open Sans" panose="020B0606030504020204" pitchFamily="34" charset="0"/>
                <a:ea typeface="Open Sans" panose="020B0606030504020204" pitchFamily="34" charset="0"/>
                <a:cs typeface="Open Sans" panose="020B0606030504020204" pitchFamily="34" charset="0"/>
              </a:rPr>
              <a:t>Multi-Skilled Professionals</a:t>
            </a:r>
            <a:endPar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7" name="Rectangle 66" descr="preencoded.png">
            <a:extLst>
              <a:ext uri="{FF2B5EF4-FFF2-40B4-BE49-F238E27FC236}">
                <a16:creationId xmlns:a16="http://schemas.microsoft.com/office/drawing/2014/main" id="{961AE3FD-61F0-0DEE-8232-DED37E07AF9C}"/>
              </a:ext>
            </a:extLst>
          </p:cNvPr>
          <p:cNvPicPr>
            <a:picLocks noChangeAspect="1"/>
          </p:cNvPicPr>
          <p:nvPr/>
        </p:nvPicPr>
        <p:blipFill>
          <a:blip>
            <a:extLst>
              <a:ext uri="{96DAC541-7B7A-43D3-8B79-37D633B846F1}">
                <asvg:svgBlip xmlns:asvg="http://schemas.microsoft.com/office/drawing/2016/SVG/main" r:embed="rId48"/>
              </a:ext>
            </a:extLst>
          </a:blip>
          <a:srcRect/>
          <a:stretch/>
        </p:blipFill>
        <p:spPr>
          <a:xfrm>
            <a:off x="4854902" y="817241"/>
            <a:ext cx="6942202" cy="415803"/>
          </a:xfrm>
          <a:prstGeom prst="rect">
            <a:avLst/>
          </a:prstGeom>
        </p:spPr>
      </p:pic>
      <p:sp>
        <p:nvSpPr>
          <p:cNvPr id="68" name="ACCELERATORS">
            <a:extLst>
              <a:ext uri="{FF2B5EF4-FFF2-40B4-BE49-F238E27FC236}">
                <a16:creationId xmlns:a16="http://schemas.microsoft.com/office/drawing/2014/main" id="{92202B1A-D2F1-5C31-4231-2975BCC5CA90}"/>
              </a:ext>
            </a:extLst>
          </p:cNvPr>
          <p:cNvSpPr/>
          <p:nvPr/>
        </p:nvSpPr>
        <p:spPr>
          <a:xfrm>
            <a:off x="5172947" y="922016"/>
            <a:ext cx="1371600" cy="95250"/>
          </a:xfrm>
          <a:prstGeom prst="rect">
            <a:avLst/>
          </a:prstGeom>
          <a:noFill/>
          <a:ln/>
        </p:spPr>
        <p:txBody>
          <a:bodyPr wrap="square" lIns="0" tIns="0" rIns="0" bIns="0" rtlCol="0" anchor="ctr"/>
          <a:lstStyle/>
          <a:p>
            <a:pPr>
              <a:lnSpc>
                <a:spcPts val="2100"/>
              </a:lnSpc>
            </a:pPr>
            <a:r>
              <a:rPr lang="en-US" sz="1200" b="1">
                <a:solidFill>
                  <a:srgbClr val="FFFFFF"/>
                </a:solidFill>
                <a:latin typeface="Montserrat Bold" pitchFamily="34" charset="0"/>
                <a:ea typeface="Montserrat Bold" pitchFamily="34" charset="-122"/>
                <a:cs typeface="Montserrat Bold" pitchFamily="34" charset="-120"/>
              </a:rPr>
              <a:t>ACCELERATORS</a:t>
            </a:r>
            <a:endParaRPr lang="en-US" sz="1200">
              <a:solidFill>
                <a:srgbClr val="000000"/>
              </a:solidFill>
              <a:latin typeface="Segoe Sans Display"/>
            </a:endParaRPr>
          </a:p>
        </p:txBody>
      </p:sp>
      <p:pic>
        <p:nvPicPr>
          <p:cNvPr id="69" name="Picture 68" descr="A blue text on a black background&#10;&#10;AI-generated content may be incorrect.">
            <a:extLst>
              <a:ext uri="{FF2B5EF4-FFF2-40B4-BE49-F238E27FC236}">
                <a16:creationId xmlns:a16="http://schemas.microsoft.com/office/drawing/2014/main" id="{D50E5EF8-E041-E9BB-041A-1B86B4B29438}"/>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10069746" y="1382148"/>
            <a:ext cx="978811" cy="246048"/>
          </a:xfrm>
          <a:prstGeom prst="rect">
            <a:avLst/>
          </a:prstGeom>
        </p:spPr>
      </p:pic>
      <p:pic>
        <p:nvPicPr>
          <p:cNvPr id="70" name="Picture 69" descr="A black background with a red triangle&#10;&#10;AI-generated content may be incorrect.">
            <a:extLst>
              <a:ext uri="{FF2B5EF4-FFF2-40B4-BE49-F238E27FC236}">
                <a16:creationId xmlns:a16="http://schemas.microsoft.com/office/drawing/2014/main" id="{B0587430-F44D-AEEA-2DD3-D2C704891CD9}"/>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4854902" y="1405780"/>
            <a:ext cx="1061760" cy="290922"/>
          </a:xfrm>
          <a:prstGeom prst="rect">
            <a:avLst/>
          </a:prstGeom>
        </p:spPr>
      </p:pic>
      <p:pic>
        <p:nvPicPr>
          <p:cNvPr id="71" name="Picture 70" descr="A black background with a black square&#10;&#10;AI-generated content may be incorrect.">
            <a:extLst>
              <a:ext uri="{FF2B5EF4-FFF2-40B4-BE49-F238E27FC236}">
                <a16:creationId xmlns:a16="http://schemas.microsoft.com/office/drawing/2014/main" id="{EA412C3E-820D-B6F6-CE47-E95FAD14F4C3}"/>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6070280" y="1428307"/>
            <a:ext cx="1204177" cy="236019"/>
          </a:xfrm>
          <a:prstGeom prst="rect">
            <a:avLst/>
          </a:prstGeom>
        </p:spPr>
      </p:pic>
      <p:pic>
        <p:nvPicPr>
          <p:cNvPr id="72" name="Picture 71" descr="A black background with a black square&#10;&#10;AI-generated content may be incorrect.">
            <a:extLst>
              <a:ext uri="{FF2B5EF4-FFF2-40B4-BE49-F238E27FC236}">
                <a16:creationId xmlns:a16="http://schemas.microsoft.com/office/drawing/2014/main" id="{8A931ED9-EEBE-7A1A-83C0-0FA95E1F8B7C}"/>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8731562" y="1372237"/>
            <a:ext cx="1117559" cy="292089"/>
          </a:xfrm>
          <a:prstGeom prst="rect">
            <a:avLst/>
          </a:prstGeom>
        </p:spPr>
      </p:pic>
      <p:pic>
        <p:nvPicPr>
          <p:cNvPr id="73" name="Picture 72" descr="A black background with yellow flowers&#10;&#10;AI-generated content may be incorrect.">
            <a:extLst>
              <a:ext uri="{FF2B5EF4-FFF2-40B4-BE49-F238E27FC236}">
                <a16:creationId xmlns:a16="http://schemas.microsoft.com/office/drawing/2014/main" id="{58B2AAEF-4720-226C-E0A6-90F05551DBFA}"/>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7428075" y="1291704"/>
            <a:ext cx="1130258" cy="444484"/>
          </a:xfrm>
          <a:prstGeom prst="rect">
            <a:avLst/>
          </a:prstGeom>
        </p:spPr>
      </p:pic>
      <p:pic>
        <p:nvPicPr>
          <p:cNvPr id="74" name="Rectangle 910" descr="preencoded.png">
            <a:extLst>
              <a:ext uri="{FF2B5EF4-FFF2-40B4-BE49-F238E27FC236}">
                <a16:creationId xmlns:a16="http://schemas.microsoft.com/office/drawing/2014/main" id="{B4DEF198-0221-A5DE-4DAD-17A100765FC8}"/>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50404" y="3074668"/>
            <a:ext cx="1133475" cy="396698"/>
          </a:xfrm>
          <a:prstGeom prst="rect">
            <a:avLst/>
          </a:prstGeom>
        </p:spPr>
      </p:pic>
      <p:sp>
        <p:nvSpPr>
          <p:cNvPr id="75" name="Manufacturing">
            <a:extLst>
              <a:ext uri="{FF2B5EF4-FFF2-40B4-BE49-F238E27FC236}">
                <a16:creationId xmlns:a16="http://schemas.microsoft.com/office/drawing/2014/main" id="{1F090FF0-CCF1-16BE-C41C-35FD6FE87ADB}"/>
              </a:ext>
            </a:extLst>
          </p:cNvPr>
          <p:cNvSpPr/>
          <p:nvPr/>
        </p:nvSpPr>
        <p:spPr>
          <a:xfrm>
            <a:off x="5055179" y="3087869"/>
            <a:ext cx="1028700"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Manufacturing</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76" name="Rectangle 910" descr="preencoded.png">
            <a:extLst>
              <a:ext uri="{FF2B5EF4-FFF2-40B4-BE49-F238E27FC236}">
                <a16:creationId xmlns:a16="http://schemas.microsoft.com/office/drawing/2014/main" id="{3BB10911-237D-17A3-134D-55BD36EDA4D0}"/>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50404" y="3584260"/>
            <a:ext cx="1133475" cy="346408"/>
          </a:xfrm>
          <a:prstGeom prst="rect">
            <a:avLst/>
          </a:prstGeom>
        </p:spPr>
      </p:pic>
      <p:sp>
        <p:nvSpPr>
          <p:cNvPr id="77" name="CPG Retail">
            <a:extLst>
              <a:ext uri="{FF2B5EF4-FFF2-40B4-BE49-F238E27FC236}">
                <a16:creationId xmlns:a16="http://schemas.microsoft.com/office/drawing/2014/main" id="{9AAECAB3-7C54-11D3-2A62-6D708D9B9DA3}"/>
              </a:ext>
            </a:extLst>
          </p:cNvPr>
          <p:cNvSpPr/>
          <p:nvPr/>
        </p:nvSpPr>
        <p:spPr>
          <a:xfrm>
            <a:off x="5152265" y="3606556"/>
            <a:ext cx="762000" cy="18097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CPG, Retail</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78" name="Rectangle 910" descr="preencoded.png">
            <a:extLst>
              <a:ext uri="{FF2B5EF4-FFF2-40B4-BE49-F238E27FC236}">
                <a16:creationId xmlns:a16="http://schemas.microsoft.com/office/drawing/2014/main" id="{1CD20EC7-916B-905E-24CC-D00AB50290F5}"/>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67250" y="4094760"/>
            <a:ext cx="1133475" cy="449935"/>
          </a:xfrm>
          <a:prstGeom prst="rect">
            <a:avLst/>
          </a:prstGeom>
        </p:spPr>
      </p:pic>
      <p:sp>
        <p:nvSpPr>
          <p:cNvPr id="79" name="Oil  Gas Energy">
            <a:extLst>
              <a:ext uri="{FF2B5EF4-FFF2-40B4-BE49-F238E27FC236}">
                <a16:creationId xmlns:a16="http://schemas.microsoft.com/office/drawing/2014/main" id="{DF00AAAD-7137-63E4-C827-8DFA0C01B5E2}"/>
              </a:ext>
            </a:extLst>
          </p:cNvPr>
          <p:cNvSpPr/>
          <p:nvPr/>
        </p:nvSpPr>
        <p:spPr>
          <a:xfrm>
            <a:off x="4956751" y="4180763"/>
            <a:ext cx="1162050" cy="200025"/>
          </a:xfrm>
          <a:prstGeom prst="rect">
            <a:avLst/>
          </a:prstGeom>
          <a:noFill/>
          <a:ln/>
        </p:spPr>
        <p:txBody>
          <a:bodyPr wrap="square" lIns="0" tIns="0" rIns="0" bIns="0" rtlCol="0" anchor="t"/>
          <a:lstStyle/>
          <a:p>
            <a:pPr marL="0" marR="0" lvl="0" indent="0" algn="ctr" defTabSz="914400" rtl="0" eaLnBrk="1" fontAlgn="auto" latinLnBrk="0" hangingPunct="1">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Oil &amp; Gas, </a:t>
            </a:r>
            <a:b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b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Energy</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0" name="Rectangle 910" descr="preencoded.png">
            <a:extLst>
              <a:ext uri="{FF2B5EF4-FFF2-40B4-BE49-F238E27FC236}">
                <a16:creationId xmlns:a16="http://schemas.microsoft.com/office/drawing/2014/main" id="{EA9DDAC5-89CA-0139-AE20-977908B7017B}"/>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69309" y="4641866"/>
            <a:ext cx="1133475" cy="371759"/>
          </a:xfrm>
          <a:prstGeom prst="rect">
            <a:avLst/>
          </a:prstGeom>
        </p:spPr>
      </p:pic>
      <p:sp>
        <p:nvSpPr>
          <p:cNvPr id="81" name="Healthcare and Pharma">
            <a:extLst>
              <a:ext uri="{FF2B5EF4-FFF2-40B4-BE49-F238E27FC236}">
                <a16:creationId xmlns:a16="http://schemas.microsoft.com/office/drawing/2014/main" id="{9ACAEF76-D75E-5B2B-91C5-432491816F85}"/>
              </a:ext>
            </a:extLst>
          </p:cNvPr>
          <p:cNvSpPr/>
          <p:nvPr/>
        </p:nvSpPr>
        <p:spPr>
          <a:xfrm>
            <a:off x="4957389" y="4702954"/>
            <a:ext cx="1162970" cy="204824"/>
          </a:xfrm>
          <a:prstGeom prst="rect">
            <a:avLst/>
          </a:prstGeom>
          <a:noFill/>
          <a:ln/>
        </p:spPr>
        <p:txBody>
          <a:bodyPr wrap="square" lIns="0" tIns="0" rIns="0" bIns="0" rtlCol="0" anchor="t"/>
          <a:lstStyle/>
          <a:p>
            <a:pPr marL="0" marR="0" lvl="0" indent="0" algn="ctr" defTabSz="914400" rtl="0" eaLnBrk="1" fontAlgn="auto" latinLnBrk="0" hangingPunct="1">
              <a:lnSpc>
                <a:spcPts val="1050"/>
              </a:lnSpc>
              <a:spcBef>
                <a:spcPts val="0"/>
              </a:spcBef>
              <a:spcAft>
                <a:spcPts val="0"/>
              </a:spcAft>
              <a:buClrTx/>
              <a:buSzTx/>
              <a:buFontTx/>
              <a:buNone/>
              <a:tabLst/>
              <a:defRPr/>
            </a:pPr>
            <a:r>
              <a:rPr kumimoji="0" lang="en-US" sz="85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Healthcare and Life Sciences</a:t>
            </a:r>
            <a:endParaRPr kumimoji="0" lang="en-US" sz="85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2" name="Rectangle 910" descr="preencoded.png">
            <a:extLst>
              <a:ext uri="{FF2B5EF4-FFF2-40B4-BE49-F238E27FC236}">
                <a16:creationId xmlns:a16="http://schemas.microsoft.com/office/drawing/2014/main" id="{C14B35EE-2EFE-2AE6-C0B9-0B9723D84FF2}"/>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58386" y="5113082"/>
            <a:ext cx="1133475" cy="336419"/>
          </a:xfrm>
          <a:prstGeom prst="rect">
            <a:avLst/>
          </a:prstGeom>
        </p:spPr>
      </p:pic>
      <p:pic>
        <p:nvPicPr>
          <p:cNvPr id="83" name="Rectangle 910" descr="preencoded.png">
            <a:extLst>
              <a:ext uri="{FF2B5EF4-FFF2-40B4-BE49-F238E27FC236}">
                <a16:creationId xmlns:a16="http://schemas.microsoft.com/office/drawing/2014/main" id="{1388814E-0B4A-C6C3-F7D4-E0F311D09BDC}"/>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70306" y="5563576"/>
            <a:ext cx="1133475" cy="367532"/>
          </a:xfrm>
          <a:prstGeom prst="rect">
            <a:avLst/>
          </a:prstGeom>
        </p:spPr>
      </p:pic>
      <p:pic>
        <p:nvPicPr>
          <p:cNvPr id="84" name="Rectangle 910" descr="preencoded.png">
            <a:extLst>
              <a:ext uri="{FF2B5EF4-FFF2-40B4-BE49-F238E27FC236}">
                <a16:creationId xmlns:a16="http://schemas.microsoft.com/office/drawing/2014/main" id="{01E51AFC-FB02-9011-8F09-33219D65B6A1}"/>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58386" y="6089716"/>
            <a:ext cx="1133475" cy="396730"/>
          </a:xfrm>
          <a:prstGeom prst="rect">
            <a:avLst/>
          </a:prstGeom>
        </p:spPr>
      </p:pic>
      <p:sp>
        <p:nvSpPr>
          <p:cNvPr id="85" name="BSFI">
            <a:extLst>
              <a:ext uri="{FF2B5EF4-FFF2-40B4-BE49-F238E27FC236}">
                <a16:creationId xmlns:a16="http://schemas.microsoft.com/office/drawing/2014/main" id="{C4105235-A14E-6093-41EF-542C7F7D6EA6}"/>
              </a:ext>
            </a:extLst>
          </p:cNvPr>
          <p:cNvSpPr/>
          <p:nvPr/>
        </p:nvSpPr>
        <p:spPr>
          <a:xfrm>
            <a:off x="5393689" y="5129526"/>
            <a:ext cx="314325"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BSFI</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sp>
        <p:nvSpPr>
          <p:cNvPr id="86" name="Government">
            <a:extLst>
              <a:ext uri="{FF2B5EF4-FFF2-40B4-BE49-F238E27FC236}">
                <a16:creationId xmlns:a16="http://schemas.microsoft.com/office/drawing/2014/main" id="{C43F82BD-BF11-3D85-C7CC-9D0D30B0C776}"/>
              </a:ext>
            </a:extLst>
          </p:cNvPr>
          <p:cNvSpPr/>
          <p:nvPr/>
        </p:nvSpPr>
        <p:spPr>
          <a:xfrm>
            <a:off x="5163380" y="5570042"/>
            <a:ext cx="876300"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Government</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sp>
        <p:nvSpPr>
          <p:cNvPr id="87" name="Travel and Hospitality">
            <a:extLst>
              <a:ext uri="{FF2B5EF4-FFF2-40B4-BE49-F238E27FC236}">
                <a16:creationId xmlns:a16="http://schemas.microsoft.com/office/drawing/2014/main" id="{E43CA879-955C-2592-752C-5110330D7A88}"/>
              </a:ext>
            </a:extLst>
          </p:cNvPr>
          <p:cNvSpPr/>
          <p:nvPr/>
        </p:nvSpPr>
        <p:spPr>
          <a:xfrm>
            <a:off x="5044831" y="6153387"/>
            <a:ext cx="904875" cy="266700"/>
          </a:xfrm>
          <a:prstGeom prst="rect">
            <a:avLst/>
          </a:prstGeom>
          <a:noFill/>
          <a:ln/>
        </p:spPr>
        <p:txBody>
          <a:bodyPr wrap="square" lIns="0" tIns="0" rIns="0" bIns="0" rtlCol="0" anchor="t"/>
          <a:lstStyle/>
          <a:p>
            <a:pPr marL="0" marR="0" lvl="0" indent="0" algn="ctr" defTabSz="914400" rtl="0" eaLnBrk="1" fontAlgn="auto" latinLnBrk="0" hangingPunct="1">
              <a:lnSpc>
                <a:spcPts val="1050"/>
              </a:lnSpc>
              <a:spcBef>
                <a:spcPts val="0"/>
              </a:spcBef>
              <a:spcAft>
                <a:spcPts val="0"/>
              </a:spcAft>
              <a:buClrTx/>
              <a:buSzTx/>
              <a:buFontTx/>
              <a:buNone/>
              <a:tabLst/>
              <a:defRPr/>
            </a:pPr>
            <a:r>
              <a:rPr kumimoji="0" lang="en-US" sz="7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Travel and Hospitality / Others</a:t>
            </a:r>
            <a:endParaRPr kumimoji="0" lang="en-US" sz="7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8" name="01 1" descr="preencoded.png">
            <a:extLst>
              <a:ext uri="{FF2B5EF4-FFF2-40B4-BE49-F238E27FC236}">
                <a16:creationId xmlns:a16="http://schemas.microsoft.com/office/drawing/2014/main" id="{7D90F648-75F1-CB12-7449-8D5AE58CCA86}"/>
              </a:ext>
            </a:extLst>
          </p:cNvPr>
          <p:cNvPicPr>
            <a:picLocks noChangeAspect="1"/>
          </p:cNvPicPr>
          <p:nvPr/>
        </p:nvPicPr>
        <p:blipFill>
          <a:blip>
            <a:extLst>
              <a:ext uri="{96DAC541-7B7A-43D3-8B79-37D633B846F1}">
                <asvg:svgBlip xmlns:asvg="http://schemas.microsoft.com/office/drawing/2016/SVG/main" r:embed="rId55"/>
              </a:ext>
            </a:extLst>
          </a:blip>
          <a:srcRect/>
          <a:stretch/>
        </p:blipFill>
        <p:spPr>
          <a:xfrm>
            <a:off x="4792068" y="1992265"/>
            <a:ext cx="1331665" cy="266333"/>
          </a:xfrm>
          <a:prstGeom prst="rect">
            <a:avLst/>
          </a:prstGeom>
        </p:spPr>
      </p:pic>
      <p:pic>
        <p:nvPicPr>
          <p:cNvPr id="89" name="Picture 88" descr="A black background with a black square&#10;&#10;Description automatically generated with medium confidence">
            <a:extLst>
              <a:ext uri="{FF2B5EF4-FFF2-40B4-BE49-F238E27FC236}">
                <a16:creationId xmlns:a16="http://schemas.microsoft.com/office/drawing/2014/main" id="{EBA11C98-A685-6AB9-D1F3-B163DEBB98E1}"/>
              </a:ext>
            </a:extLst>
          </p:cNvPr>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8526161" y="1970747"/>
            <a:ext cx="1134701" cy="304570"/>
          </a:xfrm>
          <a:prstGeom prst="rect">
            <a:avLst/>
          </a:prstGeom>
        </p:spPr>
      </p:pic>
      <p:pic>
        <p:nvPicPr>
          <p:cNvPr id="90" name="Picture 89" descr="A blue text on a black background&#10;&#10;AI-generated content may be incorrect.">
            <a:extLst>
              <a:ext uri="{FF2B5EF4-FFF2-40B4-BE49-F238E27FC236}">
                <a16:creationId xmlns:a16="http://schemas.microsoft.com/office/drawing/2014/main" id="{6142FF5E-79E9-D007-EC3B-80D6C1E6DD56}"/>
              </a:ext>
            </a:extLst>
          </p:cNvPr>
          <p:cNvPicPr>
            <a:picLocks noChangeAspect="1"/>
          </p:cNvPicPr>
          <p:nvPr/>
        </p:nvPicPr>
        <p:blipFill>
          <a:blip r:embed="rId57" cstate="print">
            <a:extLst>
              <a:ext uri="{28A0092B-C50C-407E-A947-70E740481C1C}">
                <a14:useLocalDpi xmlns:a14="http://schemas.microsoft.com/office/drawing/2010/main" val="0"/>
              </a:ext>
            </a:extLst>
          </a:blip>
          <a:stretch>
            <a:fillRect/>
          </a:stretch>
        </p:blipFill>
        <p:spPr>
          <a:xfrm>
            <a:off x="6272911" y="1992670"/>
            <a:ext cx="1055170" cy="286344"/>
          </a:xfrm>
          <a:prstGeom prst="rect">
            <a:avLst/>
          </a:prstGeom>
        </p:spPr>
      </p:pic>
      <p:pic>
        <p:nvPicPr>
          <p:cNvPr id="91" name="Picture 90" descr="A logo with blue and orange text&#10;&#10;AI-generated content may be incorrect.">
            <a:extLst>
              <a:ext uri="{FF2B5EF4-FFF2-40B4-BE49-F238E27FC236}">
                <a16:creationId xmlns:a16="http://schemas.microsoft.com/office/drawing/2014/main" id="{2518F77E-8E76-E32C-BB27-A633C673B5B8}"/>
              </a:ext>
            </a:extLst>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7474979" y="1910981"/>
            <a:ext cx="933857" cy="481078"/>
          </a:xfrm>
          <a:prstGeom prst="rect">
            <a:avLst/>
          </a:prstGeom>
        </p:spPr>
      </p:pic>
      <p:cxnSp>
        <p:nvCxnSpPr>
          <p:cNvPr id="92" name="Straight Connector 91">
            <a:extLst>
              <a:ext uri="{FF2B5EF4-FFF2-40B4-BE49-F238E27FC236}">
                <a16:creationId xmlns:a16="http://schemas.microsoft.com/office/drawing/2014/main" id="{D076E967-DECA-2F6C-FFC2-E85AA8B6C421}"/>
              </a:ext>
            </a:extLst>
          </p:cNvPr>
          <p:cNvCxnSpPr>
            <a:cxnSpLocks/>
          </p:cNvCxnSpPr>
          <p:nvPr/>
        </p:nvCxnSpPr>
        <p:spPr>
          <a:xfrm>
            <a:off x="4979247" y="1841025"/>
            <a:ext cx="6702462"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93" name="Partners">
            <a:extLst>
              <a:ext uri="{FF2B5EF4-FFF2-40B4-BE49-F238E27FC236}">
                <a16:creationId xmlns:a16="http://schemas.microsoft.com/office/drawing/2014/main" id="{6265467E-47FA-B8F7-C54A-962409445EDB}"/>
              </a:ext>
            </a:extLst>
          </p:cNvPr>
          <p:cNvSpPr/>
          <p:nvPr/>
        </p:nvSpPr>
        <p:spPr>
          <a:xfrm>
            <a:off x="4406436" y="2474495"/>
            <a:ext cx="7783286" cy="448042"/>
          </a:xfrm>
          <a:prstGeom prst="rect">
            <a:avLst/>
          </a:prstGeom>
          <a:noFill/>
          <a:ln/>
        </p:spPr>
        <p:txBody>
          <a:bodyPr wrap="square" lIns="0" tIns="0" rIns="0" bIns="0" rtlCol="0" anchor="ct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TRUSTED BY 200+ ENTERPRISES WORLDWIDE INCLUDING</a:t>
            </a:r>
            <a:r>
              <a:rPr lang="en-US" sz="1200" b="1">
                <a:solidFill>
                  <a:schemeClr val="bg1"/>
                </a:solidFill>
                <a:latin typeface="Montserrat Bold" pitchFamily="34" charset="0"/>
                <a:ea typeface="Montserrat Bold" pitchFamily="34" charset="-122"/>
                <a:cs typeface="Montserrat Bold" pitchFamily="34" charset="-120"/>
              </a:rPr>
              <a:t> </a:t>
            </a: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SEVERAL</a:t>
            </a:r>
            <a:r>
              <a:rPr lang="en-US" sz="1200" b="1">
                <a:solidFill>
                  <a:schemeClr val="bg1"/>
                </a:solidFill>
                <a:latin typeface="Montserrat Bold" pitchFamily="34" charset="0"/>
                <a:ea typeface="Montserrat Bold" pitchFamily="34" charset="-122"/>
                <a:cs typeface="Montserrat Bold" pitchFamily="34" charset="-120"/>
              </a:rPr>
              <a:t> </a:t>
            </a: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FORTUNE 500</a:t>
            </a:r>
            <a:endParaRPr kumimoji="0" lang="en-US" sz="1200" b="0" i="0" u="none" strike="noStrike" kern="1200" cap="none" spc="0" normalizeH="0" baseline="0" noProof="0">
              <a:ln>
                <a:noFill/>
              </a:ln>
              <a:solidFill>
                <a:schemeClr val="bg1"/>
              </a:solidFill>
              <a:effectLst/>
              <a:uLnTx/>
              <a:uFillTx/>
              <a:latin typeface="Segoe Sans Display"/>
              <a:ea typeface="+mn-ea"/>
              <a:cs typeface="+mn-cs"/>
            </a:endParaRPr>
          </a:p>
        </p:txBody>
      </p:sp>
      <p:pic>
        <p:nvPicPr>
          <p:cNvPr id="96" name="Picture 95">
            <a:extLst>
              <a:ext uri="{FF2B5EF4-FFF2-40B4-BE49-F238E27FC236}">
                <a16:creationId xmlns:a16="http://schemas.microsoft.com/office/drawing/2014/main" id="{C1F74A76-E08B-251C-DC2C-8B6A8ABB3CAE}"/>
              </a:ext>
            </a:extLst>
          </p:cNvPr>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11280343" y="3102476"/>
            <a:ext cx="645882" cy="234132"/>
          </a:xfrm>
          <a:prstGeom prst="rect">
            <a:avLst/>
          </a:prstGeom>
        </p:spPr>
      </p:pic>
      <p:pic>
        <p:nvPicPr>
          <p:cNvPr id="98" name="Picture 97">
            <a:extLst>
              <a:ext uri="{FF2B5EF4-FFF2-40B4-BE49-F238E27FC236}">
                <a16:creationId xmlns:a16="http://schemas.microsoft.com/office/drawing/2014/main" id="{EE024F84-09DA-3D51-E7E8-0F22E1260290}"/>
              </a:ext>
            </a:extLst>
          </p:cNvPr>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11150224" y="4806342"/>
            <a:ext cx="958297" cy="109306"/>
          </a:xfrm>
          <a:prstGeom prst="rect">
            <a:avLst/>
          </a:prstGeom>
        </p:spPr>
      </p:pic>
      <p:pic>
        <p:nvPicPr>
          <p:cNvPr id="100" name="Picture 99">
            <a:extLst>
              <a:ext uri="{FF2B5EF4-FFF2-40B4-BE49-F238E27FC236}">
                <a16:creationId xmlns:a16="http://schemas.microsoft.com/office/drawing/2014/main" id="{0C512EE3-773F-88AA-1828-19BF6EFD31CA}"/>
              </a:ext>
            </a:extLst>
          </p:cNvPr>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11243992" y="5251067"/>
            <a:ext cx="806109" cy="99742"/>
          </a:xfrm>
          <a:prstGeom prst="rect">
            <a:avLst/>
          </a:prstGeom>
        </p:spPr>
      </p:pic>
      <p:sp>
        <p:nvSpPr>
          <p:cNvPr id="101" name="Our Focus">
            <a:extLst>
              <a:ext uri="{FF2B5EF4-FFF2-40B4-BE49-F238E27FC236}">
                <a16:creationId xmlns:a16="http://schemas.microsoft.com/office/drawing/2014/main" id="{B2C53352-C342-8557-CA54-EC9C833DB0EA}"/>
              </a:ext>
            </a:extLst>
          </p:cNvPr>
          <p:cNvSpPr/>
          <p:nvPr/>
        </p:nvSpPr>
        <p:spPr>
          <a:xfrm rot="-5400000">
            <a:off x="-766827" y="3482850"/>
            <a:ext cx="2815837" cy="287111"/>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4050" b="1" i="0" u="none" strike="noStrike" kern="1200" cap="none" spc="0" normalizeH="0" baseline="0" noProof="0">
                <a:ln>
                  <a:noFill/>
                </a:ln>
                <a:solidFill>
                  <a:srgbClr val="263B5E"/>
                </a:solidFill>
                <a:effectLst/>
                <a:uLnTx/>
                <a:uFillTx/>
                <a:latin typeface="Montserrat Bold" pitchFamily="34" charset="0"/>
                <a:ea typeface="Montserrat Bold" pitchFamily="34" charset="-122"/>
                <a:cs typeface="Montserrat Bold" pitchFamily="34" charset="-120"/>
              </a:rPr>
              <a:t>Our Focus</a:t>
            </a:r>
            <a:endParaRPr kumimoji="0" lang="en-US" sz="405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102" name="Picture 101">
            <a:extLst>
              <a:ext uri="{FF2B5EF4-FFF2-40B4-BE49-F238E27FC236}">
                <a16:creationId xmlns:a16="http://schemas.microsoft.com/office/drawing/2014/main" id="{164CC172-51BE-D44A-ED7E-449926A90EB4}"/>
              </a:ext>
            </a:extLst>
          </p:cNvPr>
          <p:cNvPicPr>
            <a:picLocks noChangeAspect="1"/>
          </p:cNvPicPr>
          <p:nvPr/>
        </p:nvPicPr>
        <p:blipFill>
          <a:blip r:embed="rId62">
            <a:extLst>
              <a:ext uri="{28A0092B-C50C-407E-A947-70E740481C1C}">
                <a14:useLocalDpi xmlns:a14="http://schemas.microsoft.com/office/drawing/2010/main" val="0"/>
              </a:ext>
            </a:extLst>
          </a:blip>
          <a:stretch>
            <a:fillRect/>
          </a:stretch>
        </p:blipFill>
        <p:spPr>
          <a:xfrm>
            <a:off x="946572" y="1976799"/>
            <a:ext cx="3591935" cy="3642584"/>
          </a:xfrm>
          <a:prstGeom prst="rect">
            <a:avLst/>
          </a:prstGeom>
        </p:spPr>
      </p:pic>
      <p:pic>
        <p:nvPicPr>
          <p:cNvPr id="103" name="Picture 102" descr="A white circle with black text&#10;&#10;AI-generated content may be incorrect.">
            <a:extLst>
              <a:ext uri="{FF2B5EF4-FFF2-40B4-BE49-F238E27FC236}">
                <a16:creationId xmlns:a16="http://schemas.microsoft.com/office/drawing/2014/main" id="{1722BEA4-9377-AAC3-7F9F-F5F8759A2E0E}"/>
              </a:ext>
            </a:extLst>
          </p:cNvPr>
          <p:cNvPicPr>
            <a:picLocks noChangeAspect="1"/>
          </p:cNvPicPr>
          <p:nvPr/>
        </p:nvPicPr>
        <p:blipFill>
          <a:blip r:embed="rId63">
            <a:extLst>
              <a:ext uri="{28A0092B-C50C-407E-A947-70E740481C1C}">
                <a14:useLocalDpi xmlns:a14="http://schemas.microsoft.com/office/drawing/2010/main" val="0"/>
              </a:ext>
            </a:extLst>
          </a:blip>
          <a:stretch>
            <a:fillRect/>
          </a:stretch>
        </p:blipFill>
        <p:spPr>
          <a:xfrm>
            <a:off x="2175668" y="3224574"/>
            <a:ext cx="1159019" cy="1157032"/>
          </a:xfrm>
          <a:prstGeom prst="rect">
            <a:avLst/>
          </a:prstGeom>
        </p:spPr>
      </p:pic>
      <p:pic>
        <p:nvPicPr>
          <p:cNvPr id="104" name="Picture 103" descr="A blue circle with white text&#10;&#10;AI-generated content may be incorrect.">
            <a:extLst>
              <a:ext uri="{FF2B5EF4-FFF2-40B4-BE49-F238E27FC236}">
                <a16:creationId xmlns:a16="http://schemas.microsoft.com/office/drawing/2014/main" id="{B1968AE9-3A62-C338-4F27-4938575CBB16}"/>
              </a:ext>
            </a:extLst>
          </p:cNvPr>
          <p:cNvPicPr>
            <a:picLocks noChangeAspect="1"/>
          </p:cNvPicPr>
          <p:nvPr/>
        </p:nvPicPr>
        <p:blipFill>
          <a:blip r:embed="rId64">
            <a:extLst>
              <a:ext uri="{28A0092B-C50C-407E-A947-70E740481C1C}">
                <a14:useLocalDpi xmlns:a14="http://schemas.microsoft.com/office/drawing/2010/main" val="0"/>
              </a:ext>
            </a:extLst>
          </a:blip>
          <a:stretch>
            <a:fillRect/>
          </a:stretch>
        </p:blipFill>
        <p:spPr>
          <a:xfrm>
            <a:off x="1763771" y="2822081"/>
            <a:ext cx="2193955" cy="2193955"/>
          </a:xfrm>
          <a:prstGeom prst="rect">
            <a:avLst/>
          </a:prstGeom>
        </p:spPr>
      </p:pic>
      <p:pic>
        <p:nvPicPr>
          <p:cNvPr id="106" name="Picture 105">
            <a:extLst>
              <a:ext uri="{FF2B5EF4-FFF2-40B4-BE49-F238E27FC236}">
                <a16:creationId xmlns:a16="http://schemas.microsoft.com/office/drawing/2014/main" id="{BCB8A98C-52D9-734C-9C24-F37935864F7F}"/>
              </a:ext>
            </a:extLst>
          </p:cNvPr>
          <p:cNvPicPr>
            <a:picLocks noChangeAspect="1"/>
          </p:cNvPicPr>
          <p:nvPr/>
        </p:nvPicPr>
        <p:blipFill>
          <a:blip r:embed="rId65">
            <a:extLst>
              <a:ext uri="{28A0092B-C50C-407E-A947-70E740481C1C}">
                <a14:useLocalDpi xmlns:a14="http://schemas.microsoft.com/office/drawing/2010/main" val="0"/>
              </a:ext>
            </a:extLst>
          </a:blip>
          <a:stretch>
            <a:fillRect/>
          </a:stretch>
        </p:blipFill>
        <p:spPr>
          <a:xfrm>
            <a:off x="11257488" y="3570459"/>
            <a:ext cx="734007" cy="468172"/>
          </a:xfrm>
          <a:prstGeom prst="rect">
            <a:avLst/>
          </a:prstGeom>
        </p:spPr>
      </p:pic>
      <p:pic>
        <p:nvPicPr>
          <p:cNvPr id="108" name="Picture 107">
            <a:extLst>
              <a:ext uri="{FF2B5EF4-FFF2-40B4-BE49-F238E27FC236}">
                <a16:creationId xmlns:a16="http://schemas.microsoft.com/office/drawing/2014/main" id="{3E39BD39-1073-DF99-E2E2-80584633023E}"/>
              </a:ext>
            </a:extLst>
          </p:cNvPr>
          <p:cNvPicPr>
            <a:picLocks noChangeAspect="1"/>
          </p:cNvPicPr>
          <p:nvPr/>
        </p:nvPicPr>
        <p:blipFill>
          <a:blip r:embed="rId66">
            <a:extLst>
              <a:ext uri="{28A0092B-C50C-407E-A947-70E740481C1C}">
                <a14:useLocalDpi xmlns:a14="http://schemas.microsoft.com/office/drawing/2010/main" val="0"/>
              </a:ext>
            </a:extLst>
          </a:blip>
          <a:stretch>
            <a:fillRect/>
          </a:stretch>
        </p:blipFill>
        <p:spPr>
          <a:xfrm>
            <a:off x="10407277" y="3373573"/>
            <a:ext cx="821153" cy="821153"/>
          </a:xfrm>
          <a:prstGeom prst="rect">
            <a:avLst/>
          </a:prstGeom>
        </p:spPr>
      </p:pic>
      <p:pic>
        <p:nvPicPr>
          <p:cNvPr id="8" name="image 236" descr="preencoded.png">
            <a:extLst>
              <a:ext uri="{FF2B5EF4-FFF2-40B4-BE49-F238E27FC236}">
                <a16:creationId xmlns:a16="http://schemas.microsoft.com/office/drawing/2014/main" id="{C00B4572-7B84-D744-7308-570DC00B3162}"/>
              </a:ext>
            </a:extLst>
          </p:cNvPr>
          <p:cNvPicPr>
            <a:picLocks noChangeAspect="1"/>
          </p:cNvPicPr>
          <p:nvPr/>
        </p:nvPicPr>
        <p:blipFill>
          <a:blip r:embed="rId67"/>
          <a:srcRect/>
          <a:stretch/>
        </p:blipFill>
        <p:spPr>
          <a:xfrm>
            <a:off x="11591845" y="6123147"/>
            <a:ext cx="523824" cy="257150"/>
          </a:xfrm>
          <a:prstGeom prst="rect">
            <a:avLst/>
          </a:prstGeom>
        </p:spPr>
      </p:pic>
      <p:pic>
        <p:nvPicPr>
          <p:cNvPr id="11" name="Graphic 10">
            <a:extLst>
              <a:ext uri="{FF2B5EF4-FFF2-40B4-BE49-F238E27FC236}">
                <a16:creationId xmlns:a16="http://schemas.microsoft.com/office/drawing/2014/main" id="{825AD63C-3E10-A1F6-05C6-BB93D0EF9AB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8"/>
              </a:ext>
            </a:extLst>
          </a:blip>
          <a:stretch>
            <a:fillRect/>
          </a:stretch>
        </p:blipFill>
        <p:spPr>
          <a:xfrm>
            <a:off x="11105380" y="6075545"/>
            <a:ext cx="415803" cy="415803"/>
          </a:xfrm>
          <a:prstGeom prst="rect">
            <a:avLst/>
          </a:prstGeom>
        </p:spPr>
      </p:pic>
      <p:pic>
        <p:nvPicPr>
          <p:cNvPr id="13" name="Picture 12" descr="Adura Oil and Gas News | Energy Voice">
            <a:extLst>
              <a:ext uri="{FF2B5EF4-FFF2-40B4-BE49-F238E27FC236}">
                <a16:creationId xmlns:a16="http://schemas.microsoft.com/office/drawing/2014/main" id="{666B63A4-8EFB-7ADC-2398-F07A266E1065}"/>
              </a:ext>
            </a:extLst>
          </p:cNvPr>
          <p:cNvPicPr>
            <a:picLocks noChangeAspect="1"/>
          </p:cNvPicPr>
          <p:nvPr/>
        </p:nvPicPr>
        <p:blipFill>
          <a:blip r:embed="rId69"/>
          <a:stretch>
            <a:fillRect/>
          </a:stretch>
        </p:blipFill>
        <p:spPr>
          <a:xfrm>
            <a:off x="11742328" y="4250267"/>
            <a:ext cx="449672" cy="253060"/>
          </a:xfrm>
          <a:prstGeom prst="rect">
            <a:avLst/>
          </a:prstGeom>
        </p:spPr>
      </p:pic>
      <p:pic>
        <p:nvPicPr>
          <p:cNvPr id="109" name="Picture 108">
            <a:extLst>
              <a:ext uri="{FF2B5EF4-FFF2-40B4-BE49-F238E27FC236}">
                <a16:creationId xmlns:a16="http://schemas.microsoft.com/office/drawing/2014/main" id="{4AEBBDBD-C41D-123D-BA71-1BEDAE73CAAB}"/>
              </a:ext>
            </a:extLst>
          </p:cNvPr>
          <p:cNvPicPr>
            <a:picLocks noChangeAspect="1"/>
          </p:cNvPicPr>
          <p:nvPr/>
        </p:nvPicPr>
        <p:blipFill>
          <a:blip r:embed="rId7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3" name="Picture 2">
            <a:extLst>
              <a:ext uri="{FF2B5EF4-FFF2-40B4-BE49-F238E27FC236}">
                <a16:creationId xmlns:a16="http://schemas.microsoft.com/office/drawing/2014/main" id="{519BCA4A-1BA4-4C3D-AFEF-216117B7F4C7}"/>
              </a:ext>
            </a:extLst>
          </p:cNvPr>
          <p:cNvPicPr>
            <a:picLocks noChangeAspect="1"/>
          </p:cNvPicPr>
          <p:nvPr/>
        </p:nvPicPr>
        <p:blipFill>
          <a:blip r:embed="rId71"/>
          <a:stretch>
            <a:fillRect/>
          </a:stretch>
        </p:blipFill>
        <p:spPr>
          <a:xfrm>
            <a:off x="9732828" y="1952036"/>
            <a:ext cx="1295551" cy="354017"/>
          </a:xfrm>
          <a:prstGeom prst="rect">
            <a:avLst/>
          </a:prstGeom>
        </p:spPr>
      </p:pic>
      <p:pic>
        <p:nvPicPr>
          <p:cNvPr id="5" name="Picture 4">
            <a:extLst>
              <a:ext uri="{FF2B5EF4-FFF2-40B4-BE49-F238E27FC236}">
                <a16:creationId xmlns:a16="http://schemas.microsoft.com/office/drawing/2014/main" id="{99EECE3E-1CA8-281D-1DBB-D80B8530C10C}"/>
              </a:ext>
            </a:extLst>
          </p:cNvPr>
          <p:cNvPicPr>
            <a:picLocks noChangeAspect="1"/>
          </p:cNvPicPr>
          <p:nvPr/>
        </p:nvPicPr>
        <p:blipFill>
          <a:blip r:embed="rId72"/>
          <a:stretch>
            <a:fillRect/>
          </a:stretch>
        </p:blipFill>
        <p:spPr>
          <a:xfrm>
            <a:off x="10976963" y="1973203"/>
            <a:ext cx="1086809" cy="325303"/>
          </a:xfrm>
          <a:prstGeom prst="rect">
            <a:avLst/>
          </a:prstGeom>
        </p:spPr>
      </p:pic>
      <p:pic>
        <p:nvPicPr>
          <p:cNvPr id="95" name="Picture 94">
            <a:extLst>
              <a:ext uri="{FF2B5EF4-FFF2-40B4-BE49-F238E27FC236}">
                <a16:creationId xmlns:a16="http://schemas.microsoft.com/office/drawing/2014/main" id="{42F649EF-7740-E26E-17A5-033F5E71A48E}"/>
              </a:ext>
            </a:extLst>
          </p:cNvPr>
          <p:cNvPicPr>
            <a:picLocks noChangeAspect="1"/>
          </p:cNvPicPr>
          <p:nvPr/>
        </p:nvPicPr>
        <p:blipFill>
          <a:blip r:embed="rId73"/>
          <a:stretch>
            <a:fillRect/>
          </a:stretch>
        </p:blipFill>
        <p:spPr>
          <a:xfrm>
            <a:off x="11096738" y="1257796"/>
            <a:ext cx="1059890" cy="415803"/>
          </a:xfrm>
          <a:prstGeom prst="rect">
            <a:avLst/>
          </a:prstGeom>
        </p:spPr>
      </p:pic>
    </p:spTree>
    <p:extLst>
      <p:ext uri="{BB962C8B-B14F-4D97-AF65-F5344CB8AC3E}">
        <p14:creationId xmlns:p14="http://schemas.microsoft.com/office/powerpoint/2010/main" val="1879409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03"/>
                                        </p:tgtEl>
                                        <p:attrNameLst>
                                          <p:attrName>style.visibility</p:attrName>
                                        </p:attrNameLst>
                                      </p:cBhvr>
                                      <p:to>
                                        <p:strVal val="visible"/>
                                      </p:to>
                                    </p:set>
                                    <p:anim calcmode="lin" valueType="num">
                                      <p:cBhvr>
                                        <p:cTn id="11" dur="500" fill="hold"/>
                                        <p:tgtEl>
                                          <p:spTgt spid="103"/>
                                        </p:tgtEl>
                                        <p:attrNameLst>
                                          <p:attrName>ppt_w</p:attrName>
                                        </p:attrNameLst>
                                      </p:cBhvr>
                                      <p:tavLst>
                                        <p:tav tm="0">
                                          <p:val>
                                            <p:fltVal val="0"/>
                                          </p:val>
                                        </p:tav>
                                        <p:tav tm="100000">
                                          <p:val>
                                            <p:strVal val="#ppt_w"/>
                                          </p:val>
                                        </p:tav>
                                      </p:tavLst>
                                    </p:anim>
                                    <p:anim calcmode="lin" valueType="num">
                                      <p:cBhvr>
                                        <p:cTn id="12" dur="500" fill="hold"/>
                                        <p:tgtEl>
                                          <p:spTgt spid="103"/>
                                        </p:tgtEl>
                                        <p:attrNameLst>
                                          <p:attrName>ppt_h</p:attrName>
                                        </p:attrNameLst>
                                      </p:cBhvr>
                                      <p:tavLst>
                                        <p:tav tm="0">
                                          <p:val>
                                            <p:fltVal val="0"/>
                                          </p:val>
                                        </p:tav>
                                        <p:tav tm="100000">
                                          <p:val>
                                            <p:strVal val="#ppt_h"/>
                                          </p:val>
                                        </p:tav>
                                      </p:tavLst>
                                    </p:anim>
                                    <p:animEffect transition="in" filter="fade">
                                      <p:cBhvr>
                                        <p:cTn id="13" dur="500"/>
                                        <p:tgtEl>
                                          <p:spTgt spid="10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04"/>
                                        </p:tgtEl>
                                        <p:attrNameLst>
                                          <p:attrName>style.visibility</p:attrName>
                                        </p:attrNameLst>
                                      </p:cBhvr>
                                      <p:to>
                                        <p:strVal val="visible"/>
                                      </p:to>
                                    </p:set>
                                    <p:anim calcmode="lin" valueType="num">
                                      <p:cBhvr>
                                        <p:cTn id="18" dur="500" fill="hold"/>
                                        <p:tgtEl>
                                          <p:spTgt spid="104"/>
                                        </p:tgtEl>
                                        <p:attrNameLst>
                                          <p:attrName>ppt_w</p:attrName>
                                        </p:attrNameLst>
                                      </p:cBhvr>
                                      <p:tavLst>
                                        <p:tav tm="0">
                                          <p:val>
                                            <p:fltVal val="0"/>
                                          </p:val>
                                        </p:tav>
                                        <p:tav tm="100000">
                                          <p:val>
                                            <p:strVal val="#ppt_w"/>
                                          </p:val>
                                        </p:tav>
                                      </p:tavLst>
                                    </p:anim>
                                    <p:anim calcmode="lin" valueType="num">
                                      <p:cBhvr>
                                        <p:cTn id="19" dur="500" fill="hold"/>
                                        <p:tgtEl>
                                          <p:spTgt spid="104"/>
                                        </p:tgtEl>
                                        <p:attrNameLst>
                                          <p:attrName>ppt_h</p:attrName>
                                        </p:attrNameLst>
                                      </p:cBhvr>
                                      <p:tavLst>
                                        <p:tav tm="0">
                                          <p:val>
                                            <p:fltVal val="0"/>
                                          </p:val>
                                        </p:tav>
                                        <p:tav tm="100000">
                                          <p:val>
                                            <p:strVal val="#ppt_h"/>
                                          </p:val>
                                        </p:tav>
                                      </p:tavLst>
                                    </p:anim>
                                    <p:animEffect transition="in" filter="fade">
                                      <p:cBhvr>
                                        <p:cTn id="20" dur="500"/>
                                        <p:tgtEl>
                                          <p:spTgt spid="104"/>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02"/>
                                        </p:tgtEl>
                                        <p:attrNameLst>
                                          <p:attrName>style.visibility</p:attrName>
                                        </p:attrNameLst>
                                      </p:cBhvr>
                                      <p:to>
                                        <p:strVal val="visible"/>
                                      </p:to>
                                    </p:set>
                                    <p:anim calcmode="lin" valueType="num">
                                      <p:cBhvr>
                                        <p:cTn id="25" dur="500" fill="hold"/>
                                        <p:tgtEl>
                                          <p:spTgt spid="102"/>
                                        </p:tgtEl>
                                        <p:attrNameLst>
                                          <p:attrName>ppt_w</p:attrName>
                                        </p:attrNameLst>
                                      </p:cBhvr>
                                      <p:tavLst>
                                        <p:tav tm="0">
                                          <p:val>
                                            <p:fltVal val="0"/>
                                          </p:val>
                                        </p:tav>
                                        <p:tav tm="100000">
                                          <p:val>
                                            <p:strVal val="#ppt_w"/>
                                          </p:val>
                                        </p:tav>
                                      </p:tavLst>
                                    </p:anim>
                                    <p:anim calcmode="lin" valueType="num">
                                      <p:cBhvr>
                                        <p:cTn id="26" dur="500" fill="hold"/>
                                        <p:tgtEl>
                                          <p:spTgt spid="102"/>
                                        </p:tgtEl>
                                        <p:attrNameLst>
                                          <p:attrName>ppt_h</p:attrName>
                                        </p:attrNameLst>
                                      </p:cBhvr>
                                      <p:tavLst>
                                        <p:tav tm="0">
                                          <p:val>
                                            <p:fltVal val="0"/>
                                          </p:val>
                                        </p:tav>
                                        <p:tav tm="100000">
                                          <p:val>
                                            <p:strVal val="#ppt_h"/>
                                          </p:val>
                                        </p:tav>
                                      </p:tavLst>
                                    </p:anim>
                                    <p:animEffect transition="in" filter="fade">
                                      <p:cBhvr>
                                        <p:cTn id="27"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6404B-7C92-284C-A605-0BFD8123F47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E416638-1346-E238-BB04-F8CD326F9943}"/>
              </a:ext>
            </a:extLst>
          </p:cNvPr>
          <p:cNvSpPr txBox="1"/>
          <p:nvPr/>
        </p:nvSpPr>
        <p:spPr>
          <a:xfrm>
            <a:off x="6329277" y="2166053"/>
            <a:ext cx="4319431" cy="430887"/>
          </a:xfrm>
          <a:prstGeom prst="rect">
            <a:avLst/>
          </a:prstGeom>
          <a:noFill/>
        </p:spPr>
        <p:txBody>
          <a:bodyPr wrap="square" lIns="91440" tIns="45720" rIns="91440" bIns="45720" rtlCol="0" anchor="t">
            <a:spAutoFit/>
          </a:bodyPr>
          <a:lstStyle/>
          <a:p>
            <a:r>
              <a:rPr lang="en-US" sz="2200" b="1">
                <a:solidFill>
                  <a:srgbClr val="1C2025"/>
                </a:solidFill>
                <a:latin typeface="Montserrat"/>
                <a:cs typeface="Poppins SemiBold"/>
              </a:rPr>
              <a:t>Poll 1</a:t>
            </a:r>
            <a:endParaRPr lang="en-US"/>
          </a:p>
        </p:txBody>
      </p:sp>
      <p:sp>
        <p:nvSpPr>
          <p:cNvPr id="44" name="Rectangle: Rounded Corners 43">
            <a:extLst>
              <a:ext uri="{FF2B5EF4-FFF2-40B4-BE49-F238E27FC236}">
                <a16:creationId xmlns:a16="http://schemas.microsoft.com/office/drawing/2014/main" id="{63239567-810A-AF27-2BE1-40289BF86919}"/>
              </a:ext>
            </a:extLst>
          </p:cNvPr>
          <p:cNvSpPr/>
          <p:nvPr/>
        </p:nvSpPr>
        <p:spPr>
          <a:xfrm>
            <a:off x="6329277" y="2900980"/>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latin typeface="Open Sans"/>
                <a:ea typeface="Open Sans"/>
                <a:cs typeface="Open Sans"/>
              </a:rPr>
              <a:t>What Is The Biggest Challenge With Your Plant Or Asset Information Today?</a:t>
            </a:r>
            <a:endParaRPr lang="en-US">
              <a:latin typeface="Open Sans"/>
              <a:ea typeface="Open Sans"/>
              <a:cs typeface="Open Sans"/>
            </a:endParaRPr>
          </a:p>
        </p:txBody>
      </p:sp>
      <p:grpSp>
        <p:nvGrpSpPr>
          <p:cNvPr id="62" name="Group 61">
            <a:extLst>
              <a:ext uri="{FF2B5EF4-FFF2-40B4-BE49-F238E27FC236}">
                <a16:creationId xmlns:a16="http://schemas.microsoft.com/office/drawing/2014/main" id="{0A2DEA28-9DF6-0B9B-6F86-39855F0778E3}"/>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D9614D7B-7695-D384-90C6-C3E2DD0467DF}"/>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E9AE00B-45DF-AF28-FAC1-60586A49FFFE}"/>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C9267FF5-4D1D-AC30-A0B4-A2A01F5984EC}"/>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7E11784B-87EC-32B3-865C-30566618768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E960C5FA-8BE8-58AE-D9A2-5C4D8E4F4983}"/>
              </a:ext>
            </a:extLst>
          </p:cNvPr>
          <p:cNvSpPr/>
          <p:nvPr/>
        </p:nvSpPr>
        <p:spPr>
          <a:xfrm flipH="1">
            <a:off x="6392856" y="2644388"/>
            <a:ext cx="3303290" cy="59275"/>
          </a:xfrm>
          <a:prstGeom prst="rect">
            <a:avLst/>
          </a:prstGeom>
          <a:gradFill>
            <a:gsLst>
              <a:gs pos="100000">
                <a:schemeClr val="accent3"/>
              </a:gs>
              <a:gs pos="0">
                <a:schemeClr val="accent2"/>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026069B-2AC0-93E4-0C93-C5E0344065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0" name="Group 9">
            <a:extLst>
              <a:ext uri="{FF2B5EF4-FFF2-40B4-BE49-F238E27FC236}">
                <a16:creationId xmlns:a16="http://schemas.microsoft.com/office/drawing/2014/main" id="{15ACBB5D-65C5-43EA-6E27-E7B93A2F999D}"/>
              </a:ext>
            </a:extLst>
          </p:cNvPr>
          <p:cNvGrpSpPr/>
          <p:nvPr/>
        </p:nvGrpSpPr>
        <p:grpSpPr>
          <a:xfrm>
            <a:off x="10034566" y="110554"/>
            <a:ext cx="800952" cy="281816"/>
            <a:chOff x="9701652" y="252026"/>
            <a:chExt cx="992458" cy="349197"/>
          </a:xfrm>
        </p:grpSpPr>
        <p:pic>
          <p:nvPicPr>
            <p:cNvPr id="5" name="Picture 4" descr="Icon&#10;&#10;Description automatically generated">
              <a:extLst>
                <a:ext uri="{FF2B5EF4-FFF2-40B4-BE49-F238E27FC236}">
                  <a16:creationId xmlns:a16="http://schemas.microsoft.com/office/drawing/2014/main" id="{726CF337-D7D0-338E-BDD9-123CAB9EFA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7" name="Straight Connector 6">
              <a:extLst>
                <a:ext uri="{FF2B5EF4-FFF2-40B4-BE49-F238E27FC236}">
                  <a16:creationId xmlns:a16="http://schemas.microsoft.com/office/drawing/2014/main" id="{EC0E2501-2097-D236-F93A-0BDD095590CB}"/>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12" name="Graphic 11">
            <a:extLst>
              <a:ext uri="{FF2B5EF4-FFF2-40B4-BE49-F238E27FC236}">
                <a16:creationId xmlns:a16="http://schemas.microsoft.com/office/drawing/2014/main" id="{12FC6727-4EB8-FC5E-13B1-D889936C195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50200" y="184048"/>
            <a:ext cx="1061148" cy="160117"/>
          </a:xfrm>
          <a:prstGeom prst="rect">
            <a:avLst/>
          </a:prstGeom>
        </p:spPr>
      </p:pic>
    </p:spTree>
    <p:extLst>
      <p:ext uri="{BB962C8B-B14F-4D97-AF65-F5344CB8AC3E}">
        <p14:creationId xmlns:p14="http://schemas.microsoft.com/office/powerpoint/2010/main" val="2922712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483432" y="359070"/>
            <a:ext cx="8787382"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2060"/>
                </a:solidFill>
                <a:effectLst/>
                <a:uLnTx/>
                <a:uFillTx/>
                <a:latin typeface="Montserrat" pitchFamily="2" charset="0"/>
                <a:ea typeface="Open Sans" panose="020B0606030504020204" pitchFamily="34" charset="0"/>
                <a:cs typeface="Open Sans" panose="020B0606030504020204" pitchFamily="34" charset="0"/>
              </a:rPr>
              <a:t>What Is The Problem We Are Trying To Solve?</a:t>
            </a:r>
            <a:endParaRPr kumimoji="0" lang="en-US" sz="2400" b="0" i="0" u="none" strike="noStrike" kern="1200" cap="none" spc="0" normalizeH="0" baseline="0" noProof="0">
              <a:ln>
                <a:noFill/>
              </a:ln>
              <a:solidFill>
                <a:srgbClr val="002060"/>
              </a:solidFill>
              <a:effectLst/>
              <a:uLnTx/>
              <a:uFillTx/>
              <a:latin typeface="Montserrat" pitchFamily="2" charset="0"/>
              <a:ea typeface="Open Sans" panose="020B0606030504020204" pitchFamily="34" charset="0"/>
              <a:cs typeface="Open Sans" panose="020B0606030504020204" pitchFamily="34" charset="0"/>
            </a:endParaRPr>
          </a:p>
        </p:txBody>
      </p:sp>
      <p:sp>
        <p:nvSpPr>
          <p:cNvPr id="4" name="Shape 2"/>
          <p:cNvSpPr/>
          <p:nvPr/>
        </p:nvSpPr>
        <p:spPr>
          <a:xfrm>
            <a:off x="483432" y="1163742"/>
            <a:ext cx="5532120" cy="1170432"/>
          </a:xfrm>
          <a:prstGeom prst="roundRect">
            <a:avLst>
              <a:gd name="adj" fmla="val 7813"/>
            </a:avLst>
          </a:prstGeom>
          <a:solidFill>
            <a:srgbClr val="FDF1E7"/>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Text 3"/>
          <p:cNvSpPr/>
          <p:nvPr/>
        </p:nvSpPr>
        <p:spPr>
          <a:xfrm>
            <a:off x="712032" y="1273470"/>
            <a:ext cx="5029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CLARIFICATION</a:t>
            </a:r>
            <a:endParaRPr kumimoji="0" lang="en-US"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Text 4"/>
          <p:cNvSpPr/>
          <p:nvPr/>
        </p:nvSpPr>
        <p:spPr>
          <a:xfrm>
            <a:off x="712032" y="1547790"/>
            <a:ext cx="5074920" cy="713232"/>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In our world, Digital is the combined exploitation of Data, </a:t>
            </a: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various AI </a:t>
            </a:r>
            <a:r>
              <a:rPr kumimoji="0" lang="en-US" sz="12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Agents, </a:t>
            </a:r>
            <a:r>
              <a:rPr kumimoji="0" lang="en-US" sz="1200" b="1" i="0" u="none" strike="noStrike" kern="1200" cap="none" spc="0" normalizeH="0" baseline="0" noProof="0">
                <a:ln>
                  <a:noFill/>
                </a:ln>
                <a:solidFill>
                  <a:srgbClr val="E58527"/>
                </a:solidFill>
                <a:effectLst/>
                <a:uLnTx/>
                <a:uFillTx/>
                <a:latin typeface="Open Sans" panose="020B0606030504020204" pitchFamily="34" charset="0"/>
                <a:ea typeface="Open Sans" panose="020B0606030504020204" pitchFamily="34" charset="0"/>
                <a:cs typeface="Open Sans" panose="020B0606030504020204" pitchFamily="34" charset="0"/>
              </a:rPr>
              <a:t>Ontologies</a:t>
            </a: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&amp; Digital Twins driving your business ROI.</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Shape 5"/>
          <p:cNvSpPr/>
          <p:nvPr/>
        </p:nvSpPr>
        <p:spPr>
          <a:xfrm>
            <a:off x="6198432" y="1163742"/>
            <a:ext cx="5532120" cy="1170432"/>
          </a:xfrm>
          <a:prstGeom prst="roundRect">
            <a:avLst>
              <a:gd name="adj" fmla="val 7813"/>
            </a:avLst>
          </a:prstGeom>
          <a:solidFill>
            <a:srgbClr val="EEF2F7"/>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Text 6"/>
          <p:cNvSpPr/>
          <p:nvPr/>
        </p:nvSpPr>
        <p:spPr>
          <a:xfrm>
            <a:off x="6427032" y="1273470"/>
            <a:ext cx="5029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3E6FB0"/>
                </a:solidFill>
                <a:effectLst/>
                <a:uLnTx/>
                <a:uFillTx/>
                <a:latin typeface="Open Sans" panose="020B0606030504020204" pitchFamily="34" charset="0"/>
                <a:ea typeface="Open Sans" panose="020B0606030504020204" pitchFamily="34" charset="0"/>
                <a:cs typeface="Open Sans" panose="020B0606030504020204" pitchFamily="34" charset="0"/>
              </a:rPr>
              <a:t>CHALLENGE</a:t>
            </a:r>
            <a:endParaRPr kumimoji="0" lang="en-US"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Text 7"/>
          <p:cNvSpPr/>
          <p:nvPr/>
        </p:nvSpPr>
        <p:spPr>
          <a:xfrm>
            <a:off x="6427032" y="1547790"/>
            <a:ext cx="5303520" cy="713232"/>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For business decision makers at any level, we make all data accessible — then let them ask, in their own business language, any question to improve current and future performance.</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Text 8"/>
          <p:cNvSpPr/>
          <p:nvPr/>
        </p:nvSpPr>
        <p:spPr>
          <a:xfrm>
            <a:off x="483432" y="2480478"/>
            <a:ext cx="11247120" cy="3840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To make that possible we add an </a:t>
            </a: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Ontology</a:t>
            </a: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 what does this mean?</a:t>
            </a:r>
            <a:endPar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 name="Shape 9"/>
          <p:cNvSpPr/>
          <p:nvPr/>
        </p:nvSpPr>
        <p:spPr>
          <a:xfrm>
            <a:off x="483432" y="2992542"/>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0"/>
          <p:cNvSpPr/>
          <p:nvPr/>
        </p:nvSpPr>
        <p:spPr>
          <a:xfrm>
            <a:off x="666312" y="3175422"/>
            <a:ext cx="548640" cy="54864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 name="Image 0" descr="preencoded.png"/>
          <p:cNvPicPr>
            <a:picLocks noChangeAspect="1"/>
          </p:cNvPicPr>
          <p:nvPr/>
        </p:nvPicPr>
        <p:blipFill>
          <a:blip r:embed="rId3"/>
          <a:stretch>
            <a:fillRect/>
          </a:stretch>
        </p:blipFill>
        <p:spPr>
          <a:xfrm>
            <a:off x="808044" y="3317154"/>
            <a:ext cx="265176" cy="265176"/>
          </a:xfrm>
          <a:prstGeom prst="rect">
            <a:avLst/>
          </a:prstGeom>
        </p:spPr>
      </p:pic>
      <p:sp>
        <p:nvSpPr>
          <p:cNvPr id="14" name="Text 11"/>
          <p:cNvSpPr/>
          <p:nvPr/>
        </p:nvSpPr>
        <p:spPr>
          <a:xfrm>
            <a:off x="1306392" y="3175422"/>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Business Structure</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12"/>
          <p:cNvSpPr/>
          <p:nvPr/>
        </p:nvSpPr>
        <p:spPr>
          <a:xfrm>
            <a:off x="684600" y="3815502"/>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Your business structures &amp; dependencies are defined in your Ontology.</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 name="Shape 13"/>
          <p:cNvSpPr/>
          <p:nvPr/>
        </p:nvSpPr>
        <p:spPr>
          <a:xfrm>
            <a:off x="3345504" y="2992542"/>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Shape 14"/>
          <p:cNvSpPr/>
          <p:nvPr/>
        </p:nvSpPr>
        <p:spPr>
          <a:xfrm>
            <a:off x="3528384" y="3175422"/>
            <a:ext cx="548640" cy="54864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 name="Image 1" descr="preencoded.png"/>
          <p:cNvPicPr>
            <a:picLocks noChangeAspect="1"/>
          </p:cNvPicPr>
          <p:nvPr/>
        </p:nvPicPr>
        <p:blipFill>
          <a:blip r:embed="rId4"/>
          <a:stretch>
            <a:fillRect/>
          </a:stretch>
        </p:blipFill>
        <p:spPr>
          <a:xfrm>
            <a:off x="3670116" y="3317154"/>
            <a:ext cx="265176" cy="265176"/>
          </a:xfrm>
          <a:prstGeom prst="rect">
            <a:avLst/>
          </a:prstGeom>
        </p:spPr>
      </p:pic>
      <p:sp>
        <p:nvSpPr>
          <p:cNvPr id="19" name="Text 15"/>
          <p:cNvSpPr/>
          <p:nvPr/>
        </p:nvSpPr>
        <p:spPr>
          <a:xfrm>
            <a:off x="4168464" y="3175422"/>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Familiar Language</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6"/>
          <p:cNvSpPr/>
          <p:nvPr/>
        </p:nvSpPr>
        <p:spPr>
          <a:xfrm>
            <a:off x="3546672" y="3815502"/>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Business users work in the language they know — not what IT imposes.</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Shape 17"/>
          <p:cNvSpPr/>
          <p:nvPr/>
        </p:nvSpPr>
        <p:spPr>
          <a:xfrm>
            <a:off x="6207576" y="2992542"/>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 name="Shape 18"/>
          <p:cNvSpPr/>
          <p:nvPr/>
        </p:nvSpPr>
        <p:spPr>
          <a:xfrm>
            <a:off x="6390456" y="3175422"/>
            <a:ext cx="548640" cy="54864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3" name="Image 2" descr="preencoded.png"/>
          <p:cNvPicPr>
            <a:picLocks noChangeAspect="1"/>
          </p:cNvPicPr>
          <p:nvPr/>
        </p:nvPicPr>
        <p:blipFill>
          <a:blip r:embed="rId5"/>
          <a:stretch>
            <a:fillRect/>
          </a:stretch>
        </p:blipFill>
        <p:spPr>
          <a:xfrm>
            <a:off x="6532188" y="3317154"/>
            <a:ext cx="265176" cy="265176"/>
          </a:xfrm>
          <a:prstGeom prst="rect">
            <a:avLst/>
          </a:prstGeom>
        </p:spPr>
      </p:pic>
      <p:sp>
        <p:nvSpPr>
          <p:cNvPr id="24" name="Text 19"/>
          <p:cNvSpPr/>
          <p:nvPr/>
        </p:nvSpPr>
        <p:spPr>
          <a:xfrm>
            <a:off x="7030536" y="3175422"/>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What-If Analysis</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 name="Text 20"/>
          <p:cNvSpPr/>
          <p:nvPr/>
        </p:nvSpPr>
        <p:spPr>
          <a:xfrm>
            <a:off x="6408744" y="3815502"/>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Ask 'what if': changes in production levels, impact of logistics blockages, etc.</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Shape 21"/>
          <p:cNvSpPr/>
          <p:nvPr/>
        </p:nvSpPr>
        <p:spPr>
          <a:xfrm>
            <a:off x="9069648" y="2992542"/>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 name="Shape 22"/>
          <p:cNvSpPr/>
          <p:nvPr/>
        </p:nvSpPr>
        <p:spPr>
          <a:xfrm>
            <a:off x="9252528" y="3175422"/>
            <a:ext cx="548640" cy="54864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8" name="Image 3" descr="preencoded.png"/>
          <p:cNvPicPr>
            <a:picLocks noChangeAspect="1"/>
          </p:cNvPicPr>
          <p:nvPr/>
        </p:nvPicPr>
        <p:blipFill>
          <a:blip r:embed="rId6"/>
          <a:stretch>
            <a:fillRect/>
          </a:stretch>
        </p:blipFill>
        <p:spPr>
          <a:xfrm>
            <a:off x="9394260" y="3317154"/>
            <a:ext cx="265176" cy="265176"/>
          </a:xfrm>
          <a:prstGeom prst="rect">
            <a:avLst/>
          </a:prstGeom>
        </p:spPr>
      </p:pic>
      <p:sp>
        <p:nvSpPr>
          <p:cNvPr id="29" name="Text 23"/>
          <p:cNvSpPr/>
          <p:nvPr/>
        </p:nvSpPr>
        <p:spPr>
          <a:xfrm>
            <a:off x="9892608" y="3175422"/>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Industrial AI View</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Text 24"/>
          <p:cNvSpPr/>
          <p:nvPr/>
        </p:nvSpPr>
        <p:spPr>
          <a:xfrm>
            <a:off x="9270816" y="3815502"/>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Ontology fully exposes your Industrial AI status and opportunities.</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1" name="Shape 25"/>
          <p:cNvSpPr/>
          <p:nvPr/>
        </p:nvSpPr>
        <p:spPr>
          <a:xfrm>
            <a:off x="483432" y="4894494"/>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2" name="Shape 26"/>
          <p:cNvSpPr/>
          <p:nvPr/>
        </p:nvSpPr>
        <p:spPr>
          <a:xfrm>
            <a:off x="666312" y="5077374"/>
            <a:ext cx="548640" cy="54864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3" name="Image 4" descr="preencoded.png"/>
          <p:cNvPicPr>
            <a:picLocks noChangeAspect="1"/>
          </p:cNvPicPr>
          <p:nvPr/>
        </p:nvPicPr>
        <p:blipFill>
          <a:blip r:embed="rId7"/>
          <a:stretch>
            <a:fillRect/>
          </a:stretch>
        </p:blipFill>
        <p:spPr>
          <a:xfrm>
            <a:off x="808044" y="5219106"/>
            <a:ext cx="265176" cy="265176"/>
          </a:xfrm>
          <a:prstGeom prst="rect">
            <a:avLst/>
          </a:prstGeom>
        </p:spPr>
      </p:pic>
      <p:sp>
        <p:nvSpPr>
          <p:cNvPr id="34" name="Text 27"/>
          <p:cNvSpPr/>
          <p:nvPr/>
        </p:nvSpPr>
        <p:spPr>
          <a:xfrm>
            <a:off x="1306392" y="5077374"/>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Growing Data</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5" name="Text 28"/>
          <p:cNvSpPr/>
          <p:nvPr/>
        </p:nvSpPr>
        <p:spPr>
          <a:xfrm>
            <a:off x="684600" y="5717454"/>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Over time, more relevant (external) data sources can be added.</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6" name="Shape 29"/>
          <p:cNvSpPr/>
          <p:nvPr/>
        </p:nvSpPr>
        <p:spPr>
          <a:xfrm>
            <a:off x="3345504" y="4894494"/>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7" name="Shape 30"/>
          <p:cNvSpPr/>
          <p:nvPr/>
        </p:nvSpPr>
        <p:spPr>
          <a:xfrm>
            <a:off x="3528384" y="5077374"/>
            <a:ext cx="548640" cy="54864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8" name="Image 5" descr="preencoded.png"/>
          <p:cNvPicPr>
            <a:picLocks noChangeAspect="1"/>
          </p:cNvPicPr>
          <p:nvPr/>
        </p:nvPicPr>
        <p:blipFill>
          <a:blip r:embed="rId8"/>
          <a:stretch>
            <a:fillRect/>
          </a:stretch>
        </p:blipFill>
        <p:spPr>
          <a:xfrm>
            <a:off x="3670116" y="5219106"/>
            <a:ext cx="265176" cy="265176"/>
          </a:xfrm>
          <a:prstGeom prst="rect">
            <a:avLst/>
          </a:prstGeom>
        </p:spPr>
      </p:pic>
      <p:sp>
        <p:nvSpPr>
          <p:cNvPr id="39" name="Text 31"/>
          <p:cNvSpPr/>
          <p:nvPr/>
        </p:nvSpPr>
        <p:spPr>
          <a:xfrm>
            <a:off x="4168464" y="5077374"/>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Past to Future</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0" name="Text 32"/>
          <p:cNvSpPr/>
          <p:nvPr/>
        </p:nvSpPr>
        <p:spPr>
          <a:xfrm>
            <a:off x="3546672" y="5717454"/>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Questions can cover the past, current and future of your business.</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1" name="Shape 33"/>
          <p:cNvSpPr/>
          <p:nvPr/>
        </p:nvSpPr>
        <p:spPr>
          <a:xfrm>
            <a:off x="6207576" y="4894494"/>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2" name="Shape 34"/>
          <p:cNvSpPr/>
          <p:nvPr/>
        </p:nvSpPr>
        <p:spPr>
          <a:xfrm>
            <a:off x="6390456" y="5077374"/>
            <a:ext cx="548640" cy="54864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3" name="Image 6" descr="preencoded.png"/>
          <p:cNvPicPr>
            <a:picLocks noChangeAspect="1"/>
          </p:cNvPicPr>
          <p:nvPr/>
        </p:nvPicPr>
        <p:blipFill>
          <a:blip r:embed="rId9"/>
          <a:stretch>
            <a:fillRect/>
          </a:stretch>
        </p:blipFill>
        <p:spPr>
          <a:xfrm>
            <a:off x="6532188" y="5219106"/>
            <a:ext cx="265176" cy="265176"/>
          </a:xfrm>
          <a:prstGeom prst="rect">
            <a:avLst/>
          </a:prstGeom>
        </p:spPr>
      </p:pic>
      <p:sp>
        <p:nvSpPr>
          <p:cNvPr id="44" name="Text 35"/>
          <p:cNvSpPr/>
          <p:nvPr/>
        </p:nvSpPr>
        <p:spPr>
          <a:xfrm>
            <a:off x="7030536" y="5077374"/>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Accessible to All</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5" name="Text 36"/>
          <p:cNvSpPr/>
          <p:nvPr/>
        </p:nvSpPr>
        <p:spPr>
          <a:xfrm>
            <a:off x="6408744" y="5717454"/>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Reachable by business users, agents, dashboards, digital twins &amp; copilot.</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6" name="Shape 37"/>
          <p:cNvSpPr/>
          <p:nvPr/>
        </p:nvSpPr>
        <p:spPr>
          <a:xfrm>
            <a:off x="9069648" y="4894494"/>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7" name="Shape 38"/>
          <p:cNvSpPr/>
          <p:nvPr/>
        </p:nvSpPr>
        <p:spPr>
          <a:xfrm>
            <a:off x="9252528" y="5077374"/>
            <a:ext cx="548640" cy="54864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8" name="Image 7" descr="preencoded.png"/>
          <p:cNvPicPr>
            <a:picLocks noChangeAspect="1"/>
          </p:cNvPicPr>
          <p:nvPr/>
        </p:nvPicPr>
        <p:blipFill>
          <a:blip r:embed="rId10"/>
          <a:stretch>
            <a:fillRect/>
          </a:stretch>
        </p:blipFill>
        <p:spPr>
          <a:xfrm>
            <a:off x="9394260" y="5219106"/>
            <a:ext cx="265176" cy="265176"/>
          </a:xfrm>
          <a:prstGeom prst="rect">
            <a:avLst/>
          </a:prstGeom>
        </p:spPr>
      </p:pic>
      <p:sp>
        <p:nvSpPr>
          <p:cNvPr id="49" name="Text 39"/>
          <p:cNvSpPr/>
          <p:nvPr/>
        </p:nvSpPr>
        <p:spPr>
          <a:xfrm>
            <a:off x="9892608" y="5077374"/>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Start Small</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0" name="Text 40"/>
          <p:cNvSpPr/>
          <p:nvPr/>
        </p:nvSpPr>
        <p:spPr>
          <a:xfrm>
            <a:off x="9270816" y="5717454"/>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Begin where you have most issues — start small and grow stepwise.</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 name="Group 1">
            <a:extLst>
              <a:ext uri="{FF2B5EF4-FFF2-40B4-BE49-F238E27FC236}">
                <a16:creationId xmlns:a16="http://schemas.microsoft.com/office/drawing/2014/main" id="{BC533FBC-FA17-A093-C6C4-49D8EC70CFBF}"/>
              </a:ext>
            </a:extLst>
          </p:cNvPr>
          <p:cNvGrpSpPr/>
          <p:nvPr/>
        </p:nvGrpSpPr>
        <p:grpSpPr>
          <a:xfrm>
            <a:off x="1" y="0"/>
            <a:ext cx="45719" cy="6871644"/>
            <a:chOff x="-2140" y="0"/>
            <a:chExt cx="127247" cy="6858000"/>
          </a:xfrm>
        </p:grpSpPr>
        <p:sp>
          <p:nvSpPr>
            <p:cNvPr id="51" name="Rectangle 50">
              <a:extLst>
                <a:ext uri="{FF2B5EF4-FFF2-40B4-BE49-F238E27FC236}">
                  <a16:creationId xmlns:a16="http://schemas.microsoft.com/office/drawing/2014/main" id="{60555C40-E4E7-3D8E-9089-FA73247E63B0}"/>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52" name="Rectangle 51">
              <a:extLst>
                <a:ext uri="{FF2B5EF4-FFF2-40B4-BE49-F238E27FC236}">
                  <a16:creationId xmlns:a16="http://schemas.microsoft.com/office/drawing/2014/main" id="{0031A7CE-AA1A-841D-58C4-ADF5CEEFEC87}"/>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53" name="Shape 3">
            <a:extLst>
              <a:ext uri="{FF2B5EF4-FFF2-40B4-BE49-F238E27FC236}">
                <a16:creationId xmlns:a16="http://schemas.microsoft.com/office/drawing/2014/main" id="{4E50D382-C432-4E93-BBDE-9DB0CC65BEE0}"/>
              </a:ext>
            </a:extLst>
          </p:cNvPr>
          <p:cNvSpPr/>
          <p:nvPr/>
        </p:nvSpPr>
        <p:spPr>
          <a:xfrm>
            <a:off x="523108" y="873166"/>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54" name="Picture 53">
            <a:extLst>
              <a:ext uri="{FF2B5EF4-FFF2-40B4-BE49-F238E27FC236}">
                <a16:creationId xmlns:a16="http://schemas.microsoft.com/office/drawing/2014/main" id="{42800219-8FDA-C4FD-6441-687D0518F0D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62" name="Group 61">
            <a:extLst>
              <a:ext uri="{FF2B5EF4-FFF2-40B4-BE49-F238E27FC236}">
                <a16:creationId xmlns:a16="http://schemas.microsoft.com/office/drawing/2014/main" id="{77C4408E-421B-ACCE-3ABD-238314F651A9}"/>
              </a:ext>
            </a:extLst>
          </p:cNvPr>
          <p:cNvGrpSpPr/>
          <p:nvPr/>
        </p:nvGrpSpPr>
        <p:grpSpPr>
          <a:xfrm>
            <a:off x="10034566" y="110554"/>
            <a:ext cx="800952" cy="281816"/>
            <a:chOff x="9701652" y="252026"/>
            <a:chExt cx="992458" cy="349197"/>
          </a:xfrm>
        </p:grpSpPr>
        <p:pic>
          <p:nvPicPr>
            <p:cNvPr id="57" name="Picture 56" descr="Icon&#10;&#10;Description automatically generated">
              <a:extLst>
                <a:ext uri="{FF2B5EF4-FFF2-40B4-BE49-F238E27FC236}">
                  <a16:creationId xmlns:a16="http://schemas.microsoft.com/office/drawing/2014/main" id="{7A89757C-6699-8CBD-E5A3-19DE46A3E0E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59" name="Straight Connector 58">
              <a:extLst>
                <a:ext uri="{FF2B5EF4-FFF2-40B4-BE49-F238E27FC236}">
                  <a16:creationId xmlns:a16="http://schemas.microsoft.com/office/drawing/2014/main" id="{A37C62EE-7CF4-9AF3-721B-FCF1B7B2B3C7}"/>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64" name="Graphic 63">
            <a:extLst>
              <a:ext uri="{FF2B5EF4-FFF2-40B4-BE49-F238E27FC236}">
                <a16:creationId xmlns:a16="http://schemas.microsoft.com/office/drawing/2014/main" id="{72CF73BA-4922-7798-1313-21A1A33D0F3F}"/>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950200" y="184048"/>
            <a:ext cx="1061148" cy="16011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
          <p:cNvSpPr/>
          <p:nvPr/>
        </p:nvSpPr>
        <p:spPr>
          <a:xfrm>
            <a:off x="289401" y="1331365"/>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Text 3"/>
          <p:cNvSpPr/>
          <p:nvPr/>
        </p:nvSpPr>
        <p:spPr>
          <a:xfrm>
            <a:off x="576072" y="1527961"/>
            <a:ext cx="302666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W</a:t>
            </a:r>
            <a:r>
              <a:rPr kumimoji="0" lang="en-US" sz="1400" b="1" i="0" u="none" strike="noStrike" kern="1200" cap="none" spc="0" normalizeH="0" baseline="0" noProof="0" err="1">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orking</a:t>
            </a: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 the end to end story</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Text 5"/>
          <p:cNvSpPr/>
          <p:nvPr/>
        </p:nvSpPr>
        <p:spPr>
          <a:xfrm>
            <a:off x="640080" y="2295144"/>
            <a:ext cx="2920866"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nl-NL"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Complete </a:t>
            </a: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story from collecting data, manipulating &amp; storing data, Applying AI and showing the results in several different ways.</a:t>
            </a: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Proving end to end installation and configuration services.</a:t>
            </a: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Providing ongoing support (SLA) based services.</a:t>
            </a: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Software runs on your MS Azure cloud subscription and that means that data is under your control all the time.</a:t>
            </a: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Industrial AI is an important element where data is streaming and other data is collected and AI applied at the edge in case of (near) </a:t>
            </a:r>
            <a:r>
              <a:rPr kumimoji="0" lang="en-US" sz="9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realtime</a:t>
            </a: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decision making.</a:t>
            </a: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With supporting Industrial AI we of course also recognize OT.</a:t>
            </a: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4" name="Text 16"/>
          <p:cNvSpPr/>
          <p:nvPr/>
        </p:nvSpPr>
        <p:spPr>
          <a:xfrm>
            <a:off x="3809841" y="1349653"/>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 name="Shape 17"/>
          <p:cNvSpPr/>
          <p:nvPr/>
        </p:nvSpPr>
        <p:spPr>
          <a:xfrm>
            <a:off x="3855561" y="2053741"/>
            <a:ext cx="1371600" cy="4480560"/>
          </a:xfrm>
          <a:prstGeom prst="roundRect">
            <a:avLst>
              <a:gd name="adj" fmla="val 6667"/>
            </a:avLst>
          </a:prstGeom>
          <a:solidFill>
            <a:srgbClr val="182B61"/>
          </a:solidFill>
          <a:ln w="25400">
            <a:solidFill>
              <a:srgbClr val="182B61"/>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Shape 18"/>
          <p:cNvSpPr/>
          <p:nvPr/>
        </p:nvSpPr>
        <p:spPr>
          <a:xfrm>
            <a:off x="4248753" y="2254909"/>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7" name="Image 6" descr="preencoded.png"/>
          <p:cNvPicPr>
            <a:picLocks noChangeAspect="1"/>
          </p:cNvPicPr>
          <p:nvPr/>
        </p:nvPicPr>
        <p:blipFill>
          <a:blip r:embed="rId3"/>
          <a:stretch>
            <a:fillRect/>
          </a:stretch>
        </p:blipFill>
        <p:spPr>
          <a:xfrm>
            <a:off x="4376769" y="2382925"/>
            <a:ext cx="329184" cy="329184"/>
          </a:xfrm>
          <a:prstGeom prst="rect">
            <a:avLst/>
          </a:prstGeom>
        </p:spPr>
      </p:pic>
      <p:sp>
        <p:nvSpPr>
          <p:cNvPr id="28" name="Text 19"/>
          <p:cNvSpPr/>
          <p:nvPr/>
        </p:nvSpPr>
        <p:spPr>
          <a:xfrm>
            <a:off x="3901281" y="2922421"/>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 name="Text 20"/>
          <p:cNvSpPr/>
          <p:nvPr/>
        </p:nvSpPr>
        <p:spPr>
          <a:xfrm>
            <a:off x="3983577" y="3379621"/>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30" name="Shape 21"/>
          <p:cNvSpPr/>
          <p:nvPr/>
        </p:nvSpPr>
        <p:spPr>
          <a:xfrm>
            <a:off x="5821521" y="1322221"/>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1" name="Shape 22"/>
          <p:cNvSpPr/>
          <p:nvPr/>
        </p:nvSpPr>
        <p:spPr>
          <a:xfrm>
            <a:off x="5967825" y="1404517"/>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2" name="Image 7" descr="preencoded.png"/>
          <p:cNvPicPr>
            <a:picLocks noChangeAspect="1"/>
          </p:cNvPicPr>
          <p:nvPr/>
        </p:nvPicPr>
        <p:blipFill>
          <a:blip r:embed="rId4"/>
          <a:stretch>
            <a:fillRect/>
          </a:stretch>
        </p:blipFill>
        <p:spPr>
          <a:xfrm>
            <a:off x="6043903" y="1480595"/>
            <a:ext cx="140452" cy="140452"/>
          </a:xfrm>
          <a:prstGeom prst="rect">
            <a:avLst/>
          </a:prstGeom>
        </p:spPr>
      </p:pic>
      <p:sp>
        <p:nvSpPr>
          <p:cNvPr id="33" name="Text 23"/>
          <p:cNvSpPr/>
          <p:nvPr/>
        </p:nvSpPr>
        <p:spPr>
          <a:xfrm>
            <a:off x="6351873" y="1322221"/>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4" name="Shape 24"/>
          <p:cNvSpPr/>
          <p:nvPr/>
        </p:nvSpPr>
        <p:spPr>
          <a:xfrm>
            <a:off x="5821521" y="2053741"/>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5" name="Shape 25"/>
          <p:cNvSpPr/>
          <p:nvPr/>
        </p:nvSpPr>
        <p:spPr>
          <a:xfrm>
            <a:off x="5931249" y="2163469"/>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6" name="Image 8" descr="preencoded.png"/>
          <p:cNvPicPr>
            <a:picLocks noChangeAspect="1"/>
          </p:cNvPicPr>
          <p:nvPr/>
        </p:nvPicPr>
        <p:blipFill>
          <a:blip r:embed="rId5"/>
          <a:stretch>
            <a:fillRect/>
          </a:stretch>
        </p:blipFill>
        <p:spPr>
          <a:xfrm>
            <a:off x="6016837" y="2249057"/>
            <a:ext cx="158008" cy="158008"/>
          </a:xfrm>
          <a:prstGeom prst="rect">
            <a:avLst/>
          </a:prstGeom>
        </p:spPr>
      </p:pic>
      <p:sp>
        <p:nvSpPr>
          <p:cNvPr id="37" name="Text 26"/>
          <p:cNvSpPr/>
          <p:nvPr/>
        </p:nvSpPr>
        <p:spPr>
          <a:xfrm>
            <a:off x="5931249" y="247449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a:t>
            </a:r>
            <a:r>
              <a:rPr kumimoji="0" lang="en-US" sz="8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eShare</a:t>
            </a:r>
            <a:endPar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Digital Twins</a:t>
            </a:r>
          </a:p>
        </p:txBody>
      </p:sp>
      <p:sp>
        <p:nvSpPr>
          <p:cNvPr id="38" name="Shape 27"/>
          <p:cNvSpPr/>
          <p:nvPr/>
        </p:nvSpPr>
        <p:spPr>
          <a:xfrm>
            <a:off x="7318089" y="2053741"/>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9" name="Shape 28"/>
          <p:cNvSpPr/>
          <p:nvPr/>
        </p:nvSpPr>
        <p:spPr>
          <a:xfrm>
            <a:off x="7427817" y="2163469"/>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0" name="Image 9" descr="preencoded.png"/>
          <p:cNvPicPr>
            <a:picLocks noChangeAspect="1"/>
          </p:cNvPicPr>
          <p:nvPr/>
        </p:nvPicPr>
        <p:blipFill>
          <a:blip r:embed="rId6"/>
          <a:stretch>
            <a:fillRect/>
          </a:stretch>
        </p:blipFill>
        <p:spPr>
          <a:xfrm>
            <a:off x="7513405" y="2249057"/>
            <a:ext cx="158008" cy="158008"/>
          </a:xfrm>
          <a:prstGeom prst="rect">
            <a:avLst/>
          </a:prstGeom>
        </p:spPr>
      </p:pic>
      <p:sp>
        <p:nvSpPr>
          <p:cNvPr id="41" name="Text 29"/>
          <p:cNvSpPr/>
          <p:nvPr/>
        </p:nvSpPr>
        <p:spPr>
          <a:xfrm>
            <a:off x="7409529" y="2495776"/>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42" name="Shape 30"/>
          <p:cNvSpPr/>
          <p:nvPr/>
        </p:nvSpPr>
        <p:spPr>
          <a:xfrm>
            <a:off x="8814657" y="2053741"/>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3" name="Shape 31"/>
          <p:cNvSpPr/>
          <p:nvPr/>
        </p:nvSpPr>
        <p:spPr>
          <a:xfrm>
            <a:off x="8924385" y="2163469"/>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4" name="Image 10" descr="preencoded.png"/>
          <p:cNvPicPr>
            <a:picLocks noChangeAspect="1"/>
          </p:cNvPicPr>
          <p:nvPr/>
        </p:nvPicPr>
        <p:blipFill>
          <a:blip r:embed="rId4"/>
          <a:stretch>
            <a:fillRect/>
          </a:stretch>
        </p:blipFill>
        <p:spPr>
          <a:xfrm>
            <a:off x="9009973" y="2249057"/>
            <a:ext cx="158008" cy="158008"/>
          </a:xfrm>
          <a:prstGeom prst="rect">
            <a:avLst/>
          </a:prstGeom>
        </p:spPr>
      </p:pic>
      <p:sp>
        <p:nvSpPr>
          <p:cNvPr id="45" name="Text 32"/>
          <p:cNvSpPr/>
          <p:nvPr/>
        </p:nvSpPr>
        <p:spPr>
          <a:xfrm>
            <a:off x="8906097" y="2495776"/>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46" name="Shape 33"/>
          <p:cNvSpPr/>
          <p:nvPr/>
        </p:nvSpPr>
        <p:spPr>
          <a:xfrm>
            <a:off x="10530681" y="2053741"/>
            <a:ext cx="1325880" cy="196596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7" name="Shape 34"/>
          <p:cNvSpPr/>
          <p:nvPr/>
        </p:nvSpPr>
        <p:spPr>
          <a:xfrm>
            <a:off x="11010741" y="2200045"/>
            <a:ext cx="365760" cy="365760"/>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8" name="Image 11" descr="preencoded.png"/>
          <p:cNvPicPr>
            <a:picLocks noChangeAspect="1"/>
          </p:cNvPicPr>
          <p:nvPr/>
        </p:nvPicPr>
        <p:blipFill>
          <a:blip r:embed="rId7"/>
          <a:stretch>
            <a:fillRect/>
          </a:stretch>
        </p:blipFill>
        <p:spPr>
          <a:xfrm>
            <a:off x="11105840" y="2295144"/>
            <a:ext cx="175565" cy="175565"/>
          </a:xfrm>
          <a:prstGeom prst="rect">
            <a:avLst/>
          </a:prstGeom>
        </p:spPr>
      </p:pic>
      <p:sp>
        <p:nvSpPr>
          <p:cNvPr id="49" name="Text 35"/>
          <p:cNvSpPr/>
          <p:nvPr/>
        </p:nvSpPr>
        <p:spPr>
          <a:xfrm>
            <a:off x="10576401" y="2620669"/>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0" name="Text 36"/>
          <p:cNvSpPr/>
          <p:nvPr/>
        </p:nvSpPr>
        <p:spPr>
          <a:xfrm>
            <a:off x="10576401" y="3288181"/>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51" name="Shape 37"/>
          <p:cNvSpPr/>
          <p:nvPr/>
        </p:nvSpPr>
        <p:spPr>
          <a:xfrm>
            <a:off x="5839809" y="3425341"/>
            <a:ext cx="4343400" cy="630936"/>
          </a:xfrm>
          <a:prstGeom prst="roundRect">
            <a:avLst>
              <a:gd name="adj" fmla="val 12308"/>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2" name="Shape 38"/>
          <p:cNvSpPr/>
          <p:nvPr/>
        </p:nvSpPr>
        <p:spPr>
          <a:xfrm>
            <a:off x="5967825" y="3571645"/>
            <a:ext cx="310896" cy="310896"/>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3" name="Image 12" descr="preencoded.png"/>
          <p:cNvPicPr>
            <a:picLocks noChangeAspect="1"/>
          </p:cNvPicPr>
          <p:nvPr/>
        </p:nvPicPr>
        <p:blipFill>
          <a:blip r:embed="rId8"/>
          <a:stretch>
            <a:fillRect/>
          </a:stretch>
        </p:blipFill>
        <p:spPr>
          <a:xfrm>
            <a:off x="6048658" y="3652478"/>
            <a:ext cx="149230" cy="149230"/>
          </a:xfrm>
          <a:prstGeom prst="rect">
            <a:avLst/>
          </a:prstGeom>
        </p:spPr>
      </p:pic>
      <p:sp>
        <p:nvSpPr>
          <p:cNvPr id="54" name="Text 39"/>
          <p:cNvSpPr/>
          <p:nvPr/>
        </p:nvSpPr>
        <p:spPr>
          <a:xfrm>
            <a:off x="6397566" y="3328459"/>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5" name="Shape 40"/>
          <p:cNvSpPr/>
          <p:nvPr/>
        </p:nvSpPr>
        <p:spPr>
          <a:xfrm>
            <a:off x="5821521" y="4294021"/>
            <a:ext cx="4361685" cy="1097280"/>
          </a:xfrm>
          <a:prstGeom prst="roundRect">
            <a:avLst>
              <a:gd name="adj" fmla="val 7500"/>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6" name="Shape 41"/>
          <p:cNvSpPr/>
          <p:nvPr/>
        </p:nvSpPr>
        <p:spPr>
          <a:xfrm>
            <a:off x="6004401" y="4659781"/>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7" name="Image 13" descr="preencoded.png"/>
          <p:cNvPicPr>
            <a:picLocks noChangeAspect="1"/>
          </p:cNvPicPr>
          <p:nvPr/>
        </p:nvPicPr>
        <p:blipFill>
          <a:blip r:embed="rId9"/>
          <a:stretch>
            <a:fillRect/>
          </a:stretch>
        </p:blipFill>
        <p:spPr>
          <a:xfrm>
            <a:off x="6104254" y="4759634"/>
            <a:ext cx="184343" cy="184343"/>
          </a:xfrm>
          <a:prstGeom prst="rect">
            <a:avLst/>
          </a:prstGeom>
        </p:spPr>
      </p:pic>
      <p:sp>
        <p:nvSpPr>
          <p:cNvPr id="58" name="Shape 42"/>
          <p:cNvSpPr/>
          <p:nvPr/>
        </p:nvSpPr>
        <p:spPr>
          <a:xfrm>
            <a:off x="6004401" y="4659781"/>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9" name="Image 14" descr="preencoded.png"/>
          <p:cNvPicPr>
            <a:picLocks noChangeAspect="1"/>
          </p:cNvPicPr>
          <p:nvPr/>
        </p:nvPicPr>
        <p:blipFill>
          <a:blip r:embed="rId10"/>
          <a:stretch>
            <a:fillRect/>
          </a:stretch>
        </p:blipFill>
        <p:spPr>
          <a:xfrm>
            <a:off x="6104985" y="4760365"/>
            <a:ext cx="182880" cy="182880"/>
          </a:xfrm>
          <a:prstGeom prst="rect">
            <a:avLst/>
          </a:prstGeom>
        </p:spPr>
      </p:pic>
      <p:sp>
        <p:nvSpPr>
          <p:cNvPr id="60" name="Text 43"/>
          <p:cNvSpPr/>
          <p:nvPr/>
        </p:nvSpPr>
        <p:spPr>
          <a:xfrm>
            <a:off x="6553041" y="4440325"/>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1" name="Text 44"/>
          <p:cNvSpPr/>
          <p:nvPr/>
        </p:nvSpPr>
        <p:spPr>
          <a:xfrm>
            <a:off x="6553041" y="4806085"/>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DCE7F4"/>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DCE7F4"/>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endPar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2" name="Shape 45"/>
          <p:cNvSpPr/>
          <p:nvPr/>
        </p:nvSpPr>
        <p:spPr>
          <a:xfrm>
            <a:off x="5821521" y="5665621"/>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3" name="Shape 46"/>
          <p:cNvSpPr/>
          <p:nvPr/>
        </p:nvSpPr>
        <p:spPr>
          <a:xfrm>
            <a:off x="5967825" y="5917081"/>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64" name="Image 15" descr="preencoded.png"/>
          <p:cNvPicPr>
            <a:picLocks noChangeAspect="1"/>
          </p:cNvPicPr>
          <p:nvPr/>
        </p:nvPicPr>
        <p:blipFill>
          <a:blip r:embed="rId11"/>
          <a:stretch>
            <a:fillRect/>
          </a:stretch>
        </p:blipFill>
        <p:spPr>
          <a:xfrm>
            <a:off x="6062924" y="6012180"/>
            <a:ext cx="175565" cy="175565"/>
          </a:xfrm>
          <a:prstGeom prst="rect">
            <a:avLst/>
          </a:prstGeom>
        </p:spPr>
      </p:pic>
      <p:sp>
        <p:nvSpPr>
          <p:cNvPr id="65" name="Shape 47"/>
          <p:cNvSpPr/>
          <p:nvPr/>
        </p:nvSpPr>
        <p:spPr>
          <a:xfrm>
            <a:off x="5967825" y="5917081"/>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66" name="Image 16" descr="preencoded.png"/>
          <p:cNvPicPr>
            <a:picLocks noChangeAspect="1"/>
          </p:cNvPicPr>
          <p:nvPr/>
        </p:nvPicPr>
        <p:blipFill>
          <a:blip r:embed="rId11"/>
          <a:stretch>
            <a:fillRect/>
          </a:stretch>
        </p:blipFill>
        <p:spPr>
          <a:xfrm>
            <a:off x="6062924" y="6012180"/>
            <a:ext cx="175565" cy="175565"/>
          </a:xfrm>
          <a:prstGeom prst="rect">
            <a:avLst/>
          </a:prstGeom>
        </p:spPr>
      </p:pic>
      <p:sp>
        <p:nvSpPr>
          <p:cNvPr id="67" name="Text 48"/>
          <p:cNvSpPr/>
          <p:nvPr/>
        </p:nvSpPr>
        <p:spPr>
          <a:xfrm>
            <a:off x="6425025" y="5665621"/>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8" name="Shape 49"/>
          <p:cNvSpPr/>
          <p:nvPr/>
        </p:nvSpPr>
        <p:spPr>
          <a:xfrm>
            <a:off x="8037639" y="5665621"/>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9" name="Shape 50"/>
          <p:cNvSpPr/>
          <p:nvPr/>
        </p:nvSpPr>
        <p:spPr>
          <a:xfrm>
            <a:off x="8183943" y="5917081"/>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70" name="Image 17" descr="preencoded.png"/>
          <p:cNvPicPr>
            <a:picLocks noChangeAspect="1"/>
          </p:cNvPicPr>
          <p:nvPr/>
        </p:nvPicPr>
        <p:blipFill>
          <a:blip r:embed="rId12"/>
          <a:stretch>
            <a:fillRect/>
          </a:stretch>
        </p:blipFill>
        <p:spPr>
          <a:xfrm>
            <a:off x="8279043" y="6012180"/>
            <a:ext cx="130778" cy="175565"/>
          </a:xfrm>
          <a:prstGeom prst="rect">
            <a:avLst/>
          </a:prstGeom>
        </p:spPr>
      </p:pic>
      <p:sp>
        <p:nvSpPr>
          <p:cNvPr id="71" name="Shape 51"/>
          <p:cNvSpPr/>
          <p:nvPr/>
        </p:nvSpPr>
        <p:spPr>
          <a:xfrm>
            <a:off x="8183943" y="5917081"/>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72" name="Image 18" descr="preencoded.png"/>
          <p:cNvPicPr>
            <a:picLocks noChangeAspect="1"/>
          </p:cNvPicPr>
          <p:nvPr/>
        </p:nvPicPr>
        <p:blipFill>
          <a:blip r:embed="rId12"/>
          <a:stretch>
            <a:fillRect/>
          </a:stretch>
        </p:blipFill>
        <p:spPr>
          <a:xfrm>
            <a:off x="8279043" y="6012180"/>
            <a:ext cx="130778" cy="175565"/>
          </a:xfrm>
          <a:prstGeom prst="rect">
            <a:avLst/>
          </a:prstGeom>
        </p:spPr>
      </p:pic>
      <p:sp>
        <p:nvSpPr>
          <p:cNvPr id="73" name="Text 52"/>
          <p:cNvSpPr/>
          <p:nvPr/>
        </p:nvSpPr>
        <p:spPr>
          <a:xfrm>
            <a:off x="8641143" y="5665621"/>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5" name="Shape 54"/>
          <p:cNvSpPr/>
          <p:nvPr/>
        </p:nvSpPr>
        <p:spPr>
          <a:xfrm>
            <a:off x="6496653" y="316930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7" name="Shape 56"/>
          <p:cNvSpPr/>
          <p:nvPr/>
        </p:nvSpPr>
        <p:spPr>
          <a:xfrm>
            <a:off x="7993221" y="316930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9" name="Shape 58"/>
          <p:cNvSpPr/>
          <p:nvPr/>
        </p:nvSpPr>
        <p:spPr>
          <a:xfrm>
            <a:off x="9489789" y="316930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0" name="Shape 59"/>
          <p:cNvSpPr/>
          <p:nvPr/>
        </p:nvSpPr>
        <p:spPr>
          <a:xfrm>
            <a:off x="7993221" y="403798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1" name="Shape 60"/>
          <p:cNvSpPr/>
          <p:nvPr/>
        </p:nvSpPr>
        <p:spPr>
          <a:xfrm>
            <a:off x="6918801" y="53913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2" name="Shape 61"/>
          <p:cNvSpPr/>
          <p:nvPr/>
        </p:nvSpPr>
        <p:spPr>
          <a:xfrm>
            <a:off x="9034579" y="540449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3" name="Shape 62"/>
          <p:cNvSpPr/>
          <p:nvPr/>
        </p:nvSpPr>
        <p:spPr>
          <a:xfrm>
            <a:off x="10183209" y="2602381"/>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4" name="Shape 63"/>
          <p:cNvSpPr/>
          <p:nvPr/>
        </p:nvSpPr>
        <p:spPr>
          <a:xfrm>
            <a:off x="10183209" y="3722521"/>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5" name="Shape 64"/>
          <p:cNvSpPr/>
          <p:nvPr/>
        </p:nvSpPr>
        <p:spPr>
          <a:xfrm>
            <a:off x="11193621" y="403798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6" name="Shape 65"/>
          <p:cNvSpPr/>
          <p:nvPr/>
        </p:nvSpPr>
        <p:spPr>
          <a:xfrm>
            <a:off x="5249463" y="4732871"/>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7" name="Text 66"/>
          <p:cNvSpPr/>
          <p:nvPr/>
        </p:nvSpPr>
        <p:spPr>
          <a:xfrm>
            <a:off x="5142858" y="4480693"/>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8" name="Rectangle: Rounded Corners 87">
            <a:extLst>
              <a:ext uri="{FF2B5EF4-FFF2-40B4-BE49-F238E27FC236}">
                <a16:creationId xmlns:a16="http://schemas.microsoft.com/office/drawing/2014/main" id="{0C50EC87-24B2-6E9A-0911-3ABE78960FAD}"/>
              </a:ext>
            </a:extLst>
          </p:cNvPr>
          <p:cNvSpPr/>
          <p:nvPr/>
        </p:nvSpPr>
        <p:spPr>
          <a:xfrm>
            <a:off x="3901281" y="3346168"/>
            <a:ext cx="1280160" cy="320040"/>
          </a:xfrm>
          <a:prstGeom prst="roundRect">
            <a:avLst/>
          </a:prstGeom>
          <a:noFill/>
          <a:ln w="1905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1" name="Shape 33">
            <a:extLst>
              <a:ext uri="{FF2B5EF4-FFF2-40B4-BE49-F238E27FC236}">
                <a16:creationId xmlns:a16="http://schemas.microsoft.com/office/drawing/2014/main" id="{D2EFB3AF-67F9-0459-6C08-84316234FBFF}"/>
              </a:ext>
            </a:extLst>
          </p:cNvPr>
          <p:cNvSpPr/>
          <p:nvPr/>
        </p:nvSpPr>
        <p:spPr>
          <a:xfrm>
            <a:off x="10525598" y="4294021"/>
            <a:ext cx="1325880" cy="109728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7" name="Text 36">
            <a:extLst>
              <a:ext uri="{FF2B5EF4-FFF2-40B4-BE49-F238E27FC236}">
                <a16:creationId xmlns:a16="http://schemas.microsoft.com/office/drawing/2014/main" id="{91D916BF-D8F5-A6E8-DE81-2137212FC26E}"/>
              </a:ext>
            </a:extLst>
          </p:cNvPr>
          <p:cNvSpPr/>
          <p:nvPr/>
        </p:nvSpPr>
        <p:spPr>
          <a:xfrm>
            <a:off x="10587291" y="4623205"/>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9" name="Shape 63">
            <a:extLst>
              <a:ext uri="{FF2B5EF4-FFF2-40B4-BE49-F238E27FC236}">
                <a16:creationId xmlns:a16="http://schemas.microsoft.com/office/drawing/2014/main" id="{625EF971-3724-2A9F-19D2-58854DC953F0}"/>
              </a:ext>
            </a:extLst>
          </p:cNvPr>
          <p:cNvSpPr/>
          <p:nvPr/>
        </p:nvSpPr>
        <p:spPr>
          <a:xfrm>
            <a:off x="10201497" y="4912916"/>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 name="Group 1">
            <a:extLst>
              <a:ext uri="{FF2B5EF4-FFF2-40B4-BE49-F238E27FC236}">
                <a16:creationId xmlns:a16="http://schemas.microsoft.com/office/drawing/2014/main" id="{CF5CB96B-30F0-2365-D99F-ED0E7AD5CA7B}"/>
              </a:ext>
            </a:extLst>
          </p:cNvPr>
          <p:cNvGrpSpPr/>
          <p:nvPr/>
        </p:nvGrpSpPr>
        <p:grpSpPr>
          <a:xfrm>
            <a:off x="1" y="0"/>
            <a:ext cx="45719" cy="6871644"/>
            <a:chOff x="-2140" y="0"/>
            <a:chExt cx="127247" cy="6858000"/>
          </a:xfrm>
        </p:grpSpPr>
        <p:sp>
          <p:nvSpPr>
            <p:cNvPr id="15" name="Rectangle 14">
              <a:extLst>
                <a:ext uri="{FF2B5EF4-FFF2-40B4-BE49-F238E27FC236}">
                  <a16:creationId xmlns:a16="http://schemas.microsoft.com/office/drawing/2014/main" id="{EB361018-45AA-7030-8CD2-BE6C2E6FC0B3}"/>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16" name="Rectangle 15">
              <a:extLst>
                <a:ext uri="{FF2B5EF4-FFF2-40B4-BE49-F238E27FC236}">
                  <a16:creationId xmlns:a16="http://schemas.microsoft.com/office/drawing/2014/main" id="{E008D2A0-986B-F34A-5F31-C6CC764BB62D}"/>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pic>
        <p:nvPicPr>
          <p:cNvPr id="7" name="Picture 6">
            <a:extLst>
              <a:ext uri="{FF2B5EF4-FFF2-40B4-BE49-F238E27FC236}">
                <a16:creationId xmlns:a16="http://schemas.microsoft.com/office/drawing/2014/main" id="{77123958-4B9C-3784-8B52-582287E87C3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74" name="Group 73">
            <a:extLst>
              <a:ext uri="{FF2B5EF4-FFF2-40B4-BE49-F238E27FC236}">
                <a16:creationId xmlns:a16="http://schemas.microsoft.com/office/drawing/2014/main" id="{5807F3A6-5638-A7B2-C1D6-DAEA95DB4182}"/>
              </a:ext>
            </a:extLst>
          </p:cNvPr>
          <p:cNvGrpSpPr/>
          <p:nvPr/>
        </p:nvGrpSpPr>
        <p:grpSpPr>
          <a:xfrm>
            <a:off x="10034566" y="110554"/>
            <a:ext cx="800952" cy="281816"/>
            <a:chOff x="9701652" y="252026"/>
            <a:chExt cx="992458" cy="349197"/>
          </a:xfrm>
        </p:grpSpPr>
        <p:pic>
          <p:nvPicPr>
            <p:cNvPr id="20" name="Picture 19" descr="Icon&#10;&#10;Description automatically generated">
              <a:extLst>
                <a:ext uri="{FF2B5EF4-FFF2-40B4-BE49-F238E27FC236}">
                  <a16:creationId xmlns:a16="http://schemas.microsoft.com/office/drawing/2014/main" id="{AD82BB1B-86D7-09F3-F1E1-8A689FD5F89E}"/>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22" name="Straight Connector 21">
              <a:extLst>
                <a:ext uri="{FF2B5EF4-FFF2-40B4-BE49-F238E27FC236}">
                  <a16:creationId xmlns:a16="http://schemas.microsoft.com/office/drawing/2014/main" id="{F8EE13B9-B7F9-EF9C-C7E0-CBBDE3A91C91}"/>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89" name="Graphic 88">
            <a:extLst>
              <a:ext uri="{FF2B5EF4-FFF2-40B4-BE49-F238E27FC236}">
                <a16:creationId xmlns:a16="http://schemas.microsoft.com/office/drawing/2014/main" id="{A7AE8ED0-A6D7-07D1-9D59-D3A89372E5F3}"/>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0950200" y="184048"/>
            <a:ext cx="1061148" cy="160117"/>
          </a:xfrm>
          <a:prstGeom prst="rect">
            <a:avLst/>
          </a:prstGeom>
        </p:spPr>
      </p:pic>
      <p:sp>
        <p:nvSpPr>
          <p:cNvPr id="11" name="Shape 3">
            <a:extLst>
              <a:ext uri="{FF2B5EF4-FFF2-40B4-BE49-F238E27FC236}">
                <a16:creationId xmlns:a16="http://schemas.microsoft.com/office/drawing/2014/main" id="{CF68B180-2635-600B-538D-5239B874C42F}"/>
              </a:ext>
            </a:extLst>
          </p:cNvPr>
          <p:cNvSpPr/>
          <p:nvPr/>
        </p:nvSpPr>
        <p:spPr>
          <a:xfrm>
            <a:off x="301389" y="9287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12" name="Picture 11">
            <a:extLst>
              <a:ext uri="{FF2B5EF4-FFF2-40B4-BE49-F238E27FC236}">
                <a16:creationId xmlns:a16="http://schemas.microsoft.com/office/drawing/2014/main" id="{CA50595B-0D7D-9957-CB91-A889D34ADDA1}"/>
              </a:ext>
            </a:extLst>
          </p:cNvPr>
          <p:cNvPicPr>
            <a:picLocks noChangeAspect="1"/>
          </p:cNvPicPr>
          <p:nvPr/>
        </p:nvPicPr>
        <p:blipFill>
          <a:blip r:embed="rId16"/>
          <a:stretch>
            <a:fillRect/>
          </a:stretch>
        </p:blipFill>
        <p:spPr>
          <a:xfrm>
            <a:off x="370676" y="131831"/>
            <a:ext cx="2681035" cy="638820"/>
          </a:xfrm>
          <a:prstGeom prst="rect">
            <a:avLst/>
          </a:prstGeom>
        </p:spPr>
      </p:pic>
      <p:sp>
        <p:nvSpPr>
          <p:cNvPr id="13" name="Text 1">
            <a:extLst>
              <a:ext uri="{FF2B5EF4-FFF2-40B4-BE49-F238E27FC236}">
                <a16:creationId xmlns:a16="http://schemas.microsoft.com/office/drawing/2014/main" id="{80799332-E4C8-FB98-FCA0-7F415B38FCEC}"/>
              </a:ext>
            </a:extLst>
          </p:cNvPr>
          <p:cNvSpPr/>
          <p:nvPr/>
        </p:nvSpPr>
        <p:spPr>
          <a:xfrm>
            <a:off x="2986186" y="201523"/>
            <a:ext cx="6871123"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2060"/>
                </a:solidFill>
                <a:effectLst/>
                <a:uLnTx/>
                <a:uFillTx/>
                <a:latin typeface="Montserrat" pitchFamily="2" charset="0"/>
                <a:ea typeface="Open Sans" panose="020B0606030504020204" pitchFamily="34" charset="0"/>
                <a:cs typeface="Open Sans" panose="020B0606030504020204" pitchFamily="34" charset="0"/>
              </a:rPr>
              <a:t>: </a:t>
            </a:r>
            <a:r>
              <a:rPr lang="en-US" sz="2400" b="1">
                <a:solidFill>
                  <a:srgbClr val="002060"/>
                </a:solidFill>
                <a:latin typeface="Montserrat" pitchFamily="2" charset="0"/>
                <a:ea typeface="Open Sans" panose="020B0606030504020204" pitchFamily="34" charset="0"/>
                <a:cs typeface="Open Sans" panose="020B0606030504020204" pitchFamily="34" charset="0"/>
              </a:rPr>
              <a:t>F</a:t>
            </a:r>
            <a:r>
              <a:rPr kumimoji="0" lang="en-US" sz="2400" b="1" i="0" u="none" strike="noStrike" kern="1200" cap="none" spc="0" normalizeH="0" baseline="0" noProof="0">
                <a:ln>
                  <a:noFill/>
                </a:ln>
                <a:solidFill>
                  <a:srgbClr val="002060"/>
                </a:solidFill>
                <a:effectLst/>
                <a:uLnTx/>
                <a:uFillTx/>
                <a:latin typeface="Montserrat" pitchFamily="2" charset="0"/>
                <a:ea typeface="Open Sans" panose="020B0606030504020204" pitchFamily="34" charset="0"/>
                <a:cs typeface="Open Sans" panose="020B0606030504020204" pitchFamily="34" charset="0"/>
              </a:rPr>
              <a:t>or digitizing Manufacturing</a:t>
            </a:r>
            <a:endParaRPr kumimoji="0" lang="en-US" sz="2400" b="0" i="0" u="none" strike="noStrike" kern="1200" cap="none" spc="0" normalizeH="0" baseline="0" noProof="0">
              <a:ln>
                <a:noFill/>
              </a:ln>
              <a:solidFill>
                <a:srgbClr val="002060"/>
              </a:solidFill>
              <a:effectLst/>
              <a:uLnTx/>
              <a:uFillTx/>
              <a:latin typeface="Montserrat" pitchFamily="2" charset="0"/>
              <a:ea typeface="Open Sans" panose="020B0606030504020204" pitchFamily="34" charset="0"/>
              <a:cs typeface="Open Sans" panose="020B0606030504020204" pitchFamily="34" charset="0"/>
            </a:endParaRPr>
          </a:p>
        </p:txBody>
      </p:sp>
      <p:pic>
        <p:nvPicPr>
          <p:cNvPr id="14" name="Picture 13">
            <a:extLst>
              <a:ext uri="{FF2B5EF4-FFF2-40B4-BE49-F238E27FC236}">
                <a16:creationId xmlns:a16="http://schemas.microsoft.com/office/drawing/2014/main" id="{623FC97D-74E5-1037-2839-7263A6DC5294}"/>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084524" y="5942353"/>
            <a:ext cx="978471" cy="523368"/>
          </a:xfrm>
          <a:prstGeom prst="rect">
            <a:avLst/>
          </a:prstGeom>
        </p:spPr>
      </p:pic>
      <p:pic>
        <p:nvPicPr>
          <p:cNvPr id="17" name="Picture 16">
            <a:extLst>
              <a:ext uri="{FF2B5EF4-FFF2-40B4-BE49-F238E27FC236}">
                <a16:creationId xmlns:a16="http://schemas.microsoft.com/office/drawing/2014/main" id="{6472B067-FF87-4856-53B0-848B06A6F12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284631" y="3707308"/>
            <a:ext cx="1005491" cy="300963"/>
          </a:xfrm>
          <a:prstGeom prst="rect">
            <a:avLst/>
          </a:prstGeom>
        </p:spPr>
      </p:pic>
      <p:pic>
        <p:nvPicPr>
          <p:cNvPr id="78" name="Picture 77">
            <a:extLst>
              <a:ext uri="{FF2B5EF4-FFF2-40B4-BE49-F238E27FC236}">
                <a16:creationId xmlns:a16="http://schemas.microsoft.com/office/drawing/2014/main" id="{A5295A6D-AE2F-8405-03FA-EA8317B358D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020901" y="5077336"/>
            <a:ext cx="735096" cy="196716"/>
          </a:xfrm>
          <a:prstGeom prst="rect">
            <a:avLst/>
          </a:prstGeom>
        </p:spPr>
      </p:pic>
      <p:pic>
        <p:nvPicPr>
          <p:cNvPr id="90" name="Picture 89">
            <a:extLst>
              <a:ext uri="{FF2B5EF4-FFF2-40B4-BE49-F238E27FC236}">
                <a16:creationId xmlns:a16="http://schemas.microsoft.com/office/drawing/2014/main" id="{E655DE11-3C60-4C64-A6E0-556E90CFFCE0}"/>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160372" y="5130857"/>
            <a:ext cx="913109" cy="228277"/>
          </a:xfrm>
          <a:prstGeom prst="rect">
            <a:avLst/>
          </a:prstGeom>
        </p:spPr>
      </p:pic>
      <p:pic>
        <p:nvPicPr>
          <p:cNvPr id="92" name="Picture 91">
            <a:extLst>
              <a:ext uri="{FF2B5EF4-FFF2-40B4-BE49-F238E27FC236}">
                <a16:creationId xmlns:a16="http://schemas.microsoft.com/office/drawing/2014/main" id="{B011AFD2-223E-D0D9-E514-CC284EAB0E3F}"/>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772661" y="3690617"/>
            <a:ext cx="831754" cy="237644"/>
          </a:xfrm>
          <a:prstGeom prst="rect">
            <a:avLst/>
          </a:prstGeom>
        </p:spPr>
      </p:pic>
      <p:pic>
        <p:nvPicPr>
          <p:cNvPr id="93" name="Picture 92">
            <a:extLst>
              <a:ext uri="{FF2B5EF4-FFF2-40B4-BE49-F238E27FC236}">
                <a16:creationId xmlns:a16="http://schemas.microsoft.com/office/drawing/2014/main" id="{F84155A6-93B3-3A1C-3204-FDB66ADBD6AF}"/>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0620259" y="5082183"/>
            <a:ext cx="1079500" cy="2159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FC0E2-10EE-21EA-D2FB-FBFABF915418}"/>
            </a:ext>
          </a:extLst>
        </p:cNvPr>
        <p:cNvGrpSpPr/>
        <p:nvPr/>
      </p:nvGrpSpPr>
      <p:grpSpPr>
        <a:xfrm>
          <a:off x="0" y="0"/>
          <a:ext cx="0" cy="0"/>
          <a:chOff x="0" y="0"/>
          <a:chExt cx="0" cy="0"/>
        </a:xfrm>
      </p:grpSpPr>
      <p:sp>
        <p:nvSpPr>
          <p:cNvPr id="4" name="Shape 2">
            <a:extLst>
              <a:ext uri="{FF2B5EF4-FFF2-40B4-BE49-F238E27FC236}">
                <a16:creationId xmlns:a16="http://schemas.microsoft.com/office/drawing/2014/main" id="{C0230FB0-7BA4-1628-3AD4-DF876836EA57}"/>
              </a:ext>
            </a:extLst>
          </p:cNvPr>
          <p:cNvSpPr/>
          <p:nvPr/>
        </p:nvSpPr>
        <p:spPr>
          <a:xfrm>
            <a:off x="289401" y="1322221"/>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Text 3">
            <a:extLst>
              <a:ext uri="{FF2B5EF4-FFF2-40B4-BE49-F238E27FC236}">
                <a16:creationId xmlns:a16="http://schemas.microsoft.com/office/drawing/2014/main" id="{722CBE5C-DB37-DA70-C866-74DD2CBA2CD6}"/>
              </a:ext>
            </a:extLst>
          </p:cNvPr>
          <p:cNvSpPr/>
          <p:nvPr/>
        </p:nvSpPr>
        <p:spPr>
          <a:xfrm>
            <a:off x="490569" y="1468525"/>
            <a:ext cx="302666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What can we do to get to the right data?</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Shape 4">
            <a:extLst>
              <a:ext uri="{FF2B5EF4-FFF2-40B4-BE49-F238E27FC236}">
                <a16:creationId xmlns:a16="http://schemas.microsoft.com/office/drawing/2014/main" id="{856E46A5-4ABD-31EF-3979-C766651504CC}"/>
              </a:ext>
            </a:extLst>
          </p:cNvPr>
          <p:cNvSpPr/>
          <p:nvPr/>
        </p:nvSpPr>
        <p:spPr>
          <a:xfrm>
            <a:off x="490569" y="226643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7" name="Image 0" descr="preencoded.png">
            <a:extLst>
              <a:ext uri="{FF2B5EF4-FFF2-40B4-BE49-F238E27FC236}">
                <a16:creationId xmlns:a16="http://schemas.microsoft.com/office/drawing/2014/main" id="{E1DEC81A-4C98-F90C-A61A-35957DD5FD06}"/>
              </a:ext>
            </a:extLst>
          </p:cNvPr>
          <p:cNvPicPr>
            <a:picLocks noChangeAspect="1"/>
          </p:cNvPicPr>
          <p:nvPr/>
        </p:nvPicPr>
        <p:blipFill>
          <a:blip r:embed="rId3"/>
          <a:stretch>
            <a:fillRect/>
          </a:stretch>
        </p:blipFill>
        <p:spPr>
          <a:xfrm>
            <a:off x="591153" y="2367016"/>
            <a:ext cx="182880" cy="182880"/>
          </a:xfrm>
          <a:prstGeom prst="rect">
            <a:avLst/>
          </a:prstGeom>
        </p:spPr>
      </p:pic>
      <p:sp>
        <p:nvSpPr>
          <p:cNvPr id="8" name="Text 5">
            <a:extLst>
              <a:ext uri="{FF2B5EF4-FFF2-40B4-BE49-F238E27FC236}">
                <a16:creationId xmlns:a16="http://schemas.microsoft.com/office/drawing/2014/main" id="{8B1B973E-7C34-070D-B301-1C05A3661F86}"/>
              </a:ext>
            </a:extLst>
          </p:cNvPr>
          <p:cNvSpPr/>
          <p:nvPr/>
        </p:nvSpPr>
        <p:spPr>
          <a:xfrm>
            <a:off x="1000626" y="229514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Access OT data such as PI Historian timeseries.</a:t>
            </a:r>
            <a:r>
              <a:rPr kumimoji="0" lang="en-US" sz="9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  → Drives Industrial AI</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Shape 6">
            <a:extLst>
              <a:ext uri="{FF2B5EF4-FFF2-40B4-BE49-F238E27FC236}">
                <a16:creationId xmlns:a16="http://schemas.microsoft.com/office/drawing/2014/main" id="{FC1D42C7-BA4C-DB01-10C4-C652889317D2}"/>
              </a:ext>
            </a:extLst>
          </p:cNvPr>
          <p:cNvSpPr/>
          <p:nvPr/>
        </p:nvSpPr>
        <p:spPr>
          <a:xfrm>
            <a:off x="490569" y="299795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 name="Image 1" descr="preencoded.png">
            <a:extLst>
              <a:ext uri="{FF2B5EF4-FFF2-40B4-BE49-F238E27FC236}">
                <a16:creationId xmlns:a16="http://schemas.microsoft.com/office/drawing/2014/main" id="{F89E50E1-2B12-2435-08F2-27EE6FABC281}"/>
              </a:ext>
            </a:extLst>
          </p:cNvPr>
          <p:cNvPicPr>
            <a:picLocks noChangeAspect="1"/>
          </p:cNvPicPr>
          <p:nvPr/>
        </p:nvPicPr>
        <p:blipFill>
          <a:blip r:embed="rId4"/>
          <a:stretch>
            <a:fillRect/>
          </a:stretch>
        </p:blipFill>
        <p:spPr>
          <a:xfrm>
            <a:off x="591153" y="3098536"/>
            <a:ext cx="182880" cy="182880"/>
          </a:xfrm>
          <a:prstGeom prst="rect">
            <a:avLst/>
          </a:prstGeom>
        </p:spPr>
      </p:pic>
      <p:sp>
        <p:nvSpPr>
          <p:cNvPr id="11" name="Text 7">
            <a:extLst>
              <a:ext uri="{FF2B5EF4-FFF2-40B4-BE49-F238E27FC236}">
                <a16:creationId xmlns:a16="http://schemas.microsoft.com/office/drawing/2014/main" id="{4E8097F8-C004-70B3-6190-07F54BD079D6}"/>
              </a:ext>
            </a:extLst>
          </p:cNvPr>
          <p:cNvSpPr/>
          <p:nvPr/>
        </p:nvSpPr>
        <p:spPr>
          <a:xfrm>
            <a:off x="1000626" y="302666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Select, install &amp; configure the right sensors so relevant data is collected.</a:t>
            </a:r>
            <a:r>
              <a:rPr kumimoji="0" lang="en-US" sz="9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  → Drives Industrial AI</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8">
            <a:extLst>
              <a:ext uri="{FF2B5EF4-FFF2-40B4-BE49-F238E27FC236}">
                <a16:creationId xmlns:a16="http://schemas.microsoft.com/office/drawing/2014/main" id="{2F859BBC-0B60-C3BF-1ABB-4DDC8766B73F}"/>
              </a:ext>
            </a:extLst>
          </p:cNvPr>
          <p:cNvSpPr/>
          <p:nvPr/>
        </p:nvSpPr>
        <p:spPr>
          <a:xfrm>
            <a:off x="490569" y="372947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 name="Image 2" descr="preencoded.png">
            <a:extLst>
              <a:ext uri="{FF2B5EF4-FFF2-40B4-BE49-F238E27FC236}">
                <a16:creationId xmlns:a16="http://schemas.microsoft.com/office/drawing/2014/main" id="{FFC99473-7F6B-FF6D-2638-E882B0CBD0BB}"/>
              </a:ext>
            </a:extLst>
          </p:cNvPr>
          <p:cNvPicPr>
            <a:picLocks noChangeAspect="1"/>
          </p:cNvPicPr>
          <p:nvPr/>
        </p:nvPicPr>
        <p:blipFill>
          <a:blip r:embed="rId5"/>
          <a:stretch>
            <a:fillRect/>
          </a:stretch>
        </p:blipFill>
        <p:spPr>
          <a:xfrm>
            <a:off x="591153" y="3830056"/>
            <a:ext cx="182880" cy="182880"/>
          </a:xfrm>
          <a:prstGeom prst="rect">
            <a:avLst/>
          </a:prstGeom>
        </p:spPr>
      </p:pic>
      <p:sp>
        <p:nvSpPr>
          <p:cNvPr id="14" name="Text 9">
            <a:extLst>
              <a:ext uri="{FF2B5EF4-FFF2-40B4-BE49-F238E27FC236}">
                <a16:creationId xmlns:a16="http://schemas.microsoft.com/office/drawing/2014/main" id="{5A3C943D-DBFD-92F8-BB93-8B8B712FFAE8}"/>
              </a:ext>
            </a:extLst>
          </p:cNvPr>
          <p:cNvSpPr/>
          <p:nvPr/>
        </p:nvSpPr>
        <p:spPr>
          <a:xfrm>
            <a:off x="1000626" y="375818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Robotics &amp; drones reach hard-to-access locations.</a:t>
            </a:r>
            <a:r>
              <a:rPr kumimoji="0" lang="en-US" sz="9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  → Drives Industrial AI</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Shape 10">
            <a:extLst>
              <a:ext uri="{FF2B5EF4-FFF2-40B4-BE49-F238E27FC236}">
                <a16:creationId xmlns:a16="http://schemas.microsoft.com/office/drawing/2014/main" id="{A498A5FD-833E-1021-D3FB-A8DFC423CBCB}"/>
              </a:ext>
            </a:extLst>
          </p:cNvPr>
          <p:cNvSpPr/>
          <p:nvPr/>
        </p:nvSpPr>
        <p:spPr>
          <a:xfrm>
            <a:off x="490569" y="446099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3" descr="preencoded.png">
            <a:extLst>
              <a:ext uri="{FF2B5EF4-FFF2-40B4-BE49-F238E27FC236}">
                <a16:creationId xmlns:a16="http://schemas.microsoft.com/office/drawing/2014/main" id="{88B36F12-73DB-329F-D223-BDF15DFD04CB}"/>
              </a:ext>
            </a:extLst>
          </p:cNvPr>
          <p:cNvPicPr>
            <a:picLocks noChangeAspect="1"/>
          </p:cNvPicPr>
          <p:nvPr/>
        </p:nvPicPr>
        <p:blipFill>
          <a:blip r:embed="rId6"/>
          <a:stretch>
            <a:fillRect/>
          </a:stretch>
        </p:blipFill>
        <p:spPr>
          <a:xfrm>
            <a:off x="591153" y="4561576"/>
            <a:ext cx="182880" cy="182880"/>
          </a:xfrm>
          <a:prstGeom prst="rect">
            <a:avLst/>
          </a:prstGeom>
        </p:spPr>
      </p:pic>
      <p:sp>
        <p:nvSpPr>
          <p:cNvPr id="17" name="Text 11">
            <a:extLst>
              <a:ext uri="{FF2B5EF4-FFF2-40B4-BE49-F238E27FC236}">
                <a16:creationId xmlns:a16="http://schemas.microsoft.com/office/drawing/2014/main" id="{551C0F62-AEE5-05C8-2D2B-204995B1725C}"/>
              </a:ext>
            </a:extLst>
          </p:cNvPr>
          <p:cNvSpPr/>
          <p:nvPr/>
        </p:nvSpPr>
        <p:spPr>
          <a:xfrm>
            <a:off x="1000626" y="448970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 </a:t>
            </a: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deployed at the edge for real-time decisions.</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Shape 12">
            <a:extLst>
              <a:ext uri="{FF2B5EF4-FFF2-40B4-BE49-F238E27FC236}">
                <a16:creationId xmlns:a16="http://schemas.microsoft.com/office/drawing/2014/main" id="{4E8DDEF0-27EF-E234-5827-51A3693EA596}"/>
              </a:ext>
            </a:extLst>
          </p:cNvPr>
          <p:cNvSpPr/>
          <p:nvPr/>
        </p:nvSpPr>
        <p:spPr>
          <a:xfrm>
            <a:off x="490569" y="519251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9" name="Image 4" descr="preencoded.png">
            <a:extLst>
              <a:ext uri="{FF2B5EF4-FFF2-40B4-BE49-F238E27FC236}">
                <a16:creationId xmlns:a16="http://schemas.microsoft.com/office/drawing/2014/main" id="{95B72FC0-1FB6-C4C3-B3E7-78727CCF8A9F}"/>
              </a:ext>
            </a:extLst>
          </p:cNvPr>
          <p:cNvPicPr>
            <a:picLocks noChangeAspect="1"/>
          </p:cNvPicPr>
          <p:nvPr/>
        </p:nvPicPr>
        <p:blipFill>
          <a:blip r:embed="rId7"/>
          <a:stretch>
            <a:fillRect/>
          </a:stretch>
        </p:blipFill>
        <p:spPr>
          <a:xfrm>
            <a:off x="591153" y="5293096"/>
            <a:ext cx="182880" cy="182880"/>
          </a:xfrm>
          <a:prstGeom prst="rect">
            <a:avLst/>
          </a:prstGeom>
        </p:spPr>
      </p:pic>
      <p:sp>
        <p:nvSpPr>
          <p:cNvPr id="20" name="Text 13">
            <a:extLst>
              <a:ext uri="{FF2B5EF4-FFF2-40B4-BE49-F238E27FC236}">
                <a16:creationId xmlns:a16="http://schemas.microsoft.com/office/drawing/2014/main" id="{1E925F12-B4D1-1AC5-8B9A-727371702C32}"/>
              </a:ext>
            </a:extLst>
          </p:cNvPr>
          <p:cNvSpPr/>
          <p:nvPr/>
        </p:nvSpPr>
        <p:spPr>
          <a:xfrm>
            <a:off x="1000626" y="522122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Camera images &amp; AI Machine Vision open a broad spectrum of opportunities.</a:t>
            </a:r>
            <a:r>
              <a:rPr kumimoji="0" lang="en-US" sz="9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  → Drives Industrial AI</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Shape 14">
            <a:extLst>
              <a:ext uri="{FF2B5EF4-FFF2-40B4-BE49-F238E27FC236}">
                <a16:creationId xmlns:a16="http://schemas.microsoft.com/office/drawing/2014/main" id="{EC9E2A3D-119E-C6B5-0B72-3EAAA39EC357}"/>
              </a:ext>
            </a:extLst>
          </p:cNvPr>
          <p:cNvSpPr/>
          <p:nvPr/>
        </p:nvSpPr>
        <p:spPr>
          <a:xfrm>
            <a:off x="490569" y="592403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2" name="Image 5" descr="preencoded.png">
            <a:extLst>
              <a:ext uri="{FF2B5EF4-FFF2-40B4-BE49-F238E27FC236}">
                <a16:creationId xmlns:a16="http://schemas.microsoft.com/office/drawing/2014/main" id="{AEBCDDE2-482B-047F-EA32-D12E16521B56}"/>
              </a:ext>
            </a:extLst>
          </p:cNvPr>
          <p:cNvPicPr>
            <a:picLocks noChangeAspect="1"/>
          </p:cNvPicPr>
          <p:nvPr/>
        </p:nvPicPr>
        <p:blipFill>
          <a:blip r:embed="rId8"/>
          <a:stretch>
            <a:fillRect/>
          </a:stretch>
        </p:blipFill>
        <p:spPr>
          <a:xfrm>
            <a:off x="591153" y="6024616"/>
            <a:ext cx="182880" cy="182880"/>
          </a:xfrm>
          <a:prstGeom prst="rect">
            <a:avLst/>
          </a:prstGeom>
        </p:spPr>
      </p:pic>
      <p:sp>
        <p:nvSpPr>
          <p:cNvPr id="23" name="Text 15">
            <a:extLst>
              <a:ext uri="{FF2B5EF4-FFF2-40B4-BE49-F238E27FC236}">
                <a16:creationId xmlns:a16="http://schemas.microsoft.com/office/drawing/2014/main" id="{94042480-3E27-14E3-EA8B-FEEEA504B274}"/>
              </a:ext>
            </a:extLst>
          </p:cNvPr>
          <p:cNvSpPr/>
          <p:nvPr/>
        </p:nvSpPr>
        <p:spPr>
          <a:xfrm>
            <a:off x="1000626" y="595274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We understand the networking different </a:t>
            </a:r>
            <a:r>
              <a:rPr kumimoji="0" lang="en-US" sz="9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and how to connect.</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76" name="Group 75">
            <a:extLst>
              <a:ext uri="{FF2B5EF4-FFF2-40B4-BE49-F238E27FC236}">
                <a16:creationId xmlns:a16="http://schemas.microsoft.com/office/drawing/2014/main" id="{0DC083D5-ADB5-CE36-EC4A-930961420375}"/>
              </a:ext>
            </a:extLst>
          </p:cNvPr>
          <p:cNvGrpSpPr/>
          <p:nvPr/>
        </p:nvGrpSpPr>
        <p:grpSpPr>
          <a:xfrm>
            <a:off x="1" y="0"/>
            <a:ext cx="45719" cy="6871644"/>
            <a:chOff x="-2140" y="0"/>
            <a:chExt cx="127247" cy="6858000"/>
          </a:xfrm>
        </p:grpSpPr>
        <p:sp>
          <p:nvSpPr>
            <p:cNvPr id="78" name="Rectangle 77">
              <a:extLst>
                <a:ext uri="{FF2B5EF4-FFF2-40B4-BE49-F238E27FC236}">
                  <a16:creationId xmlns:a16="http://schemas.microsoft.com/office/drawing/2014/main" id="{F00E9D62-D2CE-0A80-98B5-B069E755DCFE}"/>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89" name="Rectangle 88">
              <a:extLst>
                <a:ext uri="{FF2B5EF4-FFF2-40B4-BE49-F238E27FC236}">
                  <a16:creationId xmlns:a16="http://schemas.microsoft.com/office/drawing/2014/main" id="{0B67093A-9AE7-9558-64DE-0FBE5ED78E75}"/>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91" name="Text 16">
            <a:extLst>
              <a:ext uri="{FF2B5EF4-FFF2-40B4-BE49-F238E27FC236}">
                <a16:creationId xmlns:a16="http://schemas.microsoft.com/office/drawing/2014/main" id="{7AC9BDDE-F36F-E0E3-0B8D-51041ED32761}"/>
              </a:ext>
            </a:extLst>
          </p:cNvPr>
          <p:cNvSpPr/>
          <p:nvPr/>
        </p:nvSpPr>
        <p:spPr>
          <a:xfrm>
            <a:off x="3809841" y="1349653"/>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3" name="Shape 17">
            <a:extLst>
              <a:ext uri="{FF2B5EF4-FFF2-40B4-BE49-F238E27FC236}">
                <a16:creationId xmlns:a16="http://schemas.microsoft.com/office/drawing/2014/main" id="{8E065FF8-73A0-6437-1C2F-9CF04E4FB7BC}"/>
              </a:ext>
            </a:extLst>
          </p:cNvPr>
          <p:cNvSpPr/>
          <p:nvPr/>
        </p:nvSpPr>
        <p:spPr>
          <a:xfrm>
            <a:off x="3855561" y="2053741"/>
            <a:ext cx="1371600" cy="4480560"/>
          </a:xfrm>
          <a:prstGeom prst="roundRect">
            <a:avLst>
              <a:gd name="adj" fmla="val 6667"/>
            </a:avLst>
          </a:prstGeom>
          <a:solidFill>
            <a:srgbClr val="182B61"/>
          </a:solidFill>
          <a:ln w="19050">
            <a:solidFill>
              <a:schemeClr val="tx1"/>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5" name="Shape 18">
            <a:extLst>
              <a:ext uri="{FF2B5EF4-FFF2-40B4-BE49-F238E27FC236}">
                <a16:creationId xmlns:a16="http://schemas.microsoft.com/office/drawing/2014/main" id="{A4D8C70A-B2B7-F6C6-B7B8-9C4B1CA8CF7B}"/>
              </a:ext>
            </a:extLst>
          </p:cNvPr>
          <p:cNvSpPr/>
          <p:nvPr/>
        </p:nvSpPr>
        <p:spPr>
          <a:xfrm>
            <a:off x="4248753" y="2254909"/>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7" name="Image 6" descr="preencoded.png">
            <a:extLst>
              <a:ext uri="{FF2B5EF4-FFF2-40B4-BE49-F238E27FC236}">
                <a16:creationId xmlns:a16="http://schemas.microsoft.com/office/drawing/2014/main" id="{B8B4CFD9-A05F-4D12-539D-0DDE5845FBCA}"/>
              </a:ext>
            </a:extLst>
          </p:cNvPr>
          <p:cNvPicPr>
            <a:picLocks noChangeAspect="1"/>
          </p:cNvPicPr>
          <p:nvPr/>
        </p:nvPicPr>
        <p:blipFill>
          <a:blip r:embed="rId9"/>
          <a:stretch>
            <a:fillRect/>
          </a:stretch>
        </p:blipFill>
        <p:spPr>
          <a:xfrm>
            <a:off x="4376769" y="2382925"/>
            <a:ext cx="329184" cy="329184"/>
          </a:xfrm>
          <a:prstGeom prst="rect">
            <a:avLst/>
          </a:prstGeom>
        </p:spPr>
      </p:pic>
      <p:sp>
        <p:nvSpPr>
          <p:cNvPr id="99" name="Text 19">
            <a:extLst>
              <a:ext uri="{FF2B5EF4-FFF2-40B4-BE49-F238E27FC236}">
                <a16:creationId xmlns:a16="http://schemas.microsoft.com/office/drawing/2014/main" id="{2A2A163C-2D80-AEC1-71AD-E9695C2538F1}"/>
              </a:ext>
            </a:extLst>
          </p:cNvPr>
          <p:cNvSpPr/>
          <p:nvPr/>
        </p:nvSpPr>
        <p:spPr>
          <a:xfrm>
            <a:off x="3901281" y="2922421"/>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1" name="Text 20">
            <a:extLst>
              <a:ext uri="{FF2B5EF4-FFF2-40B4-BE49-F238E27FC236}">
                <a16:creationId xmlns:a16="http://schemas.microsoft.com/office/drawing/2014/main" id="{15811D1F-522D-D6E6-3BD1-D5249DDCB0A6}"/>
              </a:ext>
            </a:extLst>
          </p:cNvPr>
          <p:cNvSpPr/>
          <p:nvPr/>
        </p:nvSpPr>
        <p:spPr>
          <a:xfrm>
            <a:off x="3983577" y="3379621"/>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103" name="Shape 21">
            <a:extLst>
              <a:ext uri="{FF2B5EF4-FFF2-40B4-BE49-F238E27FC236}">
                <a16:creationId xmlns:a16="http://schemas.microsoft.com/office/drawing/2014/main" id="{E58CC6D6-3143-E6AE-2CA6-1FF870558FA7}"/>
              </a:ext>
            </a:extLst>
          </p:cNvPr>
          <p:cNvSpPr/>
          <p:nvPr/>
        </p:nvSpPr>
        <p:spPr>
          <a:xfrm>
            <a:off x="5821521" y="1322221"/>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5" name="Shape 22">
            <a:extLst>
              <a:ext uri="{FF2B5EF4-FFF2-40B4-BE49-F238E27FC236}">
                <a16:creationId xmlns:a16="http://schemas.microsoft.com/office/drawing/2014/main" id="{A6227800-072A-DCED-49EB-A6151DFE4556}"/>
              </a:ext>
            </a:extLst>
          </p:cNvPr>
          <p:cNvSpPr/>
          <p:nvPr/>
        </p:nvSpPr>
        <p:spPr>
          <a:xfrm>
            <a:off x="5967825" y="1404517"/>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7" name="Image 7" descr="preencoded.png">
            <a:extLst>
              <a:ext uri="{FF2B5EF4-FFF2-40B4-BE49-F238E27FC236}">
                <a16:creationId xmlns:a16="http://schemas.microsoft.com/office/drawing/2014/main" id="{91C192C6-A51B-C3B2-4B0B-BDDF86271A0E}"/>
              </a:ext>
            </a:extLst>
          </p:cNvPr>
          <p:cNvPicPr>
            <a:picLocks noChangeAspect="1"/>
          </p:cNvPicPr>
          <p:nvPr/>
        </p:nvPicPr>
        <p:blipFill>
          <a:blip r:embed="rId10"/>
          <a:stretch>
            <a:fillRect/>
          </a:stretch>
        </p:blipFill>
        <p:spPr>
          <a:xfrm>
            <a:off x="6043903" y="1480595"/>
            <a:ext cx="140452" cy="140452"/>
          </a:xfrm>
          <a:prstGeom prst="rect">
            <a:avLst/>
          </a:prstGeom>
        </p:spPr>
      </p:pic>
      <p:sp>
        <p:nvSpPr>
          <p:cNvPr id="109" name="Text 23">
            <a:extLst>
              <a:ext uri="{FF2B5EF4-FFF2-40B4-BE49-F238E27FC236}">
                <a16:creationId xmlns:a16="http://schemas.microsoft.com/office/drawing/2014/main" id="{90D42B4C-8D23-C36E-9DED-2C05F516C690}"/>
              </a:ext>
            </a:extLst>
          </p:cNvPr>
          <p:cNvSpPr/>
          <p:nvPr/>
        </p:nvSpPr>
        <p:spPr>
          <a:xfrm>
            <a:off x="6351873" y="1322221"/>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1" name="Shape 24">
            <a:extLst>
              <a:ext uri="{FF2B5EF4-FFF2-40B4-BE49-F238E27FC236}">
                <a16:creationId xmlns:a16="http://schemas.microsoft.com/office/drawing/2014/main" id="{51E126A2-03EC-61F9-ED82-3E180ECE41B3}"/>
              </a:ext>
            </a:extLst>
          </p:cNvPr>
          <p:cNvSpPr/>
          <p:nvPr/>
        </p:nvSpPr>
        <p:spPr>
          <a:xfrm>
            <a:off x="5821521" y="2053741"/>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3" name="Shape 25">
            <a:extLst>
              <a:ext uri="{FF2B5EF4-FFF2-40B4-BE49-F238E27FC236}">
                <a16:creationId xmlns:a16="http://schemas.microsoft.com/office/drawing/2014/main" id="{82E8F579-9390-007E-C9C3-C3564D57BAE5}"/>
              </a:ext>
            </a:extLst>
          </p:cNvPr>
          <p:cNvSpPr/>
          <p:nvPr/>
        </p:nvSpPr>
        <p:spPr>
          <a:xfrm>
            <a:off x="5931249" y="2163469"/>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5" name="Image 8" descr="preencoded.png">
            <a:extLst>
              <a:ext uri="{FF2B5EF4-FFF2-40B4-BE49-F238E27FC236}">
                <a16:creationId xmlns:a16="http://schemas.microsoft.com/office/drawing/2014/main" id="{6F65F81E-0BE2-9406-E3E4-A47394A29475}"/>
              </a:ext>
            </a:extLst>
          </p:cNvPr>
          <p:cNvPicPr>
            <a:picLocks noChangeAspect="1"/>
          </p:cNvPicPr>
          <p:nvPr/>
        </p:nvPicPr>
        <p:blipFill>
          <a:blip r:embed="rId11"/>
          <a:stretch>
            <a:fillRect/>
          </a:stretch>
        </p:blipFill>
        <p:spPr>
          <a:xfrm>
            <a:off x="6016837" y="2249057"/>
            <a:ext cx="158008" cy="158008"/>
          </a:xfrm>
          <a:prstGeom prst="rect">
            <a:avLst/>
          </a:prstGeom>
        </p:spPr>
      </p:pic>
      <p:sp>
        <p:nvSpPr>
          <p:cNvPr id="117" name="Text 26">
            <a:extLst>
              <a:ext uri="{FF2B5EF4-FFF2-40B4-BE49-F238E27FC236}">
                <a16:creationId xmlns:a16="http://schemas.microsoft.com/office/drawing/2014/main" id="{92E40E56-AE5B-5181-5D74-8FF55230E10A}"/>
              </a:ext>
            </a:extLst>
          </p:cNvPr>
          <p:cNvSpPr/>
          <p:nvPr/>
        </p:nvSpPr>
        <p:spPr>
          <a:xfrm>
            <a:off x="5912961" y="2495776"/>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a:t>
            </a:r>
            <a:r>
              <a:rPr kumimoji="0" lang="en-US" sz="8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eShare</a:t>
            </a:r>
            <a:endPar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Digital Twins</a:t>
            </a:r>
          </a:p>
        </p:txBody>
      </p:sp>
      <p:sp>
        <p:nvSpPr>
          <p:cNvPr id="119" name="Shape 27">
            <a:extLst>
              <a:ext uri="{FF2B5EF4-FFF2-40B4-BE49-F238E27FC236}">
                <a16:creationId xmlns:a16="http://schemas.microsoft.com/office/drawing/2014/main" id="{86C253BA-0ACD-15F2-E89B-CAC8CFD59CD8}"/>
              </a:ext>
            </a:extLst>
          </p:cNvPr>
          <p:cNvSpPr/>
          <p:nvPr/>
        </p:nvSpPr>
        <p:spPr>
          <a:xfrm>
            <a:off x="7318089" y="2053741"/>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1" name="Shape 28">
            <a:extLst>
              <a:ext uri="{FF2B5EF4-FFF2-40B4-BE49-F238E27FC236}">
                <a16:creationId xmlns:a16="http://schemas.microsoft.com/office/drawing/2014/main" id="{E9D5495A-0D19-6B4E-CE67-C623F7B3A0CD}"/>
              </a:ext>
            </a:extLst>
          </p:cNvPr>
          <p:cNvSpPr/>
          <p:nvPr/>
        </p:nvSpPr>
        <p:spPr>
          <a:xfrm>
            <a:off x="7427817" y="2163469"/>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3" name="Image 9" descr="preencoded.png">
            <a:extLst>
              <a:ext uri="{FF2B5EF4-FFF2-40B4-BE49-F238E27FC236}">
                <a16:creationId xmlns:a16="http://schemas.microsoft.com/office/drawing/2014/main" id="{813F1B30-65B9-9946-8B3E-64BEE415C5E1}"/>
              </a:ext>
            </a:extLst>
          </p:cNvPr>
          <p:cNvPicPr>
            <a:picLocks noChangeAspect="1"/>
          </p:cNvPicPr>
          <p:nvPr/>
        </p:nvPicPr>
        <p:blipFill>
          <a:blip r:embed="rId12"/>
          <a:stretch>
            <a:fillRect/>
          </a:stretch>
        </p:blipFill>
        <p:spPr>
          <a:xfrm>
            <a:off x="7513405" y="2249057"/>
            <a:ext cx="158008" cy="158008"/>
          </a:xfrm>
          <a:prstGeom prst="rect">
            <a:avLst/>
          </a:prstGeom>
        </p:spPr>
      </p:pic>
      <p:sp>
        <p:nvSpPr>
          <p:cNvPr id="125" name="Text 29">
            <a:extLst>
              <a:ext uri="{FF2B5EF4-FFF2-40B4-BE49-F238E27FC236}">
                <a16:creationId xmlns:a16="http://schemas.microsoft.com/office/drawing/2014/main" id="{49C0CD9D-ACB6-B107-2461-80927E67E5CD}"/>
              </a:ext>
            </a:extLst>
          </p:cNvPr>
          <p:cNvSpPr/>
          <p:nvPr/>
        </p:nvSpPr>
        <p:spPr>
          <a:xfrm>
            <a:off x="7409529" y="2495776"/>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27" name="Shape 30">
            <a:extLst>
              <a:ext uri="{FF2B5EF4-FFF2-40B4-BE49-F238E27FC236}">
                <a16:creationId xmlns:a16="http://schemas.microsoft.com/office/drawing/2014/main" id="{FFC26224-8284-4A3B-B0A0-9E774A5A7B65}"/>
              </a:ext>
            </a:extLst>
          </p:cNvPr>
          <p:cNvSpPr/>
          <p:nvPr/>
        </p:nvSpPr>
        <p:spPr>
          <a:xfrm>
            <a:off x="8814657" y="2053741"/>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9" name="Shape 31">
            <a:extLst>
              <a:ext uri="{FF2B5EF4-FFF2-40B4-BE49-F238E27FC236}">
                <a16:creationId xmlns:a16="http://schemas.microsoft.com/office/drawing/2014/main" id="{78965305-856A-1BC3-51B9-F8FFEED0C3A4}"/>
              </a:ext>
            </a:extLst>
          </p:cNvPr>
          <p:cNvSpPr/>
          <p:nvPr/>
        </p:nvSpPr>
        <p:spPr>
          <a:xfrm>
            <a:off x="8924385" y="2163469"/>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1" name="Image 10" descr="preencoded.png">
            <a:extLst>
              <a:ext uri="{FF2B5EF4-FFF2-40B4-BE49-F238E27FC236}">
                <a16:creationId xmlns:a16="http://schemas.microsoft.com/office/drawing/2014/main" id="{6E69D1CD-2FEC-03CA-5B0A-BDC3C8C156B6}"/>
              </a:ext>
            </a:extLst>
          </p:cNvPr>
          <p:cNvPicPr>
            <a:picLocks noChangeAspect="1"/>
          </p:cNvPicPr>
          <p:nvPr/>
        </p:nvPicPr>
        <p:blipFill>
          <a:blip r:embed="rId10"/>
          <a:stretch>
            <a:fillRect/>
          </a:stretch>
        </p:blipFill>
        <p:spPr>
          <a:xfrm>
            <a:off x="9009973" y="2249057"/>
            <a:ext cx="158008" cy="158008"/>
          </a:xfrm>
          <a:prstGeom prst="rect">
            <a:avLst/>
          </a:prstGeom>
        </p:spPr>
      </p:pic>
      <p:sp>
        <p:nvSpPr>
          <p:cNvPr id="133" name="Text 32">
            <a:extLst>
              <a:ext uri="{FF2B5EF4-FFF2-40B4-BE49-F238E27FC236}">
                <a16:creationId xmlns:a16="http://schemas.microsoft.com/office/drawing/2014/main" id="{689EEAA8-B2BF-4B25-1521-A4F3A9E4D54A}"/>
              </a:ext>
            </a:extLst>
          </p:cNvPr>
          <p:cNvSpPr/>
          <p:nvPr/>
        </p:nvSpPr>
        <p:spPr>
          <a:xfrm>
            <a:off x="8906097" y="2495776"/>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35" name="Shape 33">
            <a:extLst>
              <a:ext uri="{FF2B5EF4-FFF2-40B4-BE49-F238E27FC236}">
                <a16:creationId xmlns:a16="http://schemas.microsoft.com/office/drawing/2014/main" id="{730295C0-6520-BF6D-9ACD-444EB2265DFF}"/>
              </a:ext>
            </a:extLst>
          </p:cNvPr>
          <p:cNvSpPr/>
          <p:nvPr/>
        </p:nvSpPr>
        <p:spPr>
          <a:xfrm>
            <a:off x="10530681" y="2053741"/>
            <a:ext cx="1325880" cy="196596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7" name="Shape 34">
            <a:extLst>
              <a:ext uri="{FF2B5EF4-FFF2-40B4-BE49-F238E27FC236}">
                <a16:creationId xmlns:a16="http://schemas.microsoft.com/office/drawing/2014/main" id="{409A0CB8-6A20-6C09-B3AA-A3B0B441B972}"/>
              </a:ext>
            </a:extLst>
          </p:cNvPr>
          <p:cNvSpPr/>
          <p:nvPr/>
        </p:nvSpPr>
        <p:spPr>
          <a:xfrm>
            <a:off x="11010741" y="2200045"/>
            <a:ext cx="365760" cy="365760"/>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9" name="Image 11" descr="preencoded.png">
            <a:extLst>
              <a:ext uri="{FF2B5EF4-FFF2-40B4-BE49-F238E27FC236}">
                <a16:creationId xmlns:a16="http://schemas.microsoft.com/office/drawing/2014/main" id="{F1215163-B75C-105A-3433-C0E5C9ABE85E}"/>
              </a:ext>
            </a:extLst>
          </p:cNvPr>
          <p:cNvPicPr>
            <a:picLocks noChangeAspect="1"/>
          </p:cNvPicPr>
          <p:nvPr/>
        </p:nvPicPr>
        <p:blipFill>
          <a:blip r:embed="rId13"/>
          <a:stretch>
            <a:fillRect/>
          </a:stretch>
        </p:blipFill>
        <p:spPr>
          <a:xfrm>
            <a:off x="11105840" y="2295144"/>
            <a:ext cx="175565" cy="175565"/>
          </a:xfrm>
          <a:prstGeom prst="rect">
            <a:avLst/>
          </a:prstGeom>
        </p:spPr>
      </p:pic>
      <p:sp>
        <p:nvSpPr>
          <p:cNvPr id="141" name="Text 35">
            <a:extLst>
              <a:ext uri="{FF2B5EF4-FFF2-40B4-BE49-F238E27FC236}">
                <a16:creationId xmlns:a16="http://schemas.microsoft.com/office/drawing/2014/main" id="{657155F8-7BCA-FB6E-B32F-6A66D51627A0}"/>
              </a:ext>
            </a:extLst>
          </p:cNvPr>
          <p:cNvSpPr/>
          <p:nvPr/>
        </p:nvSpPr>
        <p:spPr>
          <a:xfrm>
            <a:off x="10576401" y="2620669"/>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3" name="Text 36">
            <a:extLst>
              <a:ext uri="{FF2B5EF4-FFF2-40B4-BE49-F238E27FC236}">
                <a16:creationId xmlns:a16="http://schemas.microsoft.com/office/drawing/2014/main" id="{209C9D8E-3A7C-6EB7-6C2D-6C8810610CE7}"/>
              </a:ext>
            </a:extLst>
          </p:cNvPr>
          <p:cNvSpPr/>
          <p:nvPr/>
        </p:nvSpPr>
        <p:spPr>
          <a:xfrm>
            <a:off x="10576401" y="3288181"/>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45" name="Shape 37">
            <a:extLst>
              <a:ext uri="{FF2B5EF4-FFF2-40B4-BE49-F238E27FC236}">
                <a16:creationId xmlns:a16="http://schemas.microsoft.com/office/drawing/2014/main" id="{B9780DC7-72DE-711B-579C-B9A2CB9837A8}"/>
              </a:ext>
            </a:extLst>
          </p:cNvPr>
          <p:cNvSpPr/>
          <p:nvPr/>
        </p:nvSpPr>
        <p:spPr>
          <a:xfrm>
            <a:off x="5839809" y="3425341"/>
            <a:ext cx="4343400" cy="594360"/>
          </a:xfrm>
          <a:prstGeom prst="roundRect">
            <a:avLst>
              <a:gd name="adj" fmla="val 12308"/>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7" name="Shape 38">
            <a:extLst>
              <a:ext uri="{FF2B5EF4-FFF2-40B4-BE49-F238E27FC236}">
                <a16:creationId xmlns:a16="http://schemas.microsoft.com/office/drawing/2014/main" id="{AD3CA9D1-0CF0-0F89-91A3-6211B3AD7117}"/>
              </a:ext>
            </a:extLst>
          </p:cNvPr>
          <p:cNvSpPr/>
          <p:nvPr/>
        </p:nvSpPr>
        <p:spPr>
          <a:xfrm>
            <a:off x="5967825" y="3571645"/>
            <a:ext cx="310896" cy="310896"/>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9" name="Image 12" descr="preencoded.png">
            <a:extLst>
              <a:ext uri="{FF2B5EF4-FFF2-40B4-BE49-F238E27FC236}">
                <a16:creationId xmlns:a16="http://schemas.microsoft.com/office/drawing/2014/main" id="{5CEC84ED-B72A-326B-F162-E173F0006722}"/>
              </a:ext>
            </a:extLst>
          </p:cNvPr>
          <p:cNvPicPr>
            <a:picLocks noChangeAspect="1"/>
          </p:cNvPicPr>
          <p:nvPr/>
        </p:nvPicPr>
        <p:blipFill>
          <a:blip r:embed="rId14"/>
          <a:stretch>
            <a:fillRect/>
          </a:stretch>
        </p:blipFill>
        <p:spPr>
          <a:xfrm>
            <a:off x="6048658" y="3652478"/>
            <a:ext cx="149230" cy="149230"/>
          </a:xfrm>
          <a:prstGeom prst="rect">
            <a:avLst/>
          </a:prstGeom>
        </p:spPr>
      </p:pic>
      <p:sp>
        <p:nvSpPr>
          <p:cNvPr id="151" name="Text 39">
            <a:extLst>
              <a:ext uri="{FF2B5EF4-FFF2-40B4-BE49-F238E27FC236}">
                <a16:creationId xmlns:a16="http://schemas.microsoft.com/office/drawing/2014/main" id="{8981F5E2-F5E5-6C08-F2B0-114911BD5132}"/>
              </a:ext>
            </a:extLst>
          </p:cNvPr>
          <p:cNvSpPr/>
          <p:nvPr/>
        </p:nvSpPr>
        <p:spPr>
          <a:xfrm>
            <a:off x="6370161" y="3425341"/>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3" name="Shape 40">
            <a:extLst>
              <a:ext uri="{FF2B5EF4-FFF2-40B4-BE49-F238E27FC236}">
                <a16:creationId xmlns:a16="http://schemas.microsoft.com/office/drawing/2014/main" id="{F3BAEDFF-E401-54A5-C0BC-4FEFF34C9937}"/>
              </a:ext>
            </a:extLst>
          </p:cNvPr>
          <p:cNvSpPr/>
          <p:nvPr/>
        </p:nvSpPr>
        <p:spPr>
          <a:xfrm>
            <a:off x="5821521" y="4294021"/>
            <a:ext cx="4361685" cy="1097280"/>
          </a:xfrm>
          <a:prstGeom prst="roundRect">
            <a:avLst>
              <a:gd name="adj" fmla="val 7500"/>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5" name="Shape 41">
            <a:extLst>
              <a:ext uri="{FF2B5EF4-FFF2-40B4-BE49-F238E27FC236}">
                <a16:creationId xmlns:a16="http://schemas.microsoft.com/office/drawing/2014/main" id="{FEA43194-BA69-1195-CD22-B64633001162}"/>
              </a:ext>
            </a:extLst>
          </p:cNvPr>
          <p:cNvSpPr/>
          <p:nvPr/>
        </p:nvSpPr>
        <p:spPr>
          <a:xfrm>
            <a:off x="6004401" y="4659781"/>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7" name="Image 13" descr="preencoded.png">
            <a:extLst>
              <a:ext uri="{FF2B5EF4-FFF2-40B4-BE49-F238E27FC236}">
                <a16:creationId xmlns:a16="http://schemas.microsoft.com/office/drawing/2014/main" id="{BDE062DE-259D-78D0-B192-8573CB9F1512}"/>
              </a:ext>
            </a:extLst>
          </p:cNvPr>
          <p:cNvPicPr>
            <a:picLocks noChangeAspect="1"/>
          </p:cNvPicPr>
          <p:nvPr/>
        </p:nvPicPr>
        <p:blipFill>
          <a:blip r:embed="rId15"/>
          <a:stretch>
            <a:fillRect/>
          </a:stretch>
        </p:blipFill>
        <p:spPr>
          <a:xfrm>
            <a:off x="6104254" y="4759634"/>
            <a:ext cx="184343" cy="184343"/>
          </a:xfrm>
          <a:prstGeom prst="rect">
            <a:avLst/>
          </a:prstGeom>
        </p:spPr>
      </p:pic>
      <p:sp>
        <p:nvSpPr>
          <p:cNvPr id="159" name="Shape 42">
            <a:extLst>
              <a:ext uri="{FF2B5EF4-FFF2-40B4-BE49-F238E27FC236}">
                <a16:creationId xmlns:a16="http://schemas.microsoft.com/office/drawing/2014/main" id="{019CC42C-C34D-BCA0-DCE3-54F81A3E96BB}"/>
              </a:ext>
            </a:extLst>
          </p:cNvPr>
          <p:cNvSpPr/>
          <p:nvPr/>
        </p:nvSpPr>
        <p:spPr>
          <a:xfrm>
            <a:off x="6004401" y="4659781"/>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1" name="Image 14" descr="preencoded.png">
            <a:extLst>
              <a:ext uri="{FF2B5EF4-FFF2-40B4-BE49-F238E27FC236}">
                <a16:creationId xmlns:a16="http://schemas.microsoft.com/office/drawing/2014/main" id="{57736632-3B27-2161-6149-CEFCD5B21FBC}"/>
              </a:ext>
            </a:extLst>
          </p:cNvPr>
          <p:cNvPicPr>
            <a:picLocks noChangeAspect="1"/>
          </p:cNvPicPr>
          <p:nvPr/>
        </p:nvPicPr>
        <p:blipFill>
          <a:blip r:embed="rId16"/>
          <a:stretch>
            <a:fillRect/>
          </a:stretch>
        </p:blipFill>
        <p:spPr>
          <a:xfrm>
            <a:off x="6104985" y="4760365"/>
            <a:ext cx="182880" cy="182880"/>
          </a:xfrm>
          <a:prstGeom prst="rect">
            <a:avLst/>
          </a:prstGeom>
        </p:spPr>
      </p:pic>
      <p:sp>
        <p:nvSpPr>
          <p:cNvPr id="163" name="Text 43">
            <a:extLst>
              <a:ext uri="{FF2B5EF4-FFF2-40B4-BE49-F238E27FC236}">
                <a16:creationId xmlns:a16="http://schemas.microsoft.com/office/drawing/2014/main" id="{D4B62B5A-4DBB-E854-146D-F4F2EB40A8F9}"/>
              </a:ext>
            </a:extLst>
          </p:cNvPr>
          <p:cNvSpPr/>
          <p:nvPr/>
        </p:nvSpPr>
        <p:spPr>
          <a:xfrm>
            <a:off x="6553041" y="4440325"/>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5" name="Text 44">
            <a:extLst>
              <a:ext uri="{FF2B5EF4-FFF2-40B4-BE49-F238E27FC236}">
                <a16:creationId xmlns:a16="http://schemas.microsoft.com/office/drawing/2014/main" id="{46051181-60E8-E0CE-96F7-9120D6DE77D8}"/>
              </a:ext>
            </a:extLst>
          </p:cNvPr>
          <p:cNvSpPr/>
          <p:nvPr/>
        </p:nvSpPr>
        <p:spPr>
          <a:xfrm>
            <a:off x="6553041" y="4806085"/>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DCE7F4"/>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DCE7F4"/>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endPar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7" name="Shape 45">
            <a:extLst>
              <a:ext uri="{FF2B5EF4-FFF2-40B4-BE49-F238E27FC236}">
                <a16:creationId xmlns:a16="http://schemas.microsoft.com/office/drawing/2014/main" id="{FDA34523-B089-66DC-60E2-6FCA1BFC4B54}"/>
              </a:ext>
            </a:extLst>
          </p:cNvPr>
          <p:cNvSpPr/>
          <p:nvPr/>
        </p:nvSpPr>
        <p:spPr>
          <a:xfrm>
            <a:off x="5821521" y="5665621"/>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9" name="Shape 46">
            <a:extLst>
              <a:ext uri="{FF2B5EF4-FFF2-40B4-BE49-F238E27FC236}">
                <a16:creationId xmlns:a16="http://schemas.microsoft.com/office/drawing/2014/main" id="{EA1071AD-C4E5-7D1B-C051-8D9995EC7BE1}"/>
              </a:ext>
            </a:extLst>
          </p:cNvPr>
          <p:cNvSpPr/>
          <p:nvPr/>
        </p:nvSpPr>
        <p:spPr>
          <a:xfrm>
            <a:off x="5967825" y="5917081"/>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1" name="Image 15" descr="preencoded.png">
            <a:extLst>
              <a:ext uri="{FF2B5EF4-FFF2-40B4-BE49-F238E27FC236}">
                <a16:creationId xmlns:a16="http://schemas.microsoft.com/office/drawing/2014/main" id="{1CA947F9-BE45-F3C9-D406-25BA8CAF4193}"/>
              </a:ext>
            </a:extLst>
          </p:cNvPr>
          <p:cNvPicPr>
            <a:picLocks noChangeAspect="1"/>
          </p:cNvPicPr>
          <p:nvPr/>
        </p:nvPicPr>
        <p:blipFill>
          <a:blip r:embed="rId17"/>
          <a:stretch>
            <a:fillRect/>
          </a:stretch>
        </p:blipFill>
        <p:spPr>
          <a:xfrm>
            <a:off x="6062924" y="6012180"/>
            <a:ext cx="175565" cy="175565"/>
          </a:xfrm>
          <a:prstGeom prst="rect">
            <a:avLst/>
          </a:prstGeom>
        </p:spPr>
      </p:pic>
      <p:sp>
        <p:nvSpPr>
          <p:cNvPr id="173" name="Shape 47">
            <a:extLst>
              <a:ext uri="{FF2B5EF4-FFF2-40B4-BE49-F238E27FC236}">
                <a16:creationId xmlns:a16="http://schemas.microsoft.com/office/drawing/2014/main" id="{0DE0A9CA-44CA-EB38-B99E-A2555AB42EB4}"/>
              </a:ext>
            </a:extLst>
          </p:cNvPr>
          <p:cNvSpPr/>
          <p:nvPr/>
        </p:nvSpPr>
        <p:spPr>
          <a:xfrm>
            <a:off x="5967825" y="5917081"/>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5" name="Image 16" descr="preencoded.png">
            <a:extLst>
              <a:ext uri="{FF2B5EF4-FFF2-40B4-BE49-F238E27FC236}">
                <a16:creationId xmlns:a16="http://schemas.microsoft.com/office/drawing/2014/main" id="{4D6121A2-446A-D60E-36BF-3EEB2A5EC61F}"/>
              </a:ext>
            </a:extLst>
          </p:cNvPr>
          <p:cNvPicPr>
            <a:picLocks noChangeAspect="1"/>
          </p:cNvPicPr>
          <p:nvPr/>
        </p:nvPicPr>
        <p:blipFill>
          <a:blip r:embed="rId17"/>
          <a:stretch>
            <a:fillRect/>
          </a:stretch>
        </p:blipFill>
        <p:spPr>
          <a:xfrm>
            <a:off x="6062924" y="6012180"/>
            <a:ext cx="175565" cy="175565"/>
          </a:xfrm>
          <a:prstGeom prst="rect">
            <a:avLst/>
          </a:prstGeom>
        </p:spPr>
      </p:pic>
      <p:sp>
        <p:nvSpPr>
          <p:cNvPr id="177" name="Text 48">
            <a:extLst>
              <a:ext uri="{FF2B5EF4-FFF2-40B4-BE49-F238E27FC236}">
                <a16:creationId xmlns:a16="http://schemas.microsoft.com/office/drawing/2014/main" id="{A4A34D0D-CE06-03B7-4E24-6A1612E59505}"/>
              </a:ext>
            </a:extLst>
          </p:cNvPr>
          <p:cNvSpPr/>
          <p:nvPr/>
        </p:nvSpPr>
        <p:spPr>
          <a:xfrm>
            <a:off x="6425025" y="5665621"/>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9" name="Shape 49">
            <a:extLst>
              <a:ext uri="{FF2B5EF4-FFF2-40B4-BE49-F238E27FC236}">
                <a16:creationId xmlns:a16="http://schemas.microsoft.com/office/drawing/2014/main" id="{21A7771E-4D55-08B5-C69D-0F865CF70E58}"/>
              </a:ext>
            </a:extLst>
          </p:cNvPr>
          <p:cNvSpPr/>
          <p:nvPr/>
        </p:nvSpPr>
        <p:spPr>
          <a:xfrm>
            <a:off x="8037639" y="5665621"/>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1" name="Shape 50">
            <a:extLst>
              <a:ext uri="{FF2B5EF4-FFF2-40B4-BE49-F238E27FC236}">
                <a16:creationId xmlns:a16="http://schemas.microsoft.com/office/drawing/2014/main" id="{AF7C9BC5-85A3-B4D7-57E1-BCFE498424EF}"/>
              </a:ext>
            </a:extLst>
          </p:cNvPr>
          <p:cNvSpPr/>
          <p:nvPr/>
        </p:nvSpPr>
        <p:spPr>
          <a:xfrm>
            <a:off x="8183943" y="5917081"/>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3" name="Image 17" descr="preencoded.png">
            <a:extLst>
              <a:ext uri="{FF2B5EF4-FFF2-40B4-BE49-F238E27FC236}">
                <a16:creationId xmlns:a16="http://schemas.microsoft.com/office/drawing/2014/main" id="{A800298D-ED0C-2875-EDAB-8854B47F3795}"/>
              </a:ext>
            </a:extLst>
          </p:cNvPr>
          <p:cNvPicPr>
            <a:picLocks noChangeAspect="1"/>
          </p:cNvPicPr>
          <p:nvPr/>
        </p:nvPicPr>
        <p:blipFill>
          <a:blip r:embed="rId18"/>
          <a:stretch>
            <a:fillRect/>
          </a:stretch>
        </p:blipFill>
        <p:spPr>
          <a:xfrm>
            <a:off x="8279043" y="6012180"/>
            <a:ext cx="130778" cy="175565"/>
          </a:xfrm>
          <a:prstGeom prst="rect">
            <a:avLst/>
          </a:prstGeom>
        </p:spPr>
      </p:pic>
      <p:sp>
        <p:nvSpPr>
          <p:cNvPr id="185" name="Shape 51">
            <a:extLst>
              <a:ext uri="{FF2B5EF4-FFF2-40B4-BE49-F238E27FC236}">
                <a16:creationId xmlns:a16="http://schemas.microsoft.com/office/drawing/2014/main" id="{7B414A69-B315-5A69-6F0F-941931086930}"/>
              </a:ext>
            </a:extLst>
          </p:cNvPr>
          <p:cNvSpPr/>
          <p:nvPr/>
        </p:nvSpPr>
        <p:spPr>
          <a:xfrm>
            <a:off x="8183943" y="5917081"/>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7" name="Image 18" descr="preencoded.png">
            <a:extLst>
              <a:ext uri="{FF2B5EF4-FFF2-40B4-BE49-F238E27FC236}">
                <a16:creationId xmlns:a16="http://schemas.microsoft.com/office/drawing/2014/main" id="{2A7009E5-CEEF-26AE-7CFC-4AB94C6EB041}"/>
              </a:ext>
            </a:extLst>
          </p:cNvPr>
          <p:cNvPicPr>
            <a:picLocks noChangeAspect="1"/>
          </p:cNvPicPr>
          <p:nvPr/>
        </p:nvPicPr>
        <p:blipFill>
          <a:blip r:embed="rId18"/>
          <a:stretch>
            <a:fillRect/>
          </a:stretch>
        </p:blipFill>
        <p:spPr>
          <a:xfrm>
            <a:off x="8279043" y="6012180"/>
            <a:ext cx="130778" cy="175565"/>
          </a:xfrm>
          <a:prstGeom prst="rect">
            <a:avLst/>
          </a:prstGeom>
        </p:spPr>
      </p:pic>
      <p:sp>
        <p:nvSpPr>
          <p:cNvPr id="189" name="Text 52">
            <a:extLst>
              <a:ext uri="{FF2B5EF4-FFF2-40B4-BE49-F238E27FC236}">
                <a16:creationId xmlns:a16="http://schemas.microsoft.com/office/drawing/2014/main" id="{45522516-1535-3A58-AB68-2FCB84900AEA}"/>
              </a:ext>
            </a:extLst>
          </p:cNvPr>
          <p:cNvSpPr/>
          <p:nvPr/>
        </p:nvSpPr>
        <p:spPr>
          <a:xfrm>
            <a:off x="8641143" y="5665621"/>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1" name="Shape 54">
            <a:extLst>
              <a:ext uri="{FF2B5EF4-FFF2-40B4-BE49-F238E27FC236}">
                <a16:creationId xmlns:a16="http://schemas.microsoft.com/office/drawing/2014/main" id="{5F59B35F-3A81-A568-092D-BFA1F4BE633C}"/>
              </a:ext>
            </a:extLst>
          </p:cNvPr>
          <p:cNvSpPr/>
          <p:nvPr/>
        </p:nvSpPr>
        <p:spPr>
          <a:xfrm>
            <a:off x="6496653" y="316930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3" name="Shape 56">
            <a:extLst>
              <a:ext uri="{FF2B5EF4-FFF2-40B4-BE49-F238E27FC236}">
                <a16:creationId xmlns:a16="http://schemas.microsoft.com/office/drawing/2014/main" id="{5BD8D2B5-29ED-3F49-2818-7624EC35F9E9}"/>
              </a:ext>
            </a:extLst>
          </p:cNvPr>
          <p:cNvSpPr/>
          <p:nvPr/>
        </p:nvSpPr>
        <p:spPr>
          <a:xfrm>
            <a:off x="7993221" y="316930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5" name="Shape 58">
            <a:extLst>
              <a:ext uri="{FF2B5EF4-FFF2-40B4-BE49-F238E27FC236}">
                <a16:creationId xmlns:a16="http://schemas.microsoft.com/office/drawing/2014/main" id="{11DAC3D9-072E-BE08-8EA9-96C5A442B514}"/>
              </a:ext>
            </a:extLst>
          </p:cNvPr>
          <p:cNvSpPr/>
          <p:nvPr/>
        </p:nvSpPr>
        <p:spPr>
          <a:xfrm>
            <a:off x="9489789" y="316930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7" name="Shape 59">
            <a:extLst>
              <a:ext uri="{FF2B5EF4-FFF2-40B4-BE49-F238E27FC236}">
                <a16:creationId xmlns:a16="http://schemas.microsoft.com/office/drawing/2014/main" id="{C02C326F-FFCF-B7DE-B36B-FC21CC4F422C}"/>
              </a:ext>
            </a:extLst>
          </p:cNvPr>
          <p:cNvSpPr/>
          <p:nvPr/>
        </p:nvSpPr>
        <p:spPr>
          <a:xfrm>
            <a:off x="7993221" y="403798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9" name="Shape 60">
            <a:extLst>
              <a:ext uri="{FF2B5EF4-FFF2-40B4-BE49-F238E27FC236}">
                <a16:creationId xmlns:a16="http://schemas.microsoft.com/office/drawing/2014/main" id="{C8DF4575-4C8A-F432-7191-746548F43326}"/>
              </a:ext>
            </a:extLst>
          </p:cNvPr>
          <p:cNvSpPr/>
          <p:nvPr/>
        </p:nvSpPr>
        <p:spPr>
          <a:xfrm>
            <a:off x="6918801" y="53913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1" name="Shape 61">
            <a:extLst>
              <a:ext uri="{FF2B5EF4-FFF2-40B4-BE49-F238E27FC236}">
                <a16:creationId xmlns:a16="http://schemas.microsoft.com/office/drawing/2014/main" id="{7B0A2885-FE70-70AA-02F6-FC3E0C86A280}"/>
              </a:ext>
            </a:extLst>
          </p:cNvPr>
          <p:cNvSpPr/>
          <p:nvPr/>
        </p:nvSpPr>
        <p:spPr>
          <a:xfrm>
            <a:off x="9034579" y="540449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3" name="Shape 62">
            <a:extLst>
              <a:ext uri="{FF2B5EF4-FFF2-40B4-BE49-F238E27FC236}">
                <a16:creationId xmlns:a16="http://schemas.microsoft.com/office/drawing/2014/main" id="{AB7BE3D6-73A1-0AD6-6529-9E1C7054A083}"/>
              </a:ext>
            </a:extLst>
          </p:cNvPr>
          <p:cNvSpPr/>
          <p:nvPr/>
        </p:nvSpPr>
        <p:spPr>
          <a:xfrm>
            <a:off x="10183209" y="2602381"/>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5" name="Shape 63">
            <a:extLst>
              <a:ext uri="{FF2B5EF4-FFF2-40B4-BE49-F238E27FC236}">
                <a16:creationId xmlns:a16="http://schemas.microsoft.com/office/drawing/2014/main" id="{79C583AA-7351-F598-C1C1-069AE3D03105}"/>
              </a:ext>
            </a:extLst>
          </p:cNvPr>
          <p:cNvSpPr/>
          <p:nvPr/>
        </p:nvSpPr>
        <p:spPr>
          <a:xfrm>
            <a:off x="10183209" y="3722521"/>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7" name="Shape 64">
            <a:extLst>
              <a:ext uri="{FF2B5EF4-FFF2-40B4-BE49-F238E27FC236}">
                <a16:creationId xmlns:a16="http://schemas.microsoft.com/office/drawing/2014/main" id="{5942CDBB-1D88-6BF7-4AFB-1288DB50A1FB}"/>
              </a:ext>
            </a:extLst>
          </p:cNvPr>
          <p:cNvSpPr/>
          <p:nvPr/>
        </p:nvSpPr>
        <p:spPr>
          <a:xfrm>
            <a:off x="11193621" y="403798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9" name="Shape 65">
            <a:extLst>
              <a:ext uri="{FF2B5EF4-FFF2-40B4-BE49-F238E27FC236}">
                <a16:creationId xmlns:a16="http://schemas.microsoft.com/office/drawing/2014/main" id="{88573A19-4C96-FC86-C109-80EABB7647F1}"/>
              </a:ext>
            </a:extLst>
          </p:cNvPr>
          <p:cNvSpPr/>
          <p:nvPr/>
        </p:nvSpPr>
        <p:spPr>
          <a:xfrm>
            <a:off x="5249463" y="4732871"/>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1" name="Text 66">
            <a:extLst>
              <a:ext uri="{FF2B5EF4-FFF2-40B4-BE49-F238E27FC236}">
                <a16:creationId xmlns:a16="http://schemas.microsoft.com/office/drawing/2014/main" id="{9125A21C-B332-2745-CE35-B3077D8E6219}"/>
              </a:ext>
            </a:extLst>
          </p:cNvPr>
          <p:cNvSpPr/>
          <p:nvPr/>
        </p:nvSpPr>
        <p:spPr>
          <a:xfrm>
            <a:off x="5142858" y="4480693"/>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3" name="Rectangle: Rounded Corners 212">
            <a:extLst>
              <a:ext uri="{FF2B5EF4-FFF2-40B4-BE49-F238E27FC236}">
                <a16:creationId xmlns:a16="http://schemas.microsoft.com/office/drawing/2014/main" id="{23D0AF0B-6D38-0010-A347-CC2579B04003}"/>
              </a:ext>
            </a:extLst>
          </p:cNvPr>
          <p:cNvSpPr/>
          <p:nvPr/>
        </p:nvSpPr>
        <p:spPr>
          <a:xfrm>
            <a:off x="3901281" y="3328062"/>
            <a:ext cx="1280160" cy="320040"/>
          </a:xfrm>
          <a:prstGeom prst="roundRect">
            <a:avLst/>
          </a:prstGeom>
          <a:noFill/>
          <a:ln w="9525">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215" name="Shape 33">
            <a:extLst>
              <a:ext uri="{FF2B5EF4-FFF2-40B4-BE49-F238E27FC236}">
                <a16:creationId xmlns:a16="http://schemas.microsoft.com/office/drawing/2014/main" id="{D6358E86-EBB8-C76B-B617-7F717BBF6D7D}"/>
              </a:ext>
            </a:extLst>
          </p:cNvPr>
          <p:cNvSpPr/>
          <p:nvPr/>
        </p:nvSpPr>
        <p:spPr>
          <a:xfrm>
            <a:off x="10525598" y="4294021"/>
            <a:ext cx="1325880" cy="109728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7" name="Text 36">
            <a:extLst>
              <a:ext uri="{FF2B5EF4-FFF2-40B4-BE49-F238E27FC236}">
                <a16:creationId xmlns:a16="http://schemas.microsoft.com/office/drawing/2014/main" id="{B441F607-7288-F02E-2D9D-AAFF36F671C5}"/>
              </a:ext>
            </a:extLst>
          </p:cNvPr>
          <p:cNvSpPr/>
          <p:nvPr/>
        </p:nvSpPr>
        <p:spPr>
          <a:xfrm>
            <a:off x="10587291" y="4623205"/>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9" name="Shape 63">
            <a:extLst>
              <a:ext uri="{FF2B5EF4-FFF2-40B4-BE49-F238E27FC236}">
                <a16:creationId xmlns:a16="http://schemas.microsoft.com/office/drawing/2014/main" id="{6A2E9B8C-CFE1-C70B-115E-AE484968CF28}"/>
              </a:ext>
            </a:extLst>
          </p:cNvPr>
          <p:cNvSpPr/>
          <p:nvPr/>
        </p:nvSpPr>
        <p:spPr>
          <a:xfrm>
            <a:off x="10201497" y="4912916"/>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4" name="Picture 23">
            <a:extLst>
              <a:ext uri="{FF2B5EF4-FFF2-40B4-BE49-F238E27FC236}">
                <a16:creationId xmlns:a16="http://schemas.microsoft.com/office/drawing/2014/main" id="{00FA9E5C-AEA8-3B27-B36B-388044EBC6FE}"/>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3" name="Group 32">
            <a:extLst>
              <a:ext uri="{FF2B5EF4-FFF2-40B4-BE49-F238E27FC236}">
                <a16:creationId xmlns:a16="http://schemas.microsoft.com/office/drawing/2014/main" id="{94249D9E-558E-9FB6-701E-120EAF968171}"/>
              </a:ext>
            </a:extLst>
          </p:cNvPr>
          <p:cNvGrpSpPr/>
          <p:nvPr/>
        </p:nvGrpSpPr>
        <p:grpSpPr>
          <a:xfrm>
            <a:off x="10034566" y="110554"/>
            <a:ext cx="800952" cy="281816"/>
            <a:chOff x="9701652" y="252026"/>
            <a:chExt cx="992458" cy="349197"/>
          </a:xfrm>
        </p:grpSpPr>
        <p:pic>
          <p:nvPicPr>
            <p:cNvPr id="31" name="Picture 30" descr="Icon&#10;&#10;Description automatically generated">
              <a:extLst>
                <a:ext uri="{FF2B5EF4-FFF2-40B4-BE49-F238E27FC236}">
                  <a16:creationId xmlns:a16="http://schemas.microsoft.com/office/drawing/2014/main" id="{E9CFCE3E-D2C2-A1ED-02EF-43E7E2EB9632}"/>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32" name="Straight Connector 31">
              <a:extLst>
                <a:ext uri="{FF2B5EF4-FFF2-40B4-BE49-F238E27FC236}">
                  <a16:creationId xmlns:a16="http://schemas.microsoft.com/office/drawing/2014/main" id="{A37FFFE5-3BCD-D990-F7D1-A23248ED3862}"/>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35" name="Graphic 34">
            <a:extLst>
              <a:ext uri="{FF2B5EF4-FFF2-40B4-BE49-F238E27FC236}">
                <a16:creationId xmlns:a16="http://schemas.microsoft.com/office/drawing/2014/main" id="{BD2B4AF6-9D11-AB04-A46B-B3D7568DE3FE}"/>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10950200" y="184048"/>
            <a:ext cx="1061148" cy="160117"/>
          </a:xfrm>
          <a:prstGeom prst="rect">
            <a:avLst/>
          </a:prstGeom>
        </p:spPr>
      </p:pic>
      <p:sp>
        <p:nvSpPr>
          <p:cNvPr id="3" name="Shape 3">
            <a:extLst>
              <a:ext uri="{FF2B5EF4-FFF2-40B4-BE49-F238E27FC236}">
                <a16:creationId xmlns:a16="http://schemas.microsoft.com/office/drawing/2014/main" id="{DDD3BF39-6086-3976-7AB6-0FCC611D2887}"/>
              </a:ext>
            </a:extLst>
          </p:cNvPr>
          <p:cNvSpPr/>
          <p:nvPr/>
        </p:nvSpPr>
        <p:spPr>
          <a:xfrm>
            <a:off x="301389" y="9287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26" name="Picture 25">
            <a:extLst>
              <a:ext uri="{FF2B5EF4-FFF2-40B4-BE49-F238E27FC236}">
                <a16:creationId xmlns:a16="http://schemas.microsoft.com/office/drawing/2014/main" id="{B125294B-7891-C289-6F07-7D186B6B0C88}"/>
              </a:ext>
            </a:extLst>
          </p:cNvPr>
          <p:cNvPicPr>
            <a:picLocks noChangeAspect="1"/>
          </p:cNvPicPr>
          <p:nvPr/>
        </p:nvPicPr>
        <p:blipFill>
          <a:blip r:embed="rId22"/>
          <a:stretch>
            <a:fillRect/>
          </a:stretch>
        </p:blipFill>
        <p:spPr>
          <a:xfrm>
            <a:off x="370676" y="131831"/>
            <a:ext cx="2681035" cy="638820"/>
          </a:xfrm>
          <a:prstGeom prst="rect">
            <a:avLst/>
          </a:prstGeom>
        </p:spPr>
      </p:pic>
      <p:sp>
        <p:nvSpPr>
          <p:cNvPr id="28" name="Text 1">
            <a:extLst>
              <a:ext uri="{FF2B5EF4-FFF2-40B4-BE49-F238E27FC236}">
                <a16:creationId xmlns:a16="http://schemas.microsoft.com/office/drawing/2014/main" id="{D1AA91BB-F6FD-C775-41DC-C56CBEB29631}"/>
              </a:ext>
            </a:extLst>
          </p:cNvPr>
          <p:cNvSpPr/>
          <p:nvPr/>
        </p:nvSpPr>
        <p:spPr>
          <a:xfrm>
            <a:off x="2986186" y="201523"/>
            <a:ext cx="6871123"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2060"/>
                </a:solidFill>
                <a:effectLst/>
                <a:uLnTx/>
                <a:uFillTx/>
                <a:latin typeface="Montserrat" pitchFamily="2" charset="0"/>
                <a:ea typeface="Open Sans" panose="020B0606030504020204" pitchFamily="34" charset="0"/>
                <a:cs typeface="Open Sans" panose="020B0606030504020204" pitchFamily="34" charset="0"/>
              </a:rPr>
              <a:t>: </a:t>
            </a:r>
            <a:r>
              <a:rPr lang="en-US" sz="2400" b="1">
                <a:solidFill>
                  <a:srgbClr val="002060"/>
                </a:solidFill>
                <a:latin typeface="Montserrat" pitchFamily="2" charset="0"/>
                <a:ea typeface="Open Sans" panose="020B0606030504020204" pitchFamily="34" charset="0"/>
                <a:cs typeface="Open Sans" panose="020B0606030504020204" pitchFamily="34" charset="0"/>
              </a:rPr>
              <a:t>F</a:t>
            </a:r>
            <a:r>
              <a:rPr kumimoji="0" lang="en-US" sz="2400" b="1" i="0" u="none" strike="noStrike" kern="1200" cap="none" spc="0" normalizeH="0" baseline="0" noProof="0">
                <a:ln>
                  <a:noFill/>
                </a:ln>
                <a:solidFill>
                  <a:srgbClr val="002060"/>
                </a:solidFill>
                <a:effectLst/>
                <a:uLnTx/>
                <a:uFillTx/>
                <a:latin typeface="Montserrat" pitchFamily="2" charset="0"/>
                <a:ea typeface="Open Sans" panose="020B0606030504020204" pitchFamily="34" charset="0"/>
                <a:cs typeface="Open Sans" panose="020B0606030504020204" pitchFamily="34" charset="0"/>
              </a:rPr>
              <a:t>or digitizing Manufacturing</a:t>
            </a:r>
            <a:endParaRPr kumimoji="0" lang="en-US" sz="2400" b="0" i="0" u="none" strike="noStrike" kern="1200" cap="none" spc="0" normalizeH="0" baseline="0" noProof="0">
              <a:ln>
                <a:noFill/>
              </a:ln>
              <a:solidFill>
                <a:srgbClr val="002060"/>
              </a:solidFill>
              <a:effectLst/>
              <a:uLnTx/>
              <a:uFillTx/>
              <a:latin typeface="Montserrat"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187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472281" y="256032"/>
            <a:ext cx="960120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2060"/>
                </a:solidFill>
                <a:effectLst/>
                <a:uLnTx/>
                <a:uFillTx/>
                <a:latin typeface="Montserrat" pitchFamily="2" charset="0"/>
                <a:ea typeface="Open Sans" panose="020B0606030504020204" pitchFamily="34" charset="0"/>
                <a:cs typeface="Open Sans" panose="020B0606030504020204" pitchFamily="34" charset="0"/>
              </a:rPr>
              <a:t>Industrial AI </a:t>
            </a:r>
            <a:r>
              <a:rPr kumimoji="0" lang="en-US" sz="2400" b="1" i="0" u="none" strike="noStrike" kern="1200" cap="none" spc="0" normalizeH="0" baseline="0" noProof="0">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a:t>
            </a:r>
            <a:r>
              <a:rPr kumimoji="0" lang="en-US" sz="2400" b="1" i="0" u="none" strike="noStrike" kern="1200" cap="none" spc="0" normalizeH="0" baseline="0" noProof="0" err="1">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AcuNow</a:t>
            </a:r>
            <a:r>
              <a:rPr kumimoji="0" lang="en-US" sz="2400" b="1" i="0" u="none" strike="noStrike" kern="1200" cap="none" spc="0" normalizeH="0" baseline="0" noProof="0">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 / </a:t>
            </a:r>
            <a:r>
              <a:rPr kumimoji="0" lang="en-US" sz="2400" b="1" i="0" u="none" strike="noStrike" kern="1200" cap="none" spc="0" normalizeH="0" baseline="0" noProof="0" err="1">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AcuSignal</a:t>
            </a:r>
            <a:r>
              <a:rPr kumimoji="0" lang="en-US" sz="2400" b="1" i="0" u="none" strike="noStrike" kern="1200" cap="none" spc="0" normalizeH="0" baseline="0" noProof="0">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 accelerators)</a:t>
            </a:r>
            <a:endParaRPr kumimoji="0" lang="en-US" sz="2400" b="0" i="0" u="none" strike="noStrike" kern="1200" cap="none" spc="0" normalizeH="0" baseline="0" noProof="0">
              <a:ln>
                <a:noFill/>
              </a:ln>
              <a:solidFill>
                <a:srgbClr val="0D0D0D"/>
              </a:solidFill>
              <a:effectLst/>
              <a:uLnTx/>
              <a:uFillTx/>
              <a:latin typeface="Montserrat" pitchFamily="2" charset="0"/>
              <a:ea typeface="Open Sans" panose="020B0606030504020204" pitchFamily="34" charset="0"/>
              <a:cs typeface="Open Sans" panose="020B0606030504020204" pitchFamily="34" charset="0"/>
            </a:endParaRPr>
          </a:p>
        </p:txBody>
      </p:sp>
      <p:sp>
        <p:nvSpPr>
          <p:cNvPr id="4" name="Shape 2"/>
          <p:cNvSpPr/>
          <p:nvPr/>
        </p:nvSpPr>
        <p:spPr>
          <a:xfrm>
            <a:off x="472281" y="960120"/>
            <a:ext cx="365760" cy="365760"/>
          </a:xfrm>
          <a:prstGeom prst="ellipse">
            <a:avLst/>
          </a:prstGeom>
          <a:solidFill>
            <a:srgbClr val="1E2A3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 0" descr="preencoded.png"/>
          <p:cNvPicPr>
            <a:picLocks noChangeAspect="1"/>
          </p:cNvPicPr>
          <p:nvPr/>
        </p:nvPicPr>
        <p:blipFill>
          <a:blip r:embed="rId3"/>
          <a:stretch>
            <a:fillRect/>
          </a:stretch>
        </p:blipFill>
        <p:spPr>
          <a:xfrm>
            <a:off x="572865" y="1060704"/>
            <a:ext cx="164592" cy="164592"/>
          </a:xfrm>
          <a:prstGeom prst="rect">
            <a:avLst/>
          </a:prstGeom>
        </p:spPr>
      </p:pic>
      <p:sp>
        <p:nvSpPr>
          <p:cNvPr id="6" name="Text 3"/>
          <p:cNvSpPr/>
          <p:nvPr/>
        </p:nvSpPr>
        <p:spPr>
          <a:xfrm>
            <a:off x="947769" y="932688"/>
            <a:ext cx="822960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Support for multiple AI deployment options</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Shape 4"/>
          <p:cNvSpPr/>
          <p:nvPr/>
        </p:nvSpPr>
        <p:spPr>
          <a:xfrm>
            <a:off x="472281" y="1463040"/>
            <a:ext cx="5440680" cy="2377440"/>
          </a:xfrm>
          <a:prstGeom prst="roundRect">
            <a:avLst>
              <a:gd name="adj" fmla="val 3846"/>
            </a:avLst>
          </a:prstGeom>
          <a:solidFill>
            <a:srgbClr val="F7F9FC"/>
          </a:solidFill>
          <a:ln/>
          <a:effectLst>
            <a:outerShdw blurRad="88900" dist="25400" dir="5400000" algn="bl" rotWithShape="0">
              <a:srgbClr val="9AA6B2">
                <a:alpha val="2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Shape 7"/>
          <p:cNvSpPr/>
          <p:nvPr/>
        </p:nvSpPr>
        <p:spPr>
          <a:xfrm>
            <a:off x="5016849" y="1719072"/>
            <a:ext cx="603504" cy="603504"/>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 name="Image 1" descr="preencoded.png"/>
          <p:cNvPicPr>
            <a:picLocks noChangeAspect="1"/>
          </p:cNvPicPr>
          <p:nvPr/>
        </p:nvPicPr>
        <p:blipFill>
          <a:blip r:embed="rId4"/>
          <a:stretch>
            <a:fillRect/>
          </a:stretch>
        </p:blipFill>
        <p:spPr>
          <a:xfrm>
            <a:off x="5179795" y="1882018"/>
            <a:ext cx="277612" cy="277612"/>
          </a:xfrm>
          <a:prstGeom prst="rect">
            <a:avLst/>
          </a:prstGeom>
        </p:spPr>
      </p:pic>
      <p:sp>
        <p:nvSpPr>
          <p:cNvPr id="12" name="Text 8"/>
          <p:cNvSpPr/>
          <p:nvPr/>
        </p:nvSpPr>
        <p:spPr>
          <a:xfrm>
            <a:off x="764889" y="2375079"/>
            <a:ext cx="42519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MS Fabric — Real-Time Intelligence</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 name="Text 9"/>
          <p:cNvSpPr/>
          <p:nvPr/>
        </p:nvSpPr>
        <p:spPr>
          <a:xfrm>
            <a:off x="764889" y="2923719"/>
            <a:ext cx="4855464" cy="896112"/>
          </a:xfrm>
          <a:prstGeom prst="rect">
            <a:avLst/>
          </a:prstGeom>
          <a:noFill/>
          <a:ln/>
        </p:spPr>
        <p:txBody>
          <a:bodyPr wrap="square" lIns="0" tIns="0" rIns="0" bIns="0" rtlCol="0" anchor="t"/>
          <a:lstStyle/>
          <a:p>
            <a:pPr marL="0" marR="0" lvl="0" indent="0" algn="l" defTabSz="914400" rtl="0" eaLnBrk="1" fontAlgn="auto" latinLnBrk="0" hangingPunct="1">
              <a:lnSpc>
                <a:spcPct val="103000"/>
              </a:lnSpc>
              <a:spcBef>
                <a:spcPts val="0"/>
              </a:spcBef>
              <a:spcAft>
                <a:spcPts val="0"/>
              </a:spcAft>
              <a:buClrTx/>
              <a:buSzTx/>
              <a:buFontTx/>
              <a:buNone/>
              <a:tabLst/>
              <a:defRPr/>
            </a:pPr>
            <a:r>
              <a:rPr kumimoji="0" lang="en-US" sz="12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High-speed throughput of small sensor messages, with various AI options running natively on MS Fabric.</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0"/>
          <p:cNvSpPr/>
          <p:nvPr/>
        </p:nvSpPr>
        <p:spPr>
          <a:xfrm>
            <a:off x="6278721" y="1463040"/>
            <a:ext cx="5440680" cy="2377440"/>
          </a:xfrm>
          <a:prstGeom prst="roundRect">
            <a:avLst>
              <a:gd name="adj" fmla="val 3846"/>
            </a:avLst>
          </a:prstGeom>
          <a:solidFill>
            <a:srgbClr val="F7F9FC"/>
          </a:solidFill>
          <a:ln/>
          <a:effectLst>
            <a:outerShdw blurRad="88900" dist="25400" dir="5400000" algn="bl" rotWithShape="0">
              <a:srgbClr val="9AA6B2">
                <a:alpha val="2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Shape 13"/>
          <p:cNvSpPr/>
          <p:nvPr/>
        </p:nvSpPr>
        <p:spPr>
          <a:xfrm>
            <a:off x="10823289" y="1719072"/>
            <a:ext cx="603504" cy="603504"/>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 name="Image 2" descr="preencoded.png"/>
          <p:cNvPicPr>
            <a:picLocks noChangeAspect="1"/>
          </p:cNvPicPr>
          <p:nvPr/>
        </p:nvPicPr>
        <p:blipFill>
          <a:blip r:embed="rId5"/>
          <a:stretch>
            <a:fillRect/>
          </a:stretch>
        </p:blipFill>
        <p:spPr>
          <a:xfrm>
            <a:off x="10986235" y="1882018"/>
            <a:ext cx="277612" cy="277612"/>
          </a:xfrm>
          <a:prstGeom prst="rect">
            <a:avLst/>
          </a:prstGeom>
        </p:spPr>
      </p:pic>
      <p:sp>
        <p:nvSpPr>
          <p:cNvPr id="19" name="Text 14"/>
          <p:cNvSpPr/>
          <p:nvPr/>
        </p:nvSpPr>
        <p:spPr>
          <a:xfrm>
            <a:off x="6571329" y="2375079"/>
            <a:ext cx="42519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MS Azure IoT Operations</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5"/>
          <p:cNvSpPr/>
          <p:nvPr/>
        </p:nvSpPr>
        <p:spPr>
          <a:xfrm>
            <a:off x="6571329" y="2923719"/>
            <a:ext cx="4855464" cy="896112"/>
          </a:xfrm>
          <a:prstGeom prst="rect">
            <a:avLst/>
          </a:prstGeom>
          <a:noFill/>
          <a:ln/>
        </p:spPr>
        <p:txBody>
          <a:bodyPr wrap="square" lIns="0" tIns="0" rIns="0" bIns="0" rtlCol="0" anchor="t"/>
          <a:lstStyle/>
          <a:p>
            <a:pPr marL="0" marR="0" lvl="0" indent="0" algn="l" defTabSz="914400" rtl="0" eaLnBrk="1" fontAlgn="auto" latinLnBrk="0" hangingPunct="1">
              <a:lnSpc>
                <a:spcPct val="103000"/>
              </a:lnSpc>
              <a:spcBef>
                <a:spcPts val="0"/>
              </a:spcBef>
              <a:spcAft>
                <a:spcPts val="0"/>
              </a:spcAft>
              <a:buClrTx/>
              <a:buSzTx/>
              <a:buFontTx/>
              <a:buNone/>
              <a:tabLst/>
              <a:defRPr/>
            </a:pPr>
            <a:r>
              <a:rPr kumimoji="0" lang="en-US" sz="12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High-speed handling of very large messages such as camera images — Machine Vision options run on edge devices for real-time action.</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Shape 16"/>
          <p:cNvSpPr/>
          <p:nvPr/>
        </p:nvSpPr>
        <p:spPr>
          <a:xfrm>
            <a:off x="472281" y="4114800"/>
            <a:ext cx="5440680" cy="2377440"/>
          </a:xfrm>
          <a:prstGeom prst="roundRect">
            <a:avLst>
              <a:gd name="adj" fmla="val 3846"/>
            </a:avLst>
          </a:prstGeom>
          <a:solidFill>
            <a:srgbClr val="F7F9FC"/>
          </a:solidFill>
          <a:ln/>
          <a:effectLst>
            <a:outerShdw blurRad="88900" dist="25400" dir="5400000" algn="bl" rotWithShape="0">
              <a:srgbClr val="9AA6B2">
                <a:alpha val="2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 name="Shape 17"/>
          <p:cNvSpPr/>
          <p:nvPr/>
        </p:nvSpPr>
        <p:spPr>
          <a:xfrm>
            <a:off x="764889" y="4389120"/>
            <a:ext cx="1321308" cy="347472"/>
          </a:xfrm>
          <a:prstGeom prst="roundRect">
            <a:avLst>
              <a:gd name="adj" fmla="val 50000"/>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3" name="Text 18"/>
          <p:cNvSpPr/>
          <p:nvPr/>
        </p:nvSpPr>
        <p:spPr>
          <a:xfrm>
            <a:off x="764889" y="4389120"/>
            <a:ext cx="1321308" cy="34747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AcuSignal</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4" name="Shape 19"/>
          <p:cNvSpPr/>
          <p:nvPr/>
        </p:nvSpPr>
        <p:spPr>
          <a:xfrm>
            <a:off x="5016849" y="4370832"/>
            <a:ext cx="603504" cy="60350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5" name="Image 3" descr="preencoded.png"/>
          <p:cNvPicPr>
            <a:picLocks noChangeAspect="1"/>
          </p:cNvPicPr>
          <p:nvPr/>
        </p:nvPicPr>
        <p:blipFill>
          <a:blip r:embed="rId6"/>
          <a:stretch>
            <a:fillRect/>
          </a:stretch>
        </p:blipFill>
        <p:spPr>
          <a:xfrm>
            <a:off x="5179795" y="4533778"/>
            <a:ext cx="277612" cy="277612"/>
          </a:xfrm>
          <a:prstGeom prst="rect">
            <a:avLst/>
          </a:prstGeom>
        </p:spPr>
      </p:pic>
      <p:sp>
        <p:nvSpPr>
          <p:cNvPr id="26" name="Text 20"/>
          <p:cNvSpPr/>
          <p:nvPr/>
        </p:nvSpPr>
        <p:spPr>
          <a:xfrm>
            <a:off x="764889" y="4864608"/>
            <a:ext cx="42519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Acuvate AcuPrism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 name="Text 21"/>
          <p:cNvSpPr/>
          <p:nvPr/>
        </p:nvSpPr>
        <p:spPr>
          <a:xfrm>
            <a:off x="764889" y="5413248"/>
            <a:ext cx="4855464" cy="896112"/>
          </a:xfrm>
          <a:prstGeom prst="rect">
            <a:avLst/>
          </a:prstGeom>
          <a:noFill/>
          <a:ln/>
        </p:spPr>
        <p:txBody>
          <a:bodyPr wrap="square" lIns="0" tIns="0" rIns="0" bIns="0" rtlCol="0" anchor="t"/>
          <a:lstStyle/>
          <a:p>
            <a:pPr marL="0" marR="0" lvl="0" indent="0" algn="l" defTabSz="914400" rtl="0" eaLnBrk="1" fontAlgn="auto" latinLnBrk="0" hangingPunct="1">
              <a:lnSpc>
                <a:spcPct val="103000"/>
              </a:lnSpc>
              <a:spcBef>
                <a:spcPts val="0"/>
              </a:spcBef>
              <a:spcAft>
                <a:spcPts val="0"/>
              </a:spcAft>
              <a:buClrTx/>
              <a:buSzTx/>
              <a:buFontTx/>
              <a:buNone/>
              <a:tabLst/>
              <a:defRPr/>
            </a:pPr>
            <a:r>
              <a:rPr kumimoji="0" lang="en-US" sz="12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High-speed streaming of OT-based Aveva (OSIsoft) PI data direct from PI Gateways into AcuPrism (MS Fabric or Databricks), where AI activities apply immediately. Many PI Gateways can stream to one enterprise AcuPrism.</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Shape 22"/>
          <p:cNvSpPr/>
          <p:nvPr/>
        </p:nvSpPr>
        <p:spPr>
          <a:xfrm>
            <a:off x="6278721" y="4114800"/>
            <a:ext cx="5440680" cy="2377440"/>
          </a:xfrm>
          <a:prstGeom prst="roundRect">
            <a:avLst>
              <a:gd name="adj" fmla="val 3846"/>
            </a:avLst>
          </a:prstGeom>
          <a:solidFill>
            <a:srgbClr val="F7F9FC"/>
          </a:solidFill>
          <a:ln/>
          <a:effectLst>
            <a:outerShdw blurRad="88900" dist="25400" dir="5400000" algn="bl" rotWithShape="0">
              <a:srgbClr val="9AA6B2">
                <a:alpha val="2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 name="Shape 23"/>
          <p:cNvSpPr/>
          <p:nvPr/>
        </p:nvSpPr>
        <p:spPr>
          <a:xfrm>
            <a:off x="6571329" y="4389120"/>
            <a:ext cx="1033272" cy="347472"/>
          </a:xfrm>
          <a:prstGeom prst="roundRect">
            <a:avLst>
              <a:gd name="adj" fmla="val 50000"/>
            </a:avLst>
          </a:prstGeom>
          <a:solidFill>
            <a:srgbClr val="127D7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Text 24"/>
          <p:cNvSpPr/>
          <p:nvPr/>
        </p:nvSpPr>
        <p:spPr>
          <a:xfrm>
            <a:off x="6571329" y="4389120"/>
            <a:ext cx="1033272" cy="34747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1" name="Shape 25"/>
          <p:cNvSpPr/>
          <p:nvPr/>
        </p:nvSpPr>
        <p:spPr>
          <a:xfrm>
            <a:off x="10823289" y="4370832"/>
            <a:ext cx="603504" cy="603504"/>
          </a:xfrm>
          <a:prstGeom prst="ellipse">
            <a:avLst/>
          </a:prstGeom>
          <a:solidFill>
            <a:srgbClr val="127D7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2" name="Image 4" descr="preencoded.png"/>
          <p:cNvPicPr>
            <a:picLocks noChangeAspect="1"/>
          </p:cNvPicPr>
          <p:nvPr/>
        </p:nvPicPr>
        <p:blipFill>
          <a:blip r:embed="rId7"/>
          <a:stretch>
            <a:fillRect/>
          </a:stretch>
        </p:blipFill>
        <p:spPr>
          <a:xfrm>
            <a:off x="10986235" y="4533778"/>
            <a:ext cx="277612" cy="277612"/>
          </a:xfrm>
          <a:prstGeom prst="rect">
            <a:avLst/>
          </a:prstGeom>
        </p:spPr>
      </p:pic>
      <p:sp>
        <p:nvSpPr>
          <p:cNvPr id="33" name="Text 26"/>
          <p:cNvSpPr/>
          <p:nvPr/>
        </p:nvSpPr>
        <p:spPr>
          <a:xfrm>
            <a:off x="6571329" y="4864608"/>
            <a:ext cx="42519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Agent-based Solutions</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4" name="Text 27"/>
          <p:cNvSpPr/>
          <p:nvPr/>
        </p:nvSpPr>
        <p:spPr>
          <a:xfrm>
            <a:off x="6571329" y="5413248"/>
            <a:ext cx="4855464" cy="896112"/>
          </a:xfrm>
          <a:prstGeom prst="rect">
            <a:avLst/>
          </a:prstGeom>
          <a:noFill/>
          <a:ln/>
        </p:spPr>
        <p:txBody>
          <a:bodyPr wrap="square" lIns="0" tIns="0" rIns="0" bIns="0" rtlCol="0" anchor="t"/>
          <a:lstStyle/>
          <a:p>
            <a:pPr marL="0" marR="0" lvl="0" indent="0" algn="l" defTabSz="914400" rtl="0" eaLnBrk="1" fontAlgn="auto" latinLnBrk="0" hangingPunct="1">
              <a:lnSpc>
                <a:spcPct val="103000"/>
              </a:lnSpc>
              <a:spcBef>
                <a:spcPts val="0"/>
              </a:spcBef>
              <a:spcAft>
                <a:spcPts val="0"/>
              </a:spcAft>
              <a:buClrTx/>
              <a:buSzTx/>
              <a:buFontTx/>
              <a:buNone/>
              <a:tabLst/>
              <a:defRPr/>
            </a:pPr>
            <a:r>
              <a:rPr kumimoji="0" lang="en-US" sz="12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Development of various Agent-based solutions supporting Industrial AI business workflows.</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36" name="Group 35">
            <a:extLst>
              <a:ext uri="{FF2B5EF4-FFF2-40B4-BE49-F238E27FC236}">
                <a16:creationId xmlns:a16="http://schemas.microsoft.com/office/drawing/2014/main" id="{8FBB08C9-44E1-705B-65F7-918640892D2C}"/>
              </a:ext>
            </a:extLst>
          </p:cNvPr>
          <p:cNvGrpSpPr/>
          <p:nvPr/>
        </p:nvGrpSpPr>
        <p:grpSpPr>
          <a:xfrm>
            <a:off x="1" y="0"/>
            <a:ext cx="45719" cy="6871644"/>
            <a:chOff x="-2140" y="0"/>
            <a:chExt cx="127247" cy="6858000"/>
          </a:xfrm>
        </p:grpSpPr>
        <p:sp>
          <p:nvSpPr>
            <p:cNvPr id="37" name="Rectangle 36">
              <a:extLst>
                <a:ext uri="{FF2B5EF4-FFF2-40B4-BE49-F238E27FC236}">
                  <a16:creationId xmlns:a16="http://schemas.microsoft.com/office/drawing/2014/main" id="{5D511CB3-64EC-1201-1236-DD7C201E109D}"/>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8" name="Rectangle 37">
              <a:extLst>
                <a:ext uri="{FF2B5EF4-FFF2-40B4-BE49-F238E27FC236}">
                  <a16:creationId xmlns:a16="http://schemas.microsoft.com/office/drawing/2014/main" id="{47A9F481-9A47-E838-E68C-56F4AC75E5C3}"/>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42" name="Shape 23">
            <a:extLst>
              <a:ext uri="{FF2B5EF4-FFF2-40B4-BE49-F238E27FC236}">
                <a16:creationId xmlns:a16="http://schemas.microsoft.com/office/drawing/2014/main" id="{0A8EAA56-78DA-4A85-EAEC-717E8F298AE2}"/>
              </a:ext>
            </a:extLst>
          </p:cNvPr>
          <p:cNvSpPr/>
          <p:nvPr/>
        </p:nvSpPr>
        <p:spPr>
          <a:xfrm>
            <a:off x="7767547" y="4389120"/>
            <a:ext cx="1033272" cy="347472"/>
          </a:xfrm>
          <a:prstGeom prst="roundRect">
            <a:avLst>
              <a:gd name="adj" fmla="val 50000"/>
            </a:avLst>
          </a:prstGeom>
          <a:solidFill>
            <a:srgbClr val="127D7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4" name="Text 24">
            <a:extLst>
              <a:ext uri="{FF2B5EF4-FFF2-40B4-BE49-F238E27FC236}">
                <a16:creationId xmlns:a16="http://schemas.microsoft.com/office/drawing/2014/main" id="{1CE82F13-23F8-B6FB-3502-0A0D9C78A457}"/>
              </a:ext>
            </a:extLst>
          </p:cNvPr>
          <p:cNvSpPr/>
          <p:nvPr/>
        </p:nvSpPr>
        <p:spPr>
          <a:xfrm>
            <a:off x="7767547" y="4389120"/>
            <a:ext cx="1033272" cy="34747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7" name="Graphic 46">
            <a:extLst>
              <a:ext uri="{FF2B5EF4-FFF2-40B4-BE49-F238E27FC236}">
                <a16:creationId xmlns:a16="http://schemas.microsoft.com/office/drawing/2014/main" id="{AB3AF4F7-807B-6C61-0A38-E3B8A71E37E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4889" y="1570101"/>
            <a:ext cx="1364537" cy="721598"/>
          </a:xfrm>
          <a:prstGeom prst="rect">
            <a:avLst/>
          </a:prstGeom>
        </p:spPr>
      </p:pic>
      <p:pic>
        <p:nvPicPr>
          <p:cNvPr id="48" name="Graphic 47">
            <a:extLst>
              <a:ext uri="{FF2B5EF4-FFF2-40B4-BE49-F238E27FC236}">
                <a16:creationId xmlns:a16="http://schemas.microsoft.com/office/drawing/2014/main" id="{51E2ED11-E740-95F3-9752-AC6E32CEEF1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571329" y="1577729"/>
            <a:ext cx="1364537" cy="721598"/>
          </a:xfrm>
          <a:prstGeom prst="rect">
            <a:avLst/>
          </a:prstGeom>
        </p:spPr>
      </p:pic>
      <p:sp>
        <p:nvSpPr>
          <p:cNvPr id="2" name="Shape 3">
            <a:extLst>
              <a:ext uri="{FF2B5EF4-FFF2-40B4-BE49-F238E27FC236}">
                <a16:creationId xmlns:a16="http://schemas.microsoft.com/office/drawing/2014/main" id="{E0D79ABC-7F07-40D3-1EE0-65EC488FA62F}"/>
              </a:ext>
            </a:extLst>
          </p:cNvPr>
          <p:cNvSpPr/>
          <p:nvPr/>
        </p:nvSpPr>
        <p:spPr>
          <a:xfrm>
            <a:off x="416722" y="757841"/>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8" name="Picture 7">
            <a:extLst>
              <a:ext uri="{FF2B5EF4-FFF2-40B4-BE49-F238E27FC236}">
                <a16:creationId xmlns:a16="http://schemas.microsoft.com/office/drawing/2014/main" id="{20D87708-0626-4556-B1B3-9B5A77017D6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9" name="Group 38">
            <a:extLst>
              <a:ext uri="{FF2B5EF4-FFF2-40B4-BE49-F238E27FC236}">
                <a16:creationId xmlns:a16="http://schemas.microsoft.com/office/drawing/2014/main" id="{38E56169-5F2C-31FA-5A09-373E5882B9CA}"/>
              </a:ext>
            </a:extLst>
          </p:cNvPr>
          <p:cNvGrpSpPr/>
          <p:nvPr/>
        </p:nvGrpSpPr>
        <p:grpSpPr>
          <a:xfrm>
            <a:off x="10034566" y="110554"/>
            <a:ext cx="800952" cy="281816"/>
            <a:chOff x="9701652" y="252026"/>
            <a:chExt cx="992458" cy="349197"/>
          </a:xfrm>
        </p:grpSpPr>
        <p:pic>
          <p:nvPicPr>
            <p:cNvPr id="16" name="Picture 15" descr="Icon&#10;&#10;Description automatically generated">
              <a:extLst>
                <a:ext uri="{FF2B5EF4-FFF2-40B4-BE49-F238E27FC236}">
                  <a16:creationId xmlns:a16="http://schemas.microsoft.com/office/drawing/2014/main" id="{CFEF0030-A3F5-87DF-8A84-1BB85970633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35" name="Straight Connector 34">
              <a:extLst>
                <a:ext uri="{FF2B5EF4-FFF2-40B4-BE49-F238E27FC236}">
                  <a16:creationId xmlns:a16="http://schemas.microsoft.com/office/drawing/2014/main" id="{8D8DA384-1DA4-8F98-F85C-4F742723F5C2}"/>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46" name="Graphic 45">
            <a:extLst>
              <a:ext uri="{FF2B5EF4-FFF2-40B4-BE49-F238E27FC236}">
                <a16:creationId xmlns:a16="http://schemas.microsoft.com/office/drawing/2014/main" id="{E8D1E473-4EF1-47BF-D152-C11D8A72CE7D}"/>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950200" y="184048"/>
            <a:ext cx="1061148" cy="16011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E6F5A-06DD-78C5-8581-C23985CAC6BF}"/>
            </a:ext>
          </a:extLst>
        </p:cNvPr>
        <p:cNvGrpSpPr/>
        <p:nvPr/>
      </p:nvGrpSpPr>
      <p:grpSpPr>
        <a:xfrm>
          <a:off x="0" y="0"/>
          <a:ext cx="0" cy="0"/>
          <a:chOff x="0" y="0"/>
          <a:chExt cx="0" cy="0"/>
        </a:xfrm>
      </p:grpSpPr>
      <p:sp>
        <p:nvSpPr>
          <p:cNvPr id="2" name="Shape 2">
            <a:extLst>
              <a:ext uri="{FF2B5EF4-FFF2-40B4-BE49-F238E27FC236}">
                <a16:creationId xmlns:a16="http://schemas.microsoft.com/office/drawing/2014/main" id="{EC0A5864-DE65-6736-86C0-0B9ABBB41E0F}"/>
              </a:ext>
            </a:extLst>
          </p:cNvPr>
          <p:cNvSpPr/>
          <p:nvPr/>
        </p:nvSpPr>
        <p:spPr>
          <a:xfrm>
            <a:off x="8562967" y="1148687"/>
            <a:ext cx="3429000" cy="5402799"/>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4" name="Text 3">
            <a:extLst>
              <a:ext uri="{FF2B5EF4-FFF2-40B4-BE49-F238E27FC236}">
                <a16:creationId xmlns:a16="http://schemas.microsoft.com/office/drawing/2014/main" id="{51A71D73-1B20-3F59-C9AA-8FE771FDF0B9}"/>
              </a:ext>
            </a:extLst>
          </p:cNvPr>
          <p:cNvSpPr/>
          <p:nvPr/>
        </p:nvSpPr>
        <p:spPr>
          <a:xfrm>
            <a:off x="8781119" y="1386432"/>
            <a:ext cx="3121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What is the importance of </a:t>
            </a:r>
            <a:r>
              <a:rPr kumimoji="0" lang="en-US" sz="1400" b="1" i="0" u="none" strike="noStrike" kern="1200" cap="none" spc="0" normalizeH="0" baseline="0" noProof="0" err="1">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AcuPrism</a:t>
            </a: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 our Enterprise Data &amp; AI Platform</a:t>
            </a:r>
          </a:p>
        </p:txBody>
      </p:sp>
      <p:sp>
        <p:nvSpPr>
          <p:cNvPr id="89" name="Text 5">
            <a:extLst>
              <a:ext uri="{FF2B5EF4-FFF2-40B4-BE49-F238E27FC236}">
                <a16:creationId xmlns:a16="http://schemas.microsoft.com/office/drawing/2014/main" id="{1148D383-9DEE-540E-52B4-36C1E252F574}"/>
              </a:ext>
            </a:extLst>
          </p:cNvPr>
          <p:cNvSpPr/>
          <p:nvPr/>
        </p:nvSpPr>
        <p:spPr>
          <a:xfrm>
            <a:off x="8801525" y="2083782"/>
            <a:ext cx="2990333" cy="4384523"/>
          </a:xfrm>
          <a:prstGeom prst="rect">
            <a:avLst/>
          </a:prstGeom>
          <a:noFill/>
          <a:ln/>
        </p:spPr>
        <p:txBody>
          <a:bodyPr wrap="square" lIns="0" tIns="0" rIns="0" bIns="0" rtlCol="0" anchor="t"/>
          <a:lstStyle/>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The place to get your asset tag naming conventions aligned; Indeed Look at our accelerator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The place to address any data quality issue (bronze / silver / gold)</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It is where you develop, train and run your AI models such as for OEE, Predictive Maintenance and many other scenarios</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It is where you bring together your various data sources to get them ready for your ontology services</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Datamodels</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such as ISA95 preloaded</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Indeed Information Security needs to be in place end to end</a:t>
            </a:r>
          </a:p>
        </p:txBody>
      </p:sp>
      <p:grpSp>
        <p:nvGrpSpPr>
          <p:cNvPr id="6" name="Group 5">
            <a:extLst>
              <a:ext uri="{FF2B5EF4-FFF2-40B4-BE49-F238E27FC236}">
                <a16:creationId xmlns:a16="http://schemas.microsoft.com/office/drawing/2014/main" id="{99ABC70A-61B3-D46F-4137-CE20B6356B5B}"/>
              </a:ext>
            </a:extLst>
          </p:cNvPr>
          <p:cNvGrpSpPr/>
          <p:nvPr/>
        </p:nvGrpSpPr>
        <p:grpSpPr>
          <a:xfrm>
            <a:off x="1" y="0"/>
            <a:ext cx="45719" cy="6871644"/>
            <a:chOff x="-2140" y="0"/>
            <a:chExt cx="127247" cy="6858000"/>
          </a:xfrm>
        </p:grpSpPr>
        <p:sp>
          <p:nvSpPr>
            <p:cNvPr id="7" name="Rectangle 6">
              <a:extLst>
                <a:ext uri="{FF2B5EF4-FFF2-40B4-BE49-F238E27FC236}">
                  <a16:creationId xmlns:a16="http://schemas.microsoft.com/office/drawing/2014/main" id="{0190358B-0342-F869-E079-84FD4321919E}"/>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D03FD149-0FDA-A5E4-AF0A-11CE3FC7F187}"/>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10" name="Text 16">
            <a:extLst>
              <a:ext uri="{FF2B5EF4-FFF2-40B4-BE49-F238E27FC236}">
                <a16:creationId xmlns:a16="http://schemas.microsoft.com/office/drawing/2014/main" id="{9B5B8C93-9565-8DA8-DC46-B3F577BFA3F3}"/>
              </a:ext>
            </a:extLst>
          </p:cNvPr>
          <p:cNvSpPr/>
          <p:nvPr/>
        </p:nvSpPr>
        <p:spPr>
          <a:xfrm>
            <a:off x="242986" y="1371955"/>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7">
            <a:extLst>
              <a:ext uri="{FF2B5EF4-FFF2-40B4-BE49-F238E27FC236}">
                <a16:creationId xmlns:a16="http://schemas.microsoft.com/office/drawing/2014/main" id="{D04109B9-0AA3-89CC-3EB1-960259008A78}"/>
              </a:ext>
            </a:extLst>
          </p:cNvPr>
          <p:cNvSpPr/>
          <p:nvPr/>
        </p:nvSpPr>
        <p:spPr>
          <a:xfrm>
            <a:off x="288706" y="2076043"/>
            <a:ext cx="1371600" cy="4480560"/>
          </a:xfrm>
          <a:prstGeom prst="roundRect">
            <a:avLst>
              <a:gd name="adj" fmla="val 6667"/>
            </a:avLst>
          </a:prstGeom>
          <a:solidFill>
            <a:srgbClr val="182B61"/>
          </a:solidFill>
          <a:ln w="9525">
            <a:solidFill>
              <a:schemeClr val="tx1"/>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8">
            <a:extLst>
              <a:ext uri="{FF2B5EF4-FFF2-40B4-BE49-F238E27FC236}">
                <a16:creationId xmlns:a16="http://schemas.microsoft.com/office/drawing/2014/main" id="{A8703890-B4F9-A277-35EC-9C909EDC2195}"/>
              </a:ext>
            </a:extLst>
          </p:cNvPr>
          <p:cNvSpPr/>
          <p:nvPr/>
        </p:nvSpPr>
        <p:spPr>
          <a:xfrm>
            <a:off x="681898" y="2277211"/>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6" descr="preencoded.png">
            <a:extLst>
              <a:ext uri="{FF2B5EF4-FFF2-40B4-BE49-F238E27FC236}">
                <a16:creationId xmlns:a16="http://schemas.microsoft.com/office/drawing/2014/main" id="{B6831126-0A89-4696-4186-C6ACF06F5D19}"/>
              </a:ext>
            </a:extLst>
          </p:cNvPr>
          <p:cNvPicPr>
            <a:picLocks noChangeAspect="1"/>
          </p:cNvPicPr>
          <p:nvPr/>
        </p:nvPicPr>
        <p:blipFill>
          <a:blip r:embed="rId3"/>
          <a:stretch>
            <a:fillRect/>
          </a:stretch>
        </p:blipFill>
        <p:spPr>
          <a:xfrm>
            <a:off x="809914" y="2405227"/>
            <a:ext cx="329184" cy="329184"/>
          </a:xfrm>
          <a:prstGeom prst="rect">
            <a:avLst/>
          </a:prstGeom>
        </p:spPr>
      </p:pic>
      <p:sp>
        <p:nvSpPr>
          <p:cNvPr id="18" name="Text 19">
            <a:extLst>
              <a:ext uri="{FF2B5EF4-FFF2-40B4-BE49-F238E27FC236}">
                <a16:creationId xmlns:a16="http://schemas.microsoft.com/office/drawing/2014/main" id="{D7BF0B6A-4EC1-40DC-2694-80990F14EAD7}"/>
              </a:ext>
            </a:extLst>
          </p:cNvPr>
          <p:cNvSpPr/>
          <p:nvPr/>
        </p:nvSpPr>
        <p:spPr>
          <a:xfrm>
            <a:off x="334426" y="2944723"/>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20">
            <a:extLst>
              <a:ext uri="{FF2B5EF4-FFF2-40B4-BE49-F238E27FC236}">
                <a16:creationId xmlns:a16="http://schemas.microsoft.com/office/drawing/2014/main" id="{80902C75-54B8-5065-8C77-E8B696E40F9D}"/>
              </a:ext>
            </a:extLst>
          </p:cNvPr>
          <p:cNvSpPr/>
          <p:nvPr/>
        </p:nvSpPr>
        <p:spPr>
          <a:xfrm>
            <a:off x="416722" y="3401923"/>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22" name="Shape 21">
            <a:extLst>
              <a:ext uri="{FF2B5EF4-FFF2-40B4-BE49-F238E27FC236}">
                <a16:creationId xmlns:a16="http://schemas.microsoft.com/office/drawing/2014/main" id="{2AF757FF-4FE5-2897-3DDE-4F93B6E9CA41}"/>
              </a:ext>
            </a:extLst>
          </p:cNvPr>
          <p:cNvSpPr/>
          <p:nvPr/>
        </p:nvSpPr>
        <p:spPr>
          <a:xfrm>
            <a:off x="2254666" y="1344523"/>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6" name="Shape 22">
            <a:extLst>
              <a:ext uri="{FF2B5EF4-FFF2-40B4-BE49-F238E27FC236}">
                <a16:creationId xmlns:a16="http://schemas.microsoft.com/office/drawing/2014/main" id="{B809DFB6-504E-2BE5-30BA-AA9D4B67EC6F}"/>
              </a:ext>
            </a:extLst>
          </p:cNvPr>
          <p:cNvSpPr/>
          <p:nvPr/>
        </p:nvSpPr>
        <p:spPr>
          <a:xfrm>
            <a:off x="2400970" y="1426819"/>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0" name="Image 7" descr="preencoded.png">
            <a:extLst>
              <a:ext uri="{FF2B5EF4-FFF2-40B4-BE49-F238E27FC236}">
                <a16:creationId xmlns:a16="http://schemas.microsoft.com/office/drawing/2014/main" id="{B4486E08-B8AE-4A59-A11E-A92666A3E540}"/>
              </a:ext>
            </a:extLst>
          </p:cNvPr>
          <p:cNvPicPr>
            <a:picLocks noChangeAspect="1"/>
          </p:cNvPicPr>
          <p:nvPr/>
        </p:nvPicPr>
        <p:blipFill>
          <a:blip r:embed="rId4"/>
          <a:stretch>
            <a:fillRect/>
          </a:stretch>
        </p:blipFill>
        <p:spPr>
          <a:xfrm>
            <a:off x="2477048" y="1502897"/>
            <a:ext cx="140452" cy="140452"/>
          </a:xfrm>
          <a:prstGeom prst="rect">
            <a:avLst/>
          </a:prstGeom>
        </p:spPr>
      </p:pic>
      <p:sp>
        <p:nvSpPr>
          <p:cNvPr id="92" name="Text 23">
            <a:extLst>
              <a:ext uri="{FF2B5EF4-FFF2-40B4-BE49-F238E27FC236}">
                <a16:creationId xmlns:a16="http://schemas.microsoft.com/office/drawing/2014/main" id="{968600B7-4560-FE4E-AAF0-01CFBC99597C}"/>
              </a:ext>
            </a:extLst>
          </p:cNvPr>
          <p:cNvSpPr/>
          <p:nvPr/>
        </p:nvSpPr>
        <p:spPr>
          <a:xfrm>
            <a:off x="2785018" y="1344523"/>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4" name="Shape 24">
            <a:extLst>
              <a:ext uri="{FF2B5EF4-FFF2-40B4-BE49-F238E27FC236}">
                <a16:creationId xmlns:a16="http://schemas.microsoft.com/office/drawing/2014/main" id="{B47AF3C9-AE69-D30E-6E9B-FBD7676368E7}"/>
              </a:ext>
            </a:extLst>
          </p:cNvPr>
          <p:cNvSpPr/>
          <p:nvPr/>
        </p:nvSpPr>
        <p:spPr>
          <a:xfrm>
            <a:off x="2254666"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6" name="Shape 25">
            <a:extLst>
              <a:ext uri="{FF2B5EF4-FFF2-40B4-BE49-F238E27FC236}">
                <a16:creationId xmlns:a16="http://schemas.microsoft.com/office/drawing/2014/main" id="{894E3022-6EA8-7805-7402-AA3BF89B782E}"/>
              </a:ext>
            </a:extLst>
          </p:cNvPr>
          <p:cNvSpPr/>
          <p:nvPr/>
        </p:nvSpPr>
        <p:spPr>
          <a:xfrm>
            <a:off x="2364394"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8" name="Image 8" descr="preencoded.png">
            <a:extLst>
              <a:ext uri="{FF2B5EF4-FFF2-40B4-BE49-F238E27FC236}">
                <a16:creationId xmlns:a16="http://schemas.microsoft.com/office/drawing/2014/main" id="{EF6A1893-4A3B-FE91-C55B-B7865EC8ACE4}"/>
              </a:ext>
            </a:extLst>
          </p:cNvPr>
          <p:cNvPicPr>
            <a:picLocks noChangeAspect="1"/>
          </p:cNvPicPr>
          <p:nvPr/>
        </p:nvPicPr>
        <p:blipFill>
          <a:blip r:embed="rId5"/>
          <a:stretch>
            <a:fillRect/>
          </a:stretch>
        </p:blipFill>
        <p:spPr>
          <a:xfrm>
            <a:off x="2449982" y="2271359"/>
            <a:ext cx="158008" cy="158008"/>
          </a:xfrm>
          <a:prstGeom prst="rect">
            <a:avLst/>
          </a:prstGeom>
        </p:spPr>
      </p:pic>
      <p:sp>
        <p:nvSpPr>
          <p:cNvPr id="100" name="Text 26">
            <a:extLst>
              <a:ext uri="{FF2B5EF4-FFF2-40B4-BE49-F238E27FC236}">
                <a16:creationId xmlns:a16="http://schemas.microsoft.com/office/drawing/2014/main" id="{D32F111A-944D-7C2C-7D3C-8782756F530F}"/>
              </a:ext>
            </a:extLst>
          </p:cNvPr>
          <p:cNvSpPr/>
          <p:nvPr/>
        </p:nvSpPr>
        <p:spPr>
          <a:xfrm>
            <a:off x="2346106"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a:t>
            </a:r>
            <a:r>
              <a:rPr kumimoji="0" lang="en-US" sz="8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eShare</a:t>
            </a:r>
            <a:endPar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Digital Twins</a:t>
            </a:r>
          </a:p>
        </p:txBody>
      </p:sp>
      <p:sp>
        <p:nvSpPr>
          <p:cNvPr id="102" name="Shape 27">
            <a:extLst>
              <a:ext uri="{FF2B5EF4-FFF2-40B4-BE49-F238E27FC236}">
                <a16:creationId xmlns:a16="http://schemas.microsoft.com/office/drawing/2014/main" id="{56EBCF13-7472-1497-E521-F2ECDB89C982}"/>
              </a:ext>
            </a:extLst>
          </p:cNvPr>
          <p:cNvSpPr/>
          <p:nvPr/>
        </p:nvSpPr>
        <p:spPr>
          <a:xfrm>
            <a:off x="3751234"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4" name="Shape 28">
            <a:extLst>
              <a:ext uri="{FF2B5EF4-FFF2-40B4-BE49-F238E27FC236}">
                <a16:creationId xmlns:a16="http://schemas.microsoft.com/office/drawing/2014/main" id="{483FEB8A-8901-363A-0EA1-1841244B2FE0}"/>
              </a:ext>
            </a:extLst>
          </p:cNvPr>
          <p:cNvSpPr/>
          <p:nvPr/>
        </p:nvSpPr>
        <p:spPr>
          <a:xfrm>
            <a:off x="3860962"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6" name="Image 9" descr="preencoded.png">
            <a:extLst>
              <a:ext uri="{FF2B5EF4-FFF2-40B4-BE49-F238E27FC236}">
                <a16:creationId xmlns:a16="http://schemas.microsoft.com/office/drawing/2014/main" id="{AD5540E0-4633-693E-D6B7-25992CDF4486}"/>
              </a:ext>
            </a:extLst>
          </p:cNvPr>
          <p:cNvPicPr>
            <a:picLocks noChangeAspect="1"/>
          </p:cNvPicPr>
          <p:nvPr/>
        </p:nvPicPr>
        <p:blipFill>
          <a:blip r:embed="rId6"/>
          <a:stretch>
            <a:fillRect/>
          </a:stretch>
        </p:blipFill>
        <p:spPr>
          <a:xfrm>
            <a:off x="3946550" y="2271359"/>
            <a:ext cx="158008" cy="158008"/>
          </a:xfrm>
          <a:prstGeom prst="rect">
            <a:avLst/>
          </a:prstGeom>
        </p:spPr>
      </p:pic>
      <p:sp>
        <p:nvSpPr>
          <p:cNvPr id="108" name="Text 29">
            <a:extLst>
              <a:ext uri="{FF2B5EF4-FFF2-40B4-BE49-F238E27FC236}">
                <a16:creationId xmlns:a16="http://schemas.microsoft.com/office/drawing/2014/main" id="{B8EDBB12-D6C9-A54B-5903-73A2C6AE51F8}"/>
              </a:ext>
            </a:extLst>
          </p:cNvPr>
          <p:cNvSpPr/>
          <p:nvPr/>
        </p:nvSpPr>
        <p:spPr>
          <a:xfrm>
            <a:off x="3842674"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10" name="Shape 30">
            <a:extLst>
              <a:ext uri="{FF2B5EF4-FFF2-40B4-BE49-F238E27FC236}">
                <a16:creationId xmlns:a16="http://schemas.microsoft.com/office/drawing/2014/main" id="{AF4E4760-3AE6-F021-9E0F-6A689212DD3B}"/>
              </a:ext>
            </a:extLst>
          </p:cNvPr>
          <p:cNvSpPr/>
          <p:nvPr/>
        </p:nvSpPr>
        <p:spPr>
          <a:xfrm>
            <a:off x="5247802"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2" name="Shape 31">
            <a:extLst>
              <a:ext uri="{FF2B5EF4-FFF2-40B4-BE49-F238E27FC236}">
                <a16:creationId xmlns:a16="http://schemas.microsoft.com/office/drawing/2014/main" id="{CC785E8E-3F22-03B9-D920-7703D8AF30AE}"/>
              </a:ext>
            </a:extLst>
          </p:cNvPr>
          <p:cNvSpPr/>
          <p:nvPr/>
        </p:nvSpPr>
        <p:spPr>
          <a:xfrm>
            <a:off x="5357530"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4" name="Image 10" descr="preencoded.png">
            <a:extLst>
              <a:ext uri="{FF2B5EF4-FFF2-40B4-BE49-F238E27FC236}">
                <a16:creationId xmlns:a16="http://schemas.microsoft.com/office/drawing/2014/main" id="{4B4B7B12-F39C-6445-3AA2-DC1DB0B5265C}"/>
              </a:ext>
            </a:extLst>
          </p:cNvPr>
          <p:cNvPicPr>
            <a:picLocks noChangeAspect="1"/>
          </p:cNvPicPr>
          <p:nvPr/>
        </p:nvPicPr>
        <p:blipFill>
          <a:blip r:embed="rId4"/>
          <a:stretch>
            <a:fillRect/>
          </a:stretch>
        </p:blipFill>
        <p:spPr>
          <a:xfrm>
            <a:off x="5443118" y="2271359"/>
            <a:ext cx="158008" cy="158008"/>
          </a:xfrm>
          <a:prstGeom prst="rect">
            <a:avLst/>
          </a:prstGeom>
        </p:spPr>
      </p:pic>
      <p:sp>
        <p:nvSpPr>
          <p:cNvPr id="116" name="Text 32">
            <a:extLst>
              <a:ext uri="{FF2B5EF4-FFF2-40B4-BE49-F238E27FC236}">
                <a16:creationId xmlns:a16="http://schemas.microsoft.com/office/drawing/2014/main" id="{58865AD4-6437-EFA7-F7C7-57A73E55F3D9}"/>
              </a:ext>
            </a:extLst>
          </p:cNvPr>
          <p:cNvSpPr/>
          <p:nvPr/>
        </p:nvSpPr>
        <p:spPr>
          <a:xfrm>
            <a:off x="5339242"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18" name="Shape 33">
            <a:extLst>
              <a:ext uri="{FF2B5EF4-FFF2-40B4-BE49-F238E27FC236}">
                <a16:creationId xmlns:a16="http://schemas.microsoft.com/office/drawing/2014/main" id="{FA63A436-FAD9-74B6-05AC-E79CF2135878}"/>
              </a:ext>
            </a:extLst>
          </p:cNvPr>
          <p:cNvSpPr/>
          <p:nvPr/>
        </p:nvSpPr>
        <p:spPr>
          <a:xfrm>
            <a:off x="6963826" y="2076043"/>
            <a:ext cx="1325880" cy="196596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0" name="Shape 34">
            <a:extLst>
              <a:ext uri="{FF2B5EF4-FFF2-40B4-BE49-F238E27FC236}">
                <a16:creationId xmlns:a16="http://schemas.microsoft.com/office/drawing/2014/main" id="{BDC21829-F6A1-FDA1-6F08-038F69EEF1DD}"/>
              </a:ext>
            </a:extLst>
          </p:cNvPr>
          <p:cNvSpPr/>
          <p:nvPr/>
        </p:nvSpPr>
        <p:spPr>
          <a:xfrm>
            <a:off x="7443886" y="2222347"/>
            <a:ext cx="365760" cy="365760"/>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2" name="Image 11" descr="preencoded.png">
            <a:extLst>
              <a:ext uri="{FF2B5EF4-FFF2-40B4-BE49-F238E27FC236}">
                <a16:creationId xmlns:a16="http://schemas.microsoft.com/office/drawing/2014/main" id="{6CF04AF3-3AAB-19BD-1C6D-6CC2CF8D55EB}"/>
              </a:ext>
            </a:extLst>
          </p:cNvPr>
          <p:cNvPicPr>
            <a:picLocks noChangeAspect="1"/>
          </p:cNvPicPr>
          <p:nvPr/>
        </p:nvPicPr>
        <p:blipFill>
          <a:blip r:embed="rId7"/>
          <a:stretch>
            <a:fillRect/>
          </a:stretch>
        </p:blipFill>
        <p:spPr>
          <a:xfrm>
            <a:off x="7538985" y="2317446"/>
            <a:ext cx="175565" cy="175565"/>
          </a:xfrm>
          <a:prstGeom prst="rect">
            <a:avLst/>
          </a:prstGeom>
        </p:spPr>
      </p:pic>
      <p:sp>
        <p:nvSpPr>
          <p:cNvPr id="124" name="Text 35">
            <a:extLst>
              <a:ext uri="{FF2B5EF4-FFF2-40B4-BE49-F238E27FC236}">
                <a16:creationId xmlns:a16="http://schemas.microsoft.com/office/drawing/2014/main" id="{0458479A-3FAD-D73E-B70D-E9A39A2C24E9}"/>
              </a:ext>
            </a:extLst>
          </p:cNvPr>
          <p:cNvSpPr/>
          <p:nvPr/>
        </p:nvSpPr>
        <p:spPr>
          <a:xfrm>
            <a:off x="7009546" y="2642971"/>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6" name="Text 36">
            <a:extLst>
              <a:ext uri="{FF2B5EF4-FFF2-40B4-BE49-F238E27FC236}">
                <a16:creationId xmlns:a16="http://schemas.microsoft.com/office/drawing/2014/main" id="{F1D21FE2-9E6E-D71A-7E97-DBD09F0CCE31}"/>
              </a:ext>
            </a:extLst>
          </p:cNvPr>
          <p:cNvSpPr/>
          <p:nvPr/>
        </p:nvSpPr>
        <p:spPr>
          <a:xfrm>
            <a:off x="7009546" y="33104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28" name="Shape 37">
            <a:extLst>
              <a:ext uri="{FF2B5EF4-FFF2-40B4-BE49-F238E27FC236}">
                <a16:creationId xmlns:a16="http://schemas.microsoft.com/office/drawing/2014/main" id="{56A793BB-5C94-6B6B-0B2C-BF1F1307E47E}"/>
              </a:ext>
            </a:extLst>
          </p:cNvPr>
          <p:cNvSpPr/>
          <p:nvPr/>
        </p:nvSpPr>
        <p:spPr>
          <a:xfrm>
            <a:off x="2272954" y="3447643"/>
            <a:ext cx="4343400" cy="594360"/>
          </a:xfrm>
          <a:prstGeom prst="roundRect">
            <a:avLst>
              <a:gd name="adj" fmla="val 12308"/>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0" name="Shape 38">
            <a:extLst>
              <a:ext uri="{FF2B5EF4-FFF2-40B4-BE49-F238E27FC236}">
                <a16:creationId xmlns:a16="http://schemas.microsoft.com/office/drawing/2014/main" id="{0D690C94-4FB4-B4DD-5419-14EC573E395F}"/>
              </a:ext>
            </a:extLst>
          </p:cNvPr>
          <p:cNvSpPr/>
          <p:nvPr/>
        </p:nvSpPr>
        <p:spPr>
          <a:xfrm>
            <a:off x="2400970" y="3593947"/>
            <a:ext cx="310896" cy="310896"/>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2" name="Image 12" descr="preencoded.png">
            <a:extLst>
              <a:ext uri="{FF2B5EF4-FFF2-40B4-BE49-F238E27FC236}">
                <a16:creationId xmlns:a16="http://schemas.microsoft.com/office/drawing/2014/main" id="{BCDD9F2D-FE28-A025-4438-9369DBEF96F6}"/>
              </a:ext>
            </a:extLst>
          </p:cNvPr>
          <p:cNvPicPr>
            <a:picLocks noChangeAspect="1"/>
          </p:cNvPicPr>
          <p:nvPr/>
        </p:nvPicPr>
        <p:blipFill>
          <a:blip r:embed="rId8"/>
          <a:stretch>
            <a:fillRect/>
          </a:stretch>
        </p:blipFill>
        <p:spPr>
          <a:xfrm>
            <a:off x="2481803" y="3674780"/>
            <a:ext cx="149230" cy="149230"/>
          </a:xfrm>
          <a:prstGeom prst="rect">
            <a:avLst/>
          </a:prstGeom>
        </p:spPr>
      </p:pic>
      <p:sp>
        <p:nvSpPr>
          <p:cNvPr id="134" name="Text 39">
            <a:extLst>
              <a:ext uri="{FF2B5EF4-FFF2-40B4-BE49-F238E27FC236}">
                <a16:creationId xmlns:a16="http://schemas.microsoft.com/office/drawing/2014/main" id="{06919063-49B5-7767-EACC-EC8FE2E751F0}"/>
              </a:ext>
            </a:extLst>
          </p:cNvPr>
          <p:cNvSpPr/>
          <p:nvPr/>
        </p:nvSpPr>
        <p:spPr>
          <a:xfrm>
            <a:off x="2803306" y="3447643"/>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6" name="Shape 40">
            <a:extLst>
              <a:ext uri="{FF2B5EF4-FFF2-40B4-BE49-F238E27FC236}">
                <a16:creationId xmlns:a16="http://schemas.microsoft.com/office/drawing/2014/main" id="{11E59D56-5C7D-6457-170C-D7F59F0E4B84}"/>
              </a:ext>
            </a:extLst>
          </p:cNvPr>
          <p:cNvSpPr/>
          <p:nvPr/>
        </p:nvSpPr>
        <p:spPr>
          <a:xfrm>
            <a:off x="2254666" y="4316323"/>
            <a:ext cx="4361685" cy="1097280"/>
          </a:xfrm>
          <a:prstGeom prst="roundRect">
            <a:avLst>
              <a:gd name="adj" fmla="val 7500"/>
            </a:avLst>
          </a:prstGeom>
          <a:solidFill>
            <a:srgbClr val="FF7E00"/>
          </a:solidFill>
          <a:ln w="19050">
            <a:solidFill>
              <a:schemeClr val="tx1"/>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8" name="Shape 41">
            <a:extLst>
              <a:ext uri="{FF2B5EF4-FFF2-40B4-BE49-F238E27FC236}">
                <a16:creationId xmlns:a16="http://schemas.microsoft.com/office/drawing/2014/main" id="{4004822D-E206-9B76-CBAA-65B1BE640871}"/>
              </a:ext>
            </a:extLst>
          </p:cNvPr>
          <p:cNvSpPr/>
          <p:nvPr/>
        </p:nvSpPr>
        <p:spPr>
          <a:xfrm>
            <a:off x="2437546" y="4682083"/>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0" name="Image 13" descr="preencoded.png">
            <a:extLst>
              <a:ext uri="{FF2B5EF4-FFF2-40B4-BE49-F238E27FC236}">
                <a16:creationId xmlns:a16="http://schemas.microsoft.com/office/drawing/2014/main" id="{BDBAD345-BBD6-CBFB-F7F5-B179339DC064}"/>
              </a:ext>
            </a:extLst>
          </p:cNvPr>
          <p:cNvPicPr>
            <a:picLocks noChangeAspect="1"/>
          </p:cNvPicPr>
          <p:nvPr/>
        </p:nvPicPr>
        <p:blipFill>
          <a:blip r:embed="rId9"/>
          <a:stretch>
            <a:fillRect/>
          </a:stretch>
        </p:blipFill>
        <p:spPr>
          <a:xfrm>
            <a:off x="2537399" y="4781936"/>
            <a:ext cx="184343" cy="184343"/>
          </a:xfrm>
          <a:prstGeom prst="rect">
            <a:avLst/>
          </a:prstGeom>
        </p:spPr>
      </p:pic>
      <p:sp>
        <p:nvSpPr>
          <p:cNvPr id="142" name="Shape 42">
            <a:extLst>
              <a:ext uri="{FF2B5EF4-FFF2-40B4-BE49-F238E27FC236}">
                <a16:creationId xmlns:a16="http://schemas.microsoft.com/office/drawing/2014/main" id="{4B2A536A-4220-5033-E8DE-5AC400A5B85A}"/>
              </a:ext>
            </a:extLst>
          </p:cNvPr>
          <p:cNvSpPr/>
          <p:nvPr/>
        </p:nvSpPr>
        <p:spPr>
          <a:xfrm>
            <a:off x="2437546" y="4682083"/>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4" name="Image 14" descr="preencoded.png">
            <a:extLst>
              <a:ext uri="{FF2B5EF4-FFF2-40B4-BE49-F238E27FC236}">
                <a16:creationId xmlns:a16="http://schemas.microsoft.com/office/drawing/2014/main" id="{605298B1-B8A6-3B1D-FDAC-8705144D1841}"/>
              </a:ext>
            </a:extLst>
          </p:cNvPr>
          <p:cNvPicPr>
            <a:picLocks noChangeAspect="1"/>
          </p:cNvPicPr>
          <p:nvPr/>
        </p:nvPicPr>
        <p:blipFill>
          <a:blip r:embed="rId10"/>
          <a:stretch>
            <a:fillRect/>
          </a:stretch>
        </p:blipFill>
        <p:spPr>
          <a:xfrm>
            <a:off x="2538130" y="4782667"/>
            <a:ext cx="182880" cy="182880"/>
          </a:xfrm>
          <a:prstGeom prst="rect">
            <a:avLst/>
          </a:prstGeom>
        </p:spPr>
      </p:pic>
      <p:sp>
        <p:nvSpPr>
          <p:cNvPr id="146" name="Text 43">
            <a:extLst>
              <a:ext uri="{FF2B5EF4-FFF2-40B4-BE49-F238E27FC236}">
                <a16:creationId xmlns:a16="http://schemas.microsoft.com/office/drawing/2014/main" id="{8AA45623-DF1E-289A-D1DB-0283993D843D}"/>
              </a:ext>
            </a:extLst>
          </p:cNvPr>
          <p:cNvSpPr/>
          <p:nvPr/>
        </p:nvSpPr>
        <p:spPr>
          <a:xfrm>
            <a:off x="2986186" y="4462627"/>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8" name="Text 44">
            <a:extLst>
              <a:ext uri="{FF2B5EF4-FFF2-40B4-BE49-F238E27FC236}">
                <a16:creationId xmlns:a16="http://schemas.microsoft.com/office/drawing/2014/main" id="{1193E68E-E7E5-BE06-09B6-0A88973656F0}"/>
              </a:ext>
            </a:extLst>
          </p:cNvPr>
          <p:cNvSpPr/>
          <p:nvPr/>
        </p:nvSpPr>
        <p:spPr>
          <a:xfrm>
            <a:off x="2986186" y="4828387"/>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p>
        </p:txBody>
      </p:sp>
      <p:sp>
        <p:nvSpPr>
          <p:cNvPr id="150" name="Shape 45">
            <a:extLst>
              <a:ext uri="{FF2B5EF4-FFF2-40B4-BE49-F238E27FC236}">
                <a16:creationId xmlns:a16="http://schemas.microsoft.com/office/drawing/2014/main" id="{48185772-DE67-FE8D-E4D3-E643B03CD728}"/>
              </a:ext>
            </a:extLst>
          </p:cNvPr>
          <p:cNvSpPr/>
          <p:nvPr/>
        </p:nvSpPr>
        <p:spPr>
          <a:xfrm>
            <a:off x="2254666" y="5687923"/>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2" name="Shape 46">
            <a:extLst>
              <a:ext uri="{FF2B5EF4-FFF2-40B4-BE49-F238E27FC236}">
                <a16:creationId xmlns:a16="http://schemas.microsoft.com/office/drawing/2014/main" id="{9B3FBD54-9D20-4471-258B-38BE52DF362C}"/>
              </a:ext>
            </a:extLst>
          </p:cNvPr>
          <p:cNvSpPr/>
          <p:nvPr/>
        </p:nvSpPr>
        <p:spPr>
          <a:xfrm>
            <a:off x="2400970" y="5939383"/>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4" name="Image 15" descr="preencoded.png">
            <a:extLst>
              <a:ext uri="{FF2B5EF4-FFF2-40B4-BE49-F238E27FC236}">
                <a16:creationId xmlns:a16="http://schemas.microsoft.com/office/drawing/2014/main" id="{01DC9E0B-D77F-B7A1-8857-D7BFF9DAEF73}"/>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56" name="Shape 47">
            <a:extLst>
              <a:ext uri="{FF2B5EF4-FFF2-40B4-BE49-F238E27FC236}">
                <a16:creationId xmlns:a16="http://schemas.microsoft.com/office/drawing/2014/main" id="{66D4284D-9C12-B191-9EB8-4DC329D7BDDA}"/>
              </a:ext>
            </a:extLst>
          </p:cNvPr>
          <p:cNvSpPr/>
          <p:nvPr/>
        </p:nvSpPr>
        <p:spPr>
          <a:xfrm>
            <a:off x="2400970" y="5939383"/>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8" name="Image 16" descr="preencoded.png">
            <a:extLst>
              <a:ext uri="{FF2B5EF4-FFF2-40B4-BE49-F238E27FC236}">
                <a16:creationId xmlns:a16="http://schemas.microsoft.com/office/drawing/2014/main" id="{7709F1DF-E50D-E0FC-215B-D101C38CA05E}"/>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60" name="Text 48">
            <a:extLst>
              <a:ext uri="{FF2B5EF4-FFF2-40B4-BE49-F238E27FC236}">
                <a16:creationId xmlns:a16="http://schemas.microsoft.com/office/drawing/2014/main" id="{42554FFF-13E0-2A84-7273-A8CFC48DFD67}"/>
              </a:ext>
            </a:extLst>
          </p:cNvPr>
          <p:cNvSpPr/>
          <p:nvPr/>
        </p:nvSpPr>
        <p:spPr>
          <a:xfrm>
            <a:off x="2858170" y="5687923"/>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2" name="Shape 49">
            <a:extLst>
              <a:ext uri="{FF2B5EF4-FFF2-40B4-BE49-F238E27FC236}">
                <a16:creationId xmlns:a16="http://schemas.microsoft.com/office/drawing/2014/main" id="{D1021F09-2B37-3DE6-C901-B5325C687BB1}"/>
              </a:ext>
            </a:extLst>
          </p:cNvPr>
          <p:cNvSpPr/>
          <p:nvPr/>
        </p:nvSpPr>
        <p:spPr>
          <a:xfrm>
            <a:off x="4470784" y="5687923"/>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4" name="Shape 50">
            <a:extLst>
              <a:ext uri="{FF2B5EF4-FFF2-40B4-BE49-F238E27FC236}">
                <a16:creationId xmlns:a16="http://schemas.microsoft.com/office/drawing/2014/main" id="{4341A3F9-8663-EB93-C33D-ACD82AD302BD}"/>
              </a:ext>
            </a:extLst>
          </p:cNvPr>
          <p:cNvSpPr/>
          <p:nvPr/>
        </p:nvSpPr>
        <p:spPr>
          <a:xfrm>
            <a:off x="4617088" y="5939383"/>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6" name="Image 17" descr="preencoded.png">
            <a:extLst>
              <a:ext uri="{FF2B5EF4-FFF2-40B4-BE49-F238E27FC236}">
                <a16:creationId xmlns:a16="http://schemas.microsoft.com/office/drawing/2014/main" id="{80CA2BE2-11BA-BE60-0151-7FE088CC8AD6}"/>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68" name="Shape 51">
            <a:extLst>
              <a:ext uri="{FF2B5EF4-FFF2-40B4-BE49-F238E27FC236}">
                <a16:creationId xmlns:a16="http://schemas.microsoft.com/office/drawing/2014/main" id="{84381956-504C-D60C-DB35-E29466A985F8}"/>
              </a:ext>
            </a:extLst>
          </p:cNvPr>
          <p:cNvSpPr/>
          <p:nvPr/>
        </p:nvSpPr>
        <p:spPr>
          <a:xfrm>
            <a:off x="4617088" y="5939383"/>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0" name="Image 18" descr="preencoded.png">
            <a:extLst>
              <a:ext uri="{FF2B5EF4-FFF2-40B4-BE49-F238E27FC236}">
                <a16:creationId xmlns:a16="http://schemas.microsoft.com/office/drawing/2014/main" id="{0E9B2686-7DA8-BC42-9CFF-8AC976959236}"/>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72" name="Text 52">
            <a:extLst>
              <a:ext uri="{FF2B5EF4-FFF2-40B4-BE49-F238E27FC236}">
                <a16:creationId xmlns:a16="http://schemas.microsoft.com/office/drawing/2014/main" id="{C15DF716-446A-1DEB-4690-B5B36A5B6DB1}"/>
              </a:ext>
            </a:extLst>
          </p:cNvPr>
          <p:cNvSpPr/>
          <p:nvPr/>
        </p:nvSpPr>
        <p:spPr>
          <a:xfrm>
            <a:off x="5074288" y="5687923"/>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4" name="Shape 54">
            <a:extLst>
              <a:ext uri="{FF2B5EF4-FFF2-40B4-BE49-F238E27FC236}">
                <a16:creationId xmlns:a16="http://schemas.microsoft.com/office/drawing/2014/main" id="{390A210B-260F-0381-067B-0F08B17ADF34}"/>
              </a:ext>
            </a:extLst>
          </p:cNvPr>
          <p:cNvSpPr/>
          <p:nvPr/>
        </p:nvSpPr>
        <p:spPr>
          <a:xfrm>
            <a:off x="2929798"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6" name="Shape 56">
            <a:extLst>
              <a:ext uri="{FF2B5EF4-FFF2-40B4-BE49-F238E27FC236}">
                <a16:creationId xmlns:a16="http://schemas.microsoft.com/office/drawing/2014/main" id="{9FBF86D8-D4E0-3B4E-E66A-9D0BFECF227A}"/>
              </a:ext>
            </a:extLst>
          </p:cNvPr>
          <p:cNvSpPr/>
          <p:nvPr/>
        </p:nvSpPr>
        <p:spPr>
          <a:xfrm>
            <a:off x="4426366"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8" name="Shape 58">
            <a:extLst>
              <a:ext uri="{FF2B5EF4-FFF2-40B4-BE49-F238E27FC236}">
                <a16:creationId xmlns:a16="http://schemas.microsoft.com/office/drawing/2014/main" id="{7ABE6C4B-1113-DC16-76E0-A12DFE4C9527}"/>
              </a:ext>
            </a:extLst>
          </p:cNvPr>
          <p:cNvSpPr/>
          <p:nvPr/>
        </p:nvSpPr>
        <p:spPr>
          <a:xfrm>
            <a:off x="5922934"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0" name="Shape 59">
            <a:extLst>
              <a:ext uri="{FF2B5EF4-FFF2-40B4-BE49-F238E27FC236}">
                <a16:creationId xmlns:a16="http://schemas.microsoft.com/office/drawing/2014/main" id="{BF8D1CB4-A698-CDAE-79A3-F66F63449C49}"/>
              </a:ext>
            </a:extLst>
          </p:cNvPr>
          <p:cNvSpPr/>
          <p:nvPr/>
        </p:nvSpPr>
        <p:spPr>
          <a:xfrm>
            <a:off x="44263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2" name="Shape 60">
            <a:extLst>
              <a:ext uri="{FF2B5EF4-FFF2-40B4-BE49-F238E27FC236}">
                <a16:creationId xmlns:a16="http://schemas.microsoft.com/office/drawing/2014/main" id="{CFD52E28-AA06-9952-4B29-1AC5B4C3D291}"/>
              </a:ext>
            </a:extLst>
          </p:cNvPr>
          <p:cNvSpPr/>
          <p:nvPr/>
        </p:nvSpPr>
        <p:spPr>
          <a:xfrm>
            <a:off x="3351946" y="5413603"/>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4" name="Shape 61">
            <a:extLst>
              <a:ext uri="{FF2B5EF4-FFF2-40B4-BE49-F238E27FC236}">
                <a16:creationId xmlns:a16="http://schemas.microsoft.com/office/drawing/2014/main" id="{7FE8B3D0-62E5-54B0-E750-A898F3E32496}"/>
              </a:ext>
            </a:extLst>
          </p:cNvPr>
          <p:cNvSpPr/>
          <p:nvPr/>
        </p:nvSpPr>
        <p:spPr>
          <a:xfrm>
            <a:off x="5467724" y="54268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6" name="Shape 62">
            <a:extLst>
              <a:ext uri="{FF2B5EF4-FFF2-40B4-BE49-F238E27FC236}">
                <a16:creationId xmlns:a16="http://schemas.microsoft.com/office/drawing/2014/main" id="{C432F531-BFF4-78A0-9180-F0C45748B4C6}"/>
              </a:ext>
            </a:extLst>
          </p:cNvPr>
          <p:cNvSpPr/>
          <p:nvPr/>
        </p:nvSpPr>
        <p:spPr>
          <a:xfrm>
            <a:off x="6616354" y="262468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8" name="Shape 63">
            <a:extLst>
              <a:ext uri="{FF2B5EF4-FFF2-40B4-BE49-F238E27FC236}">
                <a16:creationId xmlns:a16="http://schemas.microsoft.com/office/drawing/2014/main" id="{55C732FE-5996-87AE-2D13-DEAA97559664}"/>
              </a:ext>
            </a:extLst>
          </p:cNvPr>
          <p:cNvSpPr/>
          <p:nvPr/>
        </p:nvSpPr>
        <p:spPr>
          <a:xfrm>
            <a:off x="6616354" y="374482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0" name="Shape 64">
            <a:extLst>
              <a:ext uri="{FF2B5EF4-FFF2-40B4-BE49-F238E27FC236}">
                <a16:creationId xmlns:a16="http://schemas.microsoft.com/office/drawing/2014/main" id="{A1A7283E-7D95-73EC-9BF6-BFC07E5365AE}"/>
              </a:ext>
            </a:extLst>
          </p:cNvPr>
          <p:cNvSpPr/>
          <p:nvPr/>
        </p:nvSpPr>
        <p:spPr>
          <a:xfrm>
            <a:off x="76267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2" name="Shape 65">
            <a:extLst>
              <a:ext uri="{FF2B5EF4-FFF2-40B4-BE49-F238E27FC236}">
                <a16:creationId xmlns:a16="http://schemas.microsoft.com/office/drawing/2014/main" id="{37219432-63D5-EBAC-C13C-63A13A8C9D08}"/>
              </a:ext>
            </a:extLst>
          </p:cNvPr>
          <p:cNvSpPr/>
          <p:nvPr/>
        </p:nvSpPr>
        <p:spPr>
          <a:xfrm>
            <a:off x="1682608" y="4755173"/>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4" name="Text 66">
            <a:extLst>
              <a:ext uri="{FF2B5EF4-FFF2-40B4-BE49-F238E27FC236}">
                <a16:creationId xmlns:a16="http://schemas.microsoft.com/office/drawing/2014/main" id="{6B279EF1-9E6F-DA48-4951-7FCE750E6160}"/>
              </a:ext>
            </a:extLst>
          </p:cNvPr>
          <p:cNvSpPr/>
          <p:nvPr/>
        </p:nvSpPr>
        <p:spPr>
          <a:xfrm>
            <a:off x="1576003" y="4502995"/>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Rounded Corners 195">
            <a:extLst>
              <a:ext uri="{FF2B5EF4-FFF2-40B4-BE49-F238E27FC236}">
                <a16:creationId xmlns:a16="http://schemas.microsoft.com/office/drawing/2014/main" id="{8949FEF1-996F-8DCE-54AB-6000EF282C8C}"/>
              </a:ext>
            </a:extLst>
          </p:cNvPr>
          <p:cNvSpPr/>
          <p:nvPr/>
        </p:nvSpPr>
        <p:spPr>
          <a:xfrm>
            <a:off x="334426" y="3358945"/>
            <a:ext cx="1280160" cy="320040"/>
          </a:xfrm>
          <a:prstGeom prst="roundRect">
            <a:avLst/>
          </a:prstGeom>
          <a:noFill/>
          <a:ln w="1905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198" name="Shape 33">
            <a:extLst>
              <a:ext uri="{FF2B5EF4-FFF2-40B4-BE49-F238E27FC236}">
                <a16:creationId xmlns:a16="http://schemas.microsoft.com/office/drawing/2014/main" id="{8EBCA68D-B159-AF63-6B14-AA2E2080461E}"/>
              </a:ext>
            </a:extLst>
          </p:cNvPr>
          <p:cNvSpPr/>
          <p:nvPr/>
        </p:nvSpPr>
        <p:spPr>
          <a:xfrm>
            <a:off x="6958743" y="4316323"/>
            <a:ext cx="1325880" cy="109728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0" name="Text 36">
            <a:extLst>
              <a:ext uri="{FF2B5EF4-FFF2-40B4-BE49-F238E27FC236}">
                <a16:creationId xmlns:a16="http://schemas.microsoft.com/office/drawing/2014/main" id="{574502E7-25F4-D0DF-164B-00D60125DB63}"/>
              </a:ext>
            </a:extLst>
          </p:cNvPr>
          <p:cNvSpPr/>
          <p:nvPr/>
        </p:nvSpPr>
        <p:spPr>
          <a:xfrm>
            <a:off x="7020436" y="4645507"/>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2" name="Shape 63">
            <a:extLst>
              <a:ext uri="{FF2B5EF4-FFF2-40B4-BE49-F238E27FC236}">
                <a16:creationId xmlns:a16="http://schemas.microsoft.com/office/drawing/2014/main" id="{966447E5-35ED-6398-2F15-5F4BF00D05A4}"/>
              </a:ext>
            </a:extLst>
          </p:cNvPr>
          <p:cNvSpPr/>
          <p:nvPr/>
        </p:nvSpPr>
        <p:spPr>
          <a:xfrm>
            <a:off x="6634642" y="4935218"/>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F419BCFF-B9BE-55D5-9B9A-34995764AFD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3" name="Group 22">
            <a:extLst>
              <a:ext uri="{FF2B5EF4-FFF2-40B4-BE49-F238E27FC236}">
                <a16:creationId xmlns:a16="http://schemas.microsoft.com/office/drawing/2014/main" id="{47D791EC-8865-D98C-69C9-80E20882A921}"/>
              </a:ext>
            </a:extLst>
          </p:cNvPr>
          <p:cNvGrpSpPr/>
          <p:nvPr/>
        </p:nvGrpSpPr>
        <p:grpSpPr>
          <a:xfrm>
            <a:off x="10034566" y="110554"/>
            <a:ext cx="800952" cy="281816"/>
            <a:chOff x="9701652" y="252026"/>
            <a:chExt cx="992458" cy="349197"/>
          </a:xfrm>
        </p:grpSpPr>
        <p:pic>
          <p:nvPicPr>
            <p:cNvPr id="19" name="Picture 18" descr="Icon&#10;&#10;Description automatically generated">
              <a:extLst>
                <a:ext uri="{FF2B5EF4-FFF2-40B4-BE49-F238E27FC236}">
                  <a16:creationId xmlns:a16="http://schemas.microsoft.com/office/drawing/2014/main" id="{5AE42AD6-9596-209F-E891-CF292F7DB74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21" name="Straight Connector 20">
              <a:extLst>
                <a:ext uri="{FF2B5EF4-FFF2-40B4-BE49-F238E27FC236}">
                  <a16:creationId xmlns:a16="http://schemas.microsoft.com/office/drawing/2014/main" id="{FBF47321-894C-73B1-C898-FE1897F6395E}"/>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25" name="Graphic 24">
            <a:extLst>
              <a:ext uri="{FF2B5EF4-FFF2-40B4-BE49-F238E27FC236}">
                <a16:creationId xmlns:a16="http://schemas.microsoft.com/office/drawing/2014/main" id="{5B4084EC-CF02-DE3B-5808-FFCDBFE5933B}"/>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0950200" y="184048"/>
            <a:ext cx="1061148" cy="160117"/>
          </a:xfrm>
          <a:prstGeom prst="rect">
            <a:avLst/>
          </a:prstGeom>
        </p:spPr>
      </p:pic>
      <p:sp>
        <p:nvSpPr>
          <p:cNvPr id="17" name="Shape 3">
            <a:extLst>
              <a:ext uri="{FF2B5EF4-FFF2-40B4-BE49-F238E27FC236}">
                <a16:creationId xmlns:a16="http://schemas.microsoft.com/office/drawing/2014/main" id="{DA7F0D94-19BE-AFD4-4E08-86E49D815210}"/>
              </a:ext>
            </a:extLst>
          </p:cNvPr>
          <p:cNvSpPr/>
          <p:nvPr/>
        </p:nvSpPr>
        <p:spPr>
          <a:xfrm>
            <a:off x="301389" y="9287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24" name="Picture 23">
            <a:extLst>
              <a:ext uri="{FF2B5EF4-FFF2-40B4-BE49-F238E27FC236}">
                <a16:creationId xmlns:a16="http://schemas.microsoft.com/office/drawing/2014/main" id="{A00F5231-DBB6-944B-464E-B45C2852F100}"/>
              </a:ext>
            </a:extLst>
          </p:cNvPr>
          <p:cNvPicPr>
            <a:picLocks noChangeAspect="1"/>
          </p:cNvPicPr>
          <p:nvPr/>
        </p:nvPicPr>
        <p:blipFill>
          <a:blip r:embed="rId16"/>
          <a:stretch>
            <a:fillRect/>
          </a:stretch>
        </p:blipFill>
        <p:spPr>
          <a:xfrm>
            <a:off x="370676" y="131831"/>
            <a:ext cx="2681035" cy="638820"/>
          </a:xfrm>
          <a:prstGeom prst="rect">
            <a:avLst/>
          </a:prstGeom>
        </p:spPr>
      </p:pic>
      <p:sp>
        <p:nvSpPr>
          <p:cNvPr id="26" name="Text 1">
            <a:extLst>
              <a:ext uri="{FF2B5EF4-FFF2-40B4-BE49-F238E27FC236}">
                <a16:creationId xmlns:a16="http://schemas.microsoft.com/office/drawing/2014/main" id="{9222A59C-EEF3-8CFE-F9FD-7619101CECC3}"/>
              </a:ext>
            </a:extLst>
          </p:cNvPr>
          <p:cNvSpPr/>
          <p:nvPr/>
        </p:nvSpPr>
        <p:spPr>
          <a:xfrm>
            <a:off x="2986186" y="201523"/>
            <a:ext cx="6871123"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2060"/>
                </a:solidFill>
                <a:effectLst/>
                <a:uLnTx/>
                <a:uFillTx/>
                <a:latin typeface="Montserrat" pitchFamily="2" charset="0"/>
                <a:ea typeface="Open Sans" panose="020B0606030504020204" pitchFamily="34" charset="0"/>
                <a:cs typeface="Open Sans" panose="020B0606030504020204" pitchFamily="34" charset="0"/>
              </a:rPr>
              <a:t>: </a:t>
            </a:r>
            <a:r>
              <a:rPr lang="en-US" sz="2400" b="1">
                <a:solidFill>
                  <a:srgbClr val="002060"/>
                </a:solidFill>
                <a:latin typeface="Montserrat" pitchFamily="2" charset="0"/>
                <a:ea typeface="Open Sans" panose="020B0606030504020204" pitchFamily="34" charset="0"/>
                <a:cs typeface="Open Sans" panose="020B0606030504020204" pitchFamily="34" charset="0"/>
              </a:rPr>
              <a:t>F</a:t>
            </a:r>
            <a:r>
              <a:rPr kumimoji="0" lang="en-US" sz="2400" b="1" i="0" u="none" strike="noStrike" kern="1200" cap="none" spc="0" normalizeH="0" baseline="0" noProof="0">
                <a:ln>
                  <a:noFill/>
                </a:ln>
                <a:solidFill>
                  <a:srgbClr val="002060"/>
                </a:solidFill>
                <a:effectLst/>
                <a:uLnTx/>
                <a:uFillTx/>
                <a:latin typeface="Montserrat" pitchFamily="2" charset="0"/>
                <a:ea typeface="Open Sans" panose="020B0606030504020204" pitchFamily="34" charset="0"/>
                <a:cs typeface="Open Sans" panose="020B0606030504020204" pitchFamily="34" charset="0"/>
              </a:rPr>
              <a:t>or digitizing Manufacturing</a:t>
            </a:r>
            <a:endParaRPr kumimoji="0" lang="en-US" sz="2400" b="0" i="0" u="none" strike="noStrike" kern="1200" cap="none" spc="0" normalizeH="0" baseline="0" noProof="0">
              <a:ln>
                <a:noFill/>
              </a:ln>
              <a:solidFill>
                <a:srgbClr val="002060"/>
              </a:solidFill>
              <a:effectLst/>
              <a:uLnTx/>
              <a:uFillTx/>
              <a:latin typeface="Montserrat"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49613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Rounded Rectangle 156">
            <a:extLst>
              <a:ext uri="{FF2B5EF4-FFF2-40B4-BE49-F238E27FC236}">
                <a16:creationId xmlns:a16="http://schemas.microsoft.com/office/drawing/2014/main" id="{FC66C478-EB94-C3A2-2DE1-781DC25A6725}"/>
              </a:ext>
            </a:extLst>
          </p:cNvPr>
          <p:cNvSpPr/>
          <p:nvPr/>
        </p:nvSpPr>
        <p:spPr>
          <a:xfrm>
            <a:off x="1304698" y="2971311"/>
            <a:ext cx="1381163" cy="380964"/>
          </a:xfrm>
          <a:prstGeom prst="roundRect">
            <a:avLst>
              <a:gd name="adj" fmla="val 11698"/>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58" name="Rounded Rectangle 157">
            <a:extLst>
              <a:ext uri="{FF2B5EF4-FFF2-40B4-BE49-F238E27FC236}">
                <a16:creationId xmlns:a16="http://schemas.microsoft.com/office/drawing/2014/main" id="{0A99FB3C-9EE4-F214-B4C9-B69DF187B6A4}"/>
              </a:ext>
            </a:extLst>
          </p:cNvPr>
          <p:cNvSpPr/>
          <p:nvPr/>
        </p:nvSpPr>
        <p:spPr>
          <a:xfrm>
            <a:off x="1304698" y="3520464"/>
            <a:ext cx="1381163" cy="380964"/>
          </a:xfrm>
          <a:prstGeom prst="roundRect">
            <a:avLst>
              <a:gd name="adj" fmla="val 9145"/>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59" name="Rounded Rectangle 158">
            <a:extLst>
              <a:ext uri="{FF2B5EF4-FFF2-40B4-BE49-F238E27FC236}">
                <a16:creationId xmlns:a16="http://schemas.microsoft.com/office/drawing/2014/main" id="{C3A5D77A-C44F-873F-B151-FA533056DF8B}"/>
              </a:ext>
            </a:extLst>
          </p:cNvPr>
          <p:cNvSpPr/>
          <p:nvPr/>
        </p:nvSpPr>
        <p:spPr>
          <a:xfrm>
            <a:off x="1304698" y="4054706"/>
            <a:ext cx="1381163" cy="380964"/>
          </a:xfrm>
          <a:prstGeom prst="roundRect">
            <a:avLst>
              <a:gd name="adj" fmla="val 11698"/>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60" name="Rounded Rectangle 159">
            <a:extLst>
              <a:ext uri="{FF2B5EF4-FFF2-40B4-BE49-F238E27FC236}">
                <a16:creationId xmlns:a16="http://schemas.microsoft.com/office/drawing/2014/main" id="{F8AA311C-8CA7-2EF8-7555-6287305722E7}"/>
              </a:ext>
            </a:extLst>
          </p:cNvPr>
          <p:cNvSpPr/>
          <p:nvPr/>
        </p:nvSpPr>
        <p:spPr>
          <a:xfrm>
            <a:off x="1304698" y="4604828"/>
            <a:ext cx="1381163" cy="380964"/>
          </a:xfrm>
          <a:prstGeom prst="roundRect">
            <a:avLst>
              <a:gd name="adj" fmla="val 14252"/>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56" name="Rounded Rectangle 155">
            <a:extLst>
              <a:ext uri="{FF2B5EF4-FFF2-40B4-BE49-F238E27FC236}">
                <a16:creationId xmlns:a16="http://schemas.microsoft.com/office/drawing/2014/main" id="{7CFD936A-8BF1-EE9E-E68D-FD41FA1175AE}"/>
              </a:ext>
            </a:extLst>
          </p:cNvPr>
          <p:cNvSpPr/>
          <p:nvPr/>
        </p:nvSpPr>
        <p:spPr>
          <a:xfrm>
            <a:off x="1304698" y="2442164"/>
            <a:ext cx="1381163" cy="380964"/>
          </a:xfrm>
          <a:prstGeom prst="roundRect">
            <a:avLst>
              <a:gd name="adj" fmla="val 11698"/>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6" name="Rounded Rectangle 105">
            <a:extLst>
              <a:ext uri="{FF2B5EF4-FFF2-40B4-BE49-F238E27FC236}">
                <a16:creationId xmlns:a16="http://schemas.microsoft.com/office/drawing/2014/main" id="{BFFCD265-5902-D231-31F0-8BD8795B4573}"/>
              </a:ext>
            </a:extLst>
          </p:cNvPr>
          <p:cNvSpPr/>
          <p:nvPr/>
        </p:nvSpPr>
        <p:spPr>
          <a:xfrm>
            <a:off x="3753116" y="2179380"/>
            <a:ext cx="785600" cy="3118339"/>
          </a:xfrm>
          <a:prstGeom prst="roundRect">
            <a:avLst>
              <a:gd name="adj" fmla="val 5660"/>
            </a:avLst>
          </a:prstGeom>
          <a:gradFill flip="none" rotWithShape="1">
            <a:gsLst>
              <a:gs pos="25000">
                <a:schemeClr val="bg1"/>
              </a:gs>
              <a:gs pos="0">
                <a:schemeClr val="accent5">
                  <a:lumMod val="20000"/>
                  <a:lumOff val="80000"/>
                </a:schemeClr>
              </a:gs>
              <a:gs pos="80000">
                <a:schemeClr val="bg1"/>
              </a:gs>
              <a:gs pos="100000">
                <a:schemeClr val="accent5">
                  <a:lumMod val="20000"/>
                  <a:lumOff val="80000"/>
                </a:schemeClr>
              </a:gs>
            </a:gsLst>
            <a:lin ang="5400000" scaled="1"/>
            <a:tileRect/>
          </a:grad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a:ea typeface="+mn-ea"/>
              <a:cs typeface="+mn-cs"/>
            </a:endParaRPr>
          </a:p>
        </p:txBody>
      </p:sp>
      <p:sp>
        <p:nvSpPr>
          <p:cNvPr id="152" name="Rounded Rectangle 151">
            <a:extLst>
              <a:ext uri="{FF2B5EF4-FFF2-40B4-BE49-F238E27FC236}">
                <a16:creationId xmlns:a16="http://schemas.microsoft.com/office/drawing/2014/main" id="{5C0E3676-E3D5-9D9E-E436-C8F17EF3DA86}"/>
              </a:ext>
            </a:extLst>
          </p:cNvPr>
          <p:cNvSpPr/>
          <p:nvPr/>
        </p:nvSpPr>
        <p:spPr>
          <a:xfrm>
            <a:off x="11728316" y="1199745"/>
            <a:ext cx="303038" cy="4437865"/>
          </a:xfrm>
          <a:prstGeom prst="roundRect">
            <a:avLst>
              <a:gd name="adj" fmla="val 12417"/>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a:ea typeface="+mn-ea"/>
              <a:cs typeface="+mn-cs"/>
            </a:endParaRPr>
          </a:p>
        </p:txBody>
      </p:sp>
      <p:sp>
        <p:nvSpPr>
          <p:cNvPr id="150" name="Rounded Rectangle 149">
            <a:extLst>
              <a:ext uri="{FF2B5EF4-FFF2-40B4-BE49-F238E27FC236}">
                <a16:creationId xmlns:a16="http://schemas.microsoft.com/office/drawing/2014/main" id="{8BBEF0DA-650B-04F0-0AB8-0F14285E56C4}"/>
              </a:ext>
            </a:extLst>
          </p:cNvPr>
          <p:cNvSpPr/>
          <p:nvPr/>
        </p:nvSpPr>
        <p:spPr>
          <a:xfrm>
            <a:off x="11328840" y="1199745"/>
            <a:ext cx="303038" cy="4437865"/>
          </a:xfrm>
          <a:prstGeom prst="roundRect">
            <a:avLst>
              <a:gd name="adj" fmla="val 12417"/>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a:ea typeface="+mn-ea"/>
              <a:cs typeface="+mn-cs"/>
            </a:endParaRPr>
          </a:p>
        </p:txBody>
      </p:sp>
      <p:sp>
        <p:nvSpPr>
          <p:cNvPr id="147" name="Rounded Rectangle 146">
            <a:extLst>
              <a:ext uri="{FF2B5EF4-FFF2-40B4-BE49-F238E27FC236}">
                <a16:creationId xmlns:a16="http://schemas.microsoft.com/office/drawing/2014/main" id="{B3AE7ADF-805B-9B8A-0715-D28A31E8B98C}"/>
              </a:ext>
            </a:extLst>
          </p:cNvPr>
          <p:cNvSpPr/>
          <p:nvPr/>
        </p:nvSpPr>
        <p:spPr>
          <a:xfrm>
            <a:off x="8802222" y="2154777"/>
            <a:ext cx="1524042" cy="3460077"/>
          </a:xfrm>
          <a:prstGeom prst="roundRect">
            <a:avLst>
              <a:gd name="adj" fmla="val 5660"/>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a:ea typeface="+mn-ea"/>
              <a:cs typeface="+mn-cs"/>
            </a:endParaRPr>
          </a:p>
        </p:txBody>
      </p:sp>
      <p:sp>
        <p:nvSpPr>
          <p:cNvPr id="98" name="Rounded Rectangle 97">
            <a:extLst>
              <a:ext uri="{FF2B5EF4-FFF2-40B4-BE49-F238E27FC236}">
                <a16:creationId xmlns:a16="http://schemas.microsoft.com/office/drawing/2014/main" id="{9FC72E99-ED56-E444-8097-ED323A44AAED}"/>
              </a:ext>
            </a:extLst>
          </p:cNvPr>
          <p:cNvSpPr/>
          <p:nvPr/>
        </p:nvSpPr>
        <p:spPr>
          <a:xfrm>
            <a:off x="5803760" y="751273"/>
            <a:ext cx="1946338" cy="724531"/>
          </a:xfrm>
          <a:prstGeom prst="roundRect">
            <a:avLst>
              <a:gd name="adj" fmla="val 5590"/>
            </a:avLst>
          </a:prstGeom>
          <a:noFill/>
          <a:ln>
            <a:solidFill>
              <a:srgbClr val="00206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2" name="Rounded Rectangle 91">
            <a:extLst>
              <a:ext uri="{FF2B5EF4-FFF2-40B4-BE49-F238E27FC236}">
                <a16:creationId xmlns:a16="http://schemas.microsoft.com/office/drawing/2014/main" id="{A1B13479-7283-870D-65A2-233438167D6A}"/>
              </a:ext>
            </a:extLst>
          </p:cNvPr>
          <p:cNvSpPr/>
          <p:nvPr/>
        </p:nvSpPr>
        <p:spPr>
          <a:xfrm>
            <a:off x="4742437" y="2132229"/>
            <a:ext cx="2228911" cy="3142943"/>
          </a:xfrm>
          <a:prstGeom prst="roundRect">
            <a:avLst>
              <a:gd name="adj" fmla="val 5660"/>
            </a:avLst>
          </a:prstGeom>
          <a:gradFill flip="none" rotWithShape="1">
            <a:gsLst>
              <a:gs pos="12000">
                <a:schemeClr val="accent5">
                  <a:lumMod val="5000"/>
                  <a:lumOff val="95000"/>
                </a:schemeClr>
              </a:gs>
              <a:gs pos="87000">
                <a:schemeClr val="accent5">
                  <a:lumMod val="20000"/>
                  <a:lumOff val="80000"/>
                </a:schemeClr>
              </a:gs>
              <a:gs pos="0">
                <a:schemeClr val="bg1"/>
              </a:gs>
              <a:gs pos="100000">
                <a:schemeClr val="accent5">
                  <a:lumMod val="30000"/>
                  <a:lumOff val="70000"/>
                </a:schemeClr>
              </a:gs>
            </a:gsLst>
            <a:lin ang="5400000" scaled="1"/>
            <a:tileRect/>
          </a:grad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a:ea typeface="+mn-ea"/>
              <a:cs typeface="+mn-cs"/>
            </a:endParaRPr>
          </a:p>
        </p:txBody>
      </p:sp>
      <p:pic>
        <p:nvPicPr>
          <p:cNvPr id="2" name="Image 0" descr=" "/>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28817" y="3625805"/>
            <a:ext cx="168399" cy="194424"/>
          </a:xfrm>
          <a:prstGeom prst="rect">
            <a:avLst/>
          </a:prstGeom>
        </p:spPr>
      </p:pic>
      <p:pic>
        <p:nvPicPr>
          <p:cNvPr id="6" name="Image 4" descr=" "/>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58973" y="2353418"/>
            <a:ext cx="438162" cy="2590547"/>
          </a:xfrm>
          <a:prstGeom prst="rect">
            <a:avLst/>
          </a:prstGeom>
        </p:spPr>
      </p:pic>
      <p:sp>
        <p:nvSpPr>
          <p:cNvPr id="22" name="Shape 2"/>
          <p:cNvSpPr/>
          <p:nvPr/>
        </p:nvSpPr>
        <p:spPr>
          <a:xfrm rot="5400000">
            <a:off x="5714860" y="1464499"/>
            <a:ext cx="304808" cy="2038151"/>
          </a:xfrm>
          <a:prstGeom prst="roundRect">
            <a:avLst>
              <a:gd name="adj" fmla="val 6749"/>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3" name="Shape 3"/>
          <p:cNvSpPr/>
          <p:nvPr/>
        </p:nvSpPr>
        <p:spPr>
          <a:xfrm rot="5400000">
            <a:off x="5705663" y="3349205"/>
            <a:ext cx="304808" cy="2038151"/>
          </a:xfrm>
          <a:prstGeom prst="roundRect">
            <a:avLst>
              <a:gd name="adj" fmla="val 6749"/>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4" name="Shape 4"/>
          <p:cNvSpPr/>
          <p:nvPr/>
        </p:nvSpPr>
        <p:spPr>
          <a:xfrm rot="5400000">
            <a:off x="5543733" y="2701568"/>
            <a:ext cx="628667" cy="2038151"/>
          </a:xfrm>
          <a:prstGeom prst="roundRect">
            <a:avLst>
              <a:gd name="adj" fmla="val 3272"/>
            </a:avLst>
          </a:prstGeom>
          <a:no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5" name="Shape 5"/>
          <p:cNvSpPr/>
          <p:nvPr/>
        </p:nvSpPr>
        <p:spPr>
          <a:xfrm rot="5400000">
            <a:off x="4972216" y="3558735"/>
            <a:ext cx="266707" cy="323818"/>
          </a:xfrm>
          <a:prstGeom prst="rect">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6" name="Shape 6"/>
          <p:cNvSpPr/>
          <p:nvPr/>
        </p:nvSpPr>
        <p:spPr>
          <a:xfrm rot="5400000">
            <a:off x="5643747" y="3525400"/>
            <a:ext cx="266707" cy="390487"/>
          </a:xfrm>
          <a:prstGeom prst="rect">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7" name="Shape 7"/>
          <p:cNvSpPr/>
          <p:nvPr/>
        </p:nvSpPr>
        <p:spPr>
          <a:xfrm rot="5400000">
            <a:off x="6405768" y="3468256"/>
            <a:ext cx="266707" cy="504776"/>
          </a:xfrm>
          <a:prstGeom prst="rect">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1" name="Shape 1"/>
          <p:cNvSpPr/>
          <p:nvPr/>
        </p:nvSpPr>
        <p:spPr>
          <a:xfrm rot="10800000">
            <a:off x="3076428" y="2707173"/>
            <a:ext cx="304808" cy="2038151"/>
          </a:xfrm>
          <a:prstGeom prst="roundRect">
            <a:avLst>
              <a:gd name="adj" fmla="val 6749"/>
            </a:avLst>
          </a:prstGeom>
          <a:solidFill>
            <a:srgbClr val="05B0F0"/>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Text 12"/>
          <p:cNvSpPr/>
          <p:nvPr/>
        </p:nvSpPr>
        <p:spPr>
          <a:xfrm rot="5400000">
            <a:off x="2685891" y="3664342"/>
            <a:ext cx="1085880"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Realtime Streaming</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Text 13"/>
          <p:cNvSpPr/>
          <p:nvPr/>
        </p:nvSpPr>
        <p:spPr>
          <a:xfrm rot="21600000">
            <a:off x="5324682" y="2435122"/>
            <a:ext cx="962051"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Open Sans Regular" pitchFamily="34" charset="0"/>
                <a:ea typeface="Open Sans Regular" pitchFamily="34" charset="-122"/>
                <a:cs typeface="Open Sans Regular" pitchFamily="34" charset="-120"/>
              </a:rPr>
              <a:t>Batch Processing</a:t>
            </a: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0" name="Text 14"/>
          <p:cNvSpPr/>
          <p:nvPr/>
        </p:nvSpPr>
        <p:spPr>
          <a:xfrm rot="21600000">
            <a:off x="5361580" y="4301612"/>
            <a:ext cx="990627"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err="1">
                <a:ln>
                  <a:noFill/>
                </a:ln>
                <a:solidFill>
                  <a:srgbClr val="FFFFFF"/>
                </a:solidFill>
                <a:effectLst/>
                <a:uLnTx/>
                <a:uFillTx/>
                <a:latin typeface="Open Sans Regular" pitchFamily="34" charset="0"/>
                <a:ea typeface="Open Sans Regular" pitchFamily="34" charset="-122"/>
                <a:cs typeface="Open Sans Regular" pitchFamily="34" charset="-120"/>
              </a:rPr>
              <a:t>Contextualisation</a:t>
            </a: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1" name="Text 15"/>
          <p:cNvSpPr/>
          <p:nvPr/>
        </p:nvSpPr>
        <p:spPr>
          <a:xfrm rot="21600000">
            <a:off x="4936638" y="4776069"/>
            <a:ext cx="1803449"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Model Deployment from Edge on Cloud</a:t>
            </a:r>
            <a:endParaRPr kumimoji="0" lang="en-US" sz="7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42" name="Text 16"/>
          <p:cNvSpPr/>
          <p:nvPr/>
        </p:nvSpPr>
        <p:spPr>
          <a:xfrm rot="21600000">
            <a:off x="4948525" y="3666122"/>
            <a:ext cx="323859"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Open Sans Regular" pitchFamily="34" charset="0"/>
                <a:ea typeface="Open Sans Regular" pitchFamily="34" charset="-122"/>
                <a:cs typeface="Open Sans Regular" pitchFamily="34" charset="-120"/>
              </a:rPr>
              <a:t>Raw</a:t>
            </a: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3" name="Text 17"/>
          <p:cNvSpPr/>
          <p:nvPr/>
        </p:nvSpPr>
        <p:spPr>
          <a:xfrm rot="21600000">
            <a:off x="5599712" y="3663499"/>
            <a:ext cx="352435"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Open Sans Regular" pitchFamily="34" charset="0"/>
                <a:ea typeface="Open Sans Regular" pitchFamily="34" charset="-122"/>
                <a:cs typeface="Open Sans Regular" pitchFamily="34" charset="-120"/>
              </a:rPr>
              <a:t>Clean</a:t>
            </a: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4" name="Text 18"/>
          <p:cNvSpPr/>
          <p:nvPr/>
        </p:nvSpPr>
        <p:spPr>
          <a:xfrm rot="21600000">
            <a:off x="6304302" y="3663499"/>
            <a:ext cx="466738"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Open Sans Regular" pitchFamily="34" charset="0"/>
                <a:ea typeface="Open Sans Regular" pitchFamily="34" charset="-122"/>
                <a:cs typeface="Open Sans Regular" pitchFamily="34" charset="-120"/>
              </a:rPr>
              <a:t>Curated</a:t>
            </a: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5" name="Shape 19"/>
          <p:cNvSpPr/>
          <p:nvPr/>
        </p:nvSpPr>
        <p:spPr>
          <a:xfrm rot="10800000">
            <a:off x="3915045" y="2303152"/>
            <a:ext cx="457212" cy="940837"/>
          </a:xfrm>
          <a:prstGeom prst="roundRect">
            <a:avLst>
              <a:gd name="adj" fmla="val 4499"/>
            </a:avLst>
          </a:prstGeom>
          <a:solidFill>
            <a:schemeClr val="accent5">
              <a:lumMod val="75000"/>
            </a:schemeClr>
          </a:solidFill>
          <a:ln w="254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Shape 20"/>
          <p:cNvSpPr/>
          <p:nvPr/>
        </p:nvSpPr>
        <p:spPr>
          <a:xfrm rot="10800000">
            <a:off x="3915045" y="3274607"/>
            <a:ext cx="457212" cy="940837"/>
          </a:xfrm>
          <a:prstGeom prst="roundRect">
            <a:avLst>
              <a:gd name="adj" fmla="val 4499"/>
            </a:avLst>
          </a:prstGeom>
          <a:solidFill>
            <a:schemeClr val="accent5">
              <a:lumMod val="75000"/>
            </a:schemeClr>
          </a:solidFill>
          <a:ln w="254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Shape 21"/>
          <p:cNvSpPr/>
          <p:nvPr/>
        </p:nvSpPr>
        <p:spPr>
          <a:xfrm rot="10800000">
            <a:off x="3915045" y="4246062"/>
            <a:ext cx="457212" cy="940837"/>
          </a:xfrm>
          <a:prstGeom prst="roundRect">
            <a:avLst>
              <a:gd name="adj" fmla="val 4499"/>
            </a:avLst>
          </a:prstGeom>
          <a:solidFill>
            <a:schemeClr val="accent5">
              <a:lumMod val="75000"/>
            </a:schemeClr>
          </a:solidFill>
          <a:ln w="254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Text 22"/>
          <p:cNvSpPr/>
          <p:nvPr/>
        </p:nvSpPr>
        <p:spPr>
          <a:xfrm rot="5400000">
            <a:off x="3717951" y="2652743"/>
            <a:ext cx="852598" cy="238102"/>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AI/Applications</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Text 25"/>
          <p:cNvSpPr/>
          <p:nvPr/>
        </p:nvSpPr>
        <p:spPr>
          <a:xfrm rot="21600000">
            <a:off x="3659278" y="1724781"/>
            <a:ext cx="948102" cy="35658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MSD Azure IOT Operations</a:t>
            </a:r>
            <a:endParaRPr kumimoji="0" lang="en-US" sz="100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2" name="Text 26"/>
          <p:cNvSpPr/>
          <p:nvPr/>
        </p:nvSpPr>
        <p:spPr>
          <a:xfrm rot="21600000">
            <a:off x="4880134" y="1768958"/>
            <a:ext cx="1946338" cy="28767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Data Lakehouse on Cloud</a:t>
            </a:r>
            <a:endParaRPr kumimoji="0" lang="en-US" sz="105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3" name="Text 27"/>
          <p:cNvSpPr/>
          <p:nvPr/>
        </p:nvSpPr>
        <p:spPr>
          <a:xfrm rot="21600000">
            <a:off x="6996802" y="1751163"/>
            <a:ext cx="1641828" cy="319283"/>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7030A0"/>
                </a:solidFill>
                <a:effectLst/>
                <a:uLnTx/>
                <a:uFillTx/>
                <a:latin typeface="Open Sans Regular" pitchFamily="34" charset="0"/>
                <a:ea typeface="Open Sans Regular" pitchFamily="34" charset="-122"/>
                <a:cs typeface="Open Sans Regular" pitchFamily="34" charset="-120"/>
              </a:rPr>
              <a:t>Application and Services</a:t>
            </a:r>
            <a:endParaRPr kumimoji="0" lang="en-US" sz="1050" b="1" i="0" u="none" strike="noStrike" kern="1200" cap="none" spc="0" normalizeH="0" baseline="0" noProof="0">
              <a:ln>
                <a:noFill/>
              </a:ln>
              <a:solidFill>
                <a:srgbClr val="7030A0"/>
              </a:solidFill>
              <a:effectLst/>
              <a:uLnTx/>
              <a:uFillTx/>
              <a:latin typeface="Calibri" panose="020F0502020204030204"/>
              <a:ea typeface="+mn-ea"/>
              <a:cs typeface="+mn-cs"/>
            </a:endParaRPr>
          </a:p>
        </p:txBody>
      </p:sp>
      <p:sp>
        <p:nvSpPr>
          <p:cNvPr id="54" name="Text 28"/>
          <p:cNvSpPr/>
          <p:nvPr/>
        </p:nvSpPr>
        <p:spPr>
          <a:xfrm rot="21600000">
            <a:off x="8988451" y="1634709"/>
            <a:ext cx="1174782" cy="38890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Inform Decision Makers/Support Decision making</a:t>
            </a:r>
            <a:endParaRPr kumimoji="0" lang="en-US" sz="100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5" name="Text 29"/>
          <p:cNvSpPr/>
          <p:nvPr/>
        </p:nvSpPr>
        <p:spPr>
          <a:xfrm rot="5400000">
            <a:off x="7434676" y="3560908"/>
            <a:ext cx="1879432" cy="242235"/>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Insights Serving Layer through Integration</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GenAI</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Text 34"/>
          <p:cNvSpPr/>
          <p:nvPr/>
        </p:nvSpPr>
        <p:spPr>
          <a:xfrm rot="5400000">
            <a:off x="3774550" y="3625974"/>
            <a:ext cx="752495" cy="238102"/>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Text 35"/>
          <p:cNvSpPr/>
          <p:nvPr/>
        </p:nvSpPr>
        <p:spPr>
          <a:xfrm rot="5400000">
            <a:off x="3814233" y="4605932"/>
            <a:ext cx="638192" cy="17143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Cloud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5" name="Image 24" descr=" "/>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62530" y="4010606"/>
            <a:ext cx="939438" cy="380963"/>
          </a:xfrm>
          <a:prstGeom prst="rect">
            <a:avLst/>
          </a:prstGeom>
        </p:spPr>
      </p:pic>
      <p:pic>
        <p:nvPicPr>
          <p:cNvPr id="66" name="Image 25" descr=" "/>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62530" y="2905814"/>
            <a:ext cx="939438" cy="380963"/>
          </a:xfrm>
          <a:prstGeom prst="rect">
            <a:avLst/>
          </a:prstGeom>
        </p:spPr>
      </p:pic>
      <p:pic>
        <p:nvPicPr>
          <p:cNvPr id="67" name="Image 26" descr=" "/>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62530" y="4563002"/>
            <a:ext cx="939438" cy="380963"/>
          </a:xfrm>
          <a:prstGeom prst="rect">
            <a:avLst/>
          </a:prstGeom>
        </p:spPr>
      </p:pic>
      <p:pic>
        <p:nvPicPr>
          <p:cNvPr id="68" name="Image 27" descr=" "/>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62530" y="3458210"/>
            <a:ext cx="939438" cy="380963"/>
          </a:xfrm>
          <a:prstGeom prst="rect">
            <a:avLst/>
          </a:prstGeom>
        </p:spPr>
      </p:pic>
      <p:pic>
        <p:nvPicPr>
          <p:cNvPr id="69" name="Image 28" descr=" "/>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62530" y="2353418"/>
            <a:ext cx="939438" cy="380963"/>
          </a:xfrm>
          <a:prstGeom prst="rect">
            <a:avLst/>
          </a:prstGeom>
        </p:spPr>
      </p:pic>
      <p:sp>
        <p:nvSpPr>
          <p:cNvPr id="70" name="Text 39"/>
          <p:cNvSpPr/>
          <p:nvPr/>
        </p:nvSpPr>
        <p:spPr>
          <a:xfrm>
            <a:off x="7256800" y="2413737"/>
            <a:ext cx="744428" cy="2222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Portal / Dashboarding</a:t>
            </a:r>
            <a:endParaRPr kumimoji="0" lang="en-US" sz="1800" b="0" i="0" u="none" strike="noStrike" kern="1200" cap="none" spc="0" normalizeH="0" baseline="0" noProof="0" err="1">
              <a:ln>
                <a:noFill/>
              </a:ln>
              <a:solidFill>
                <a:prstClr val="black"/>
              </a:solidFill>
              <a:effectLst/>
              <a:uLnTx/>
              <a:uFillTx/>
              <a:latin typeface="Calibri" panose="020F0502020204030204"/>
              <a:ea typeface="+mn-ea"/>
              <a:cs typeface="Calibri"/>
            </a:endParaRPr>
          </a:p>
        </p:txBody>
      </p:sp>
      <p:sp>
        <p:nvSpPr>
          <p:cNvPr id="71" name="Text 40"/>
          <p:cNvSpPr/>
          <p:nvPr/>
        </p:nvSpPr>
        <p:spPr>
          <a:xfrm>
            <a:off x="7276232" y="3042326"/>
            <a:ext cx="705555"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AI-ML</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Text 41"/>
          <p:cNvSpPr/>
          <p:nvPr/>
        </p:nvSpPr>
        <p:spPr>
          <a:xfrm>
            <a:off x="7392851" y="3594722"/>
            <a:ext cx="472315"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AI-MV</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Gen-AI</a:t>
            </a:r>
          </a:p>
        </p:txBody>
      </p:sp>
      <p:sp>
        <p:nvSpPr>
          <p:cNvPr id="73" name="Text 42"/>
          <p:cNvSpPr/>
          <p:nvPr/>
        </p:nvSpPr>
        <p:spPr>
          <a:xfrm>
            <a:off x="7334547" y="4147118"/>
            <a:ext cx="595414"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err="1">
                <a:ln>
                  <a:noFill/>
                </a:ln>
                <a:solidFill>
                  <a:srgbClr val="FFFFFF">
                    <a:alpha val="100000"/>
                  </a:srgbClr>
                </a:solidFill>
                <a:effectLst/>
                <a:uLnTx/>
                <a:uFillTx/>
                <a:latin typeface="Open Sans Regular"/>
                <a:ea typeface="Open Sans Regular"/>
                <a:cs typeface="Open Sans Regular"/>
              </a:rPr>
              <a:t>PowerBI</a:t>
            </a:r>
            <a:endPar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sp>
        <p:nvSpPr>
          <p:cNvPr id="74" name="Text 43"/>
          <p:cNvSpPr/>
          <p:nvPr/>
        </p:nvSpPr>
        <p:spPr>
          <a:xfrm>
            <a:off x="7366936" y="4699514"/>
            <a:ext cx="524146"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Analytics application</a:t>
            </a:r>
          </a:p>
        </p:txBody>
      </p:sp>
      <p:pic>
        <p:nvPicPr>
          <p:cNvPr id="75" name="Image 29" descr=" "/>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63433" y="3982622"/>
            <a:ext cx="1181132" cy="380963"/>
          </a:xfrm>
          <a:prstGeom prst="rect">
            <a:avLst/>
          </a:prstGeom>
        </p:spPr>
      </p:pic>
      <p:pic>
        <p:nvPicPr>
          <p:cNvPr id="76" name="Image 30" descr=" "/>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963433" y="2877830"/>
            <a:ext cx="1181132" cy="380963"/>
          </a:xfrm>
          <a:prstGeom prst="rect">
            <a:avLst/>
          </a:prstGeom>
        </p:spPr>
      </p:pic>
      <p:pic>
        <p:nvPicPr>
          <p:cNvPr id="77" name="Image 31" descr=" "/>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63433" y="4535018"/>
            <a:ext cx="1181132" cy="380963"/>
          </a:xfrm>
          <a:prstGeom prst="rect">
            <a:avLst/>
          </a:prstGeom>
        </p:spPr>
      </p:pic>
      <p:pic>
        <p:nvPicPr>
          <p:cNvPr id="78" name="Image 32" descr=" "/>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63433" y="5080341"/>
            <a:ext cx="1181132" cy="380963"/>
          </a:xfrm>
          <a:prstGeom prst="rect">
            <a:avLst/>
          </a:prstGeom>
        </p:spPr>
      </p:pic>
      <p:pic>
        <p:nvPicPr>
          <p:cNvPr id="79" name="Image 33" descr=" "/>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63433" y="3430226"/>
            <a:ext cx="1181132" cy="380963"/>
          </a:xfrm>
          <a:prstGeom prst="rect">
            <a:avLst/>
          </a:prstGeom>
        </p:spPr>
      </p:pic>
      <p:pic>
        <p:nvPicPr>
          <p:cNvPr id="80" name="Image 34" descr=" "/>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963433" y="2325434"/>
            <a:ext cx="1181132" cy="380963"/>
          </a:xfrm>
          <a:prstGeom prst="rect">
            <a:avLst/>
          </a:prstGeom>
        </p:spPr>
      </p:pic>
      <p:pic>
        <p:nvPicPr>
          <p:cNvPr id="83" name="Image 37" descr=" "/>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296076" y="3695099"/>
            <a:ext cx="252419" cy="70138"/>
          </a:xfrm>
          <a:prstGeom prst="rect">
            <a:avLst/>
          </a:prstGeom>
        </p:spPr>
      </p:pic>
      <p:pic>
        <p:nvPicPr>
          <p:cNvPr id="84" name="Image 38" descr=" "/>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991420" y="3695099"/>
            <a:ext cx="271470" cy="70138"/>
          </a:xfrm>
          <a:prstGeom prst="rect">
            <a:avLst/>
          </a:prstGeom>
        </p:spPr>
      </p:pic>
      <p:sp>
        <p:nvSpPr>
          <p:cNvPr id="86" name="Text 44"/>
          <p:cNvSpPr/>
          <p:nvPr/>
        </p:nvSpPr>
        <p:spPr>
          <a:xfrm>
            <a:off x="9160785" y="2398511"/>
            <a:ext cx="808652" cy="1389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endPar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endParaRP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Copilot</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(includes Gen-AI)</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87" name="Text 45"/>
          <p:cNvSpPr/>
          <p:nvPr/>
        </p:nvSpPr>
        <p:spPr>
          <a:xfrm>
            <a:off x="9261891" y="2966721"/>
            <a:ext cx="584216" cy="212704"/>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Reports and Dashboards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Text 46"/>
          <p:cNvSpPr/>
          <p:nvPr/>
        </p:nvSpPr>
        <p:spPr>
          <a:xfrm>
            <a:off x="9195214" y="3519117"/>
            <a:ext cx="717570" cy="212704"/>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Chat Bots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Text 47"/>
          <p:cNvSpPr/>
          <p:nvPr/>
        </p:nvSpPr>
        <p:spPr>
          <a:xfrm>
            <a:off x="9227280" y="4060781"/>
            <a:ext cx="708307" cy="232960"/>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Digital Twins</a:t>
            </a:r>
          </a:p>
        </p:txBody>
      </p:sp>
      <p:sp>
        <p:nvSpPr>
          <p:cNvPr id="90" name="Text 48"/>
          <p:cNvSpPr/>
          <p:nvPr/>
        </p:nvSpPr>
        <p:spPr>
          <a:xfrm>
            <a:off x="9212296" y="4652482"/>
            <a:ext cx="727095" cy="146035"/>
          </a:xfrm>
          <a:prstGeom prst="rect">
            <a:avLst/>
          </a:prstGeom>
          <a:noFill/>
          <a:ln/>
        </p:spPr>
        <p:txBody>
          <a:bodyPr wrap="square" lIns="0" tIns="0" rIns="0" bIns="0"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Intelligent App</a:t>
            </a:r>
            <a:endParaRPr kumimoji="0" lang="en-US" sz="750" b="0" i="0" u="none" strike="noStrike" kern="1200" cap="none" spc="0" normalizeH="0" baseline="0" noProof="0">
              <a:ln>
                <a:noFill/>
              </a:ln>
              <a:solidFill>
                <a:srgbClr val="000000"/>
              </a:solidFill>
              <a:effectLst/>
              <a:uLnTx/>
              <a:uFillTx/>
              <a:latin typeface="Calibri" panose="020F0502020204030204"/>
              <a:ea typeface="Open Sans Regular" pitchFamily="34" charset="-122"/>
              <a:cs typeface="Calibri" panose="020F0502020204030204"/>
            </a:endParaRPr>
          </a:p>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(including</a:t>
            </a: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 XR)</a:t>
            </a:r>
            <a:endParaRPr kumimoji="0" lang="en-US" sz="750" b="0" i="0" u="none" strike="noStrike" kern="1200" cap="none" spc="0" normalizeH="0" baseline="0" noProof="0">
              <a:ln>
                <a:noFill/>
              </a:ln>
              <a:solidFill>
                <a:prstClr val="black"/>
              </a:solidFill>
              <a:effectLst/>
              <a:uLnTx/>
              <a:uFillTx/>
              <a:latin typeface="Calibri" panose="020F0502020204030204"/>
              <a:ea typeface="Open Sans Regular"/>
              <a:cs typeface="Calibri"/>
            </a:endParaRPr>
          </a:p>
        </p:txBody>
      </p:sp>
      <p:sp>
        <p:nvSpPr>
          <p:cNvPr id="91" name="Text 49"/>
          <p:cNvSpPr/>
          <p:nvPr/>
        </p:nvSpPr>
        <p:spPr>
          <a:xfrm>
            <a:off x="9212295" y="5228377"/>
            <a:ext cx="727095" cy="97241"/>
          </a:xfrm>
          <a:prstGeom prst="rect">
            <a:avLst/>
          </a:prstGeom>
          <a:noFill/>
          <a:ln/>
        </p:spPr>
        <p:txBody>
          <a:bodyPr wrap="square" lIns="0" tIns="0" rIns="0" bIns="0"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Real time Alerts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 name="Text 8">
            <a:extLst>
              <a:ext uri="{FF2B5EF4-FFF2-40B4-BE49-F238E27FC236}">
                <a16:creationId xmlns:a16="http://schemas.microsoft.com/office/drawing/2014/main" id="{156F4AB9-6FDB-BC18-6E8B-7D8165B07A43}"/>
              </a:ext>
            </a:extLst>
          </p:cNvPr>
          <p:cNvSpPr/>
          <p:nvPr/>
        </p:nvSpPr>
        <p:spPr>
          <a:xfrm>
            <a:off x="1411776" y="1730118"/>
            <a:ext cx="1179545" cy="2635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Data Sources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On-Prem &amp; Cloud</a:t>
            </a:r>
          </a:p>
        </p:txBody>
      </p:sp>
      <p:sp>
        <p:nvSpPr>
          <p:cNvPr id="123" name="Text 10">
            <a:extLst>
              <a:ext uri="{FF2B5EF4-FFF2-40B4-BE49-F238E27FC236}">
                <a16:creationId xmlns:a16="http://schemas.microsoft.com/office/drawing/2014/main" id="{CF0FCDF9-EA26-AD33-92FB-D6D54E5B2127}"/>
              </a:ext>
            </a:extLst>
          </p:cNvPr>
          <p:cNvSpPr/>
          <p:nvPr/>
        </p:nvSpPr>
        <p:spPr>
          <a:xfrm>
            <a:off x="1469802" y="2502004"/>
            <a:ext cx="1050954" cy="2222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OT Data </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(Historian, SCADA, DCS)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 name="Text 11">
            <a:extLst>
              <a:ext uri="{FF2B5EF4-FFF2-40B4-BE49-F238E27FC236}">
                <a16:creationId xmlns:a16="http://schemas.microsoft.com/office/drawing/2014/main" id="{607D6DEB-5AF5-AFD9-A7AA-C12388CDE2C2}"/>
              </a:ext>
            </a:extLst>
          </p:cNvPr>
          <p:cNvSpPr/>
          <p:nvPr/>
        </p:nvSpPr>
        <p:spPr>
          <a:xfrm>
            <a:off x="1484090" y="3107824"/>
            <a:ext cx="1022378"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Internal Data (Owned)</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Text 36">
            <a:extLst>
              <a:ext uri="{FF2B5EF4-FFF2-40B4-BE49-F238E27FC236}">
                <a16:creationId xmlns:a16="http://schemas.microsoft.com/office/drawing/2014/main" id="{86106E67-7F20-219F-18D2-8AE65376FB97}"/>
              </a:ext>
            </a:extLst>
          </p:cNvPr>
          <p:cNvSpPr/>
          <p:nvPr/>
        </p:nvSpPr>
        <p:spPr>
          <a:xfrm>
            <a:off x="1655545" y="3656977"/>
            <a:ext cx="679469"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3rd Party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Text 37">
            <a:extLst>
              <a:ext uri="{FF2B5EF4-FFF2-40B4-BE49-F238E27FC236}">
                <a16:creationId xmlns:a16="http://schemas.microsoft.com/office/drawing/2014/main" id="{8D326780-31F8-A386-C41C-A54ECBA61A81}"/>
              </a:ext>
            </a:extLst>
          </p:cNvPr>
          <p:cNvSpPr/>
          <p:nvPr/>
        </p:nvSpPr>
        <p:spPr>
          <a:xfrm>
            <a:off x="1565055" y="4191219"/>
            <a:ext cx="860449"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Unstructured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Text 38">
            <a:extLst>
              <a:ext uri="{FF2B5EF4-FFF2-40B4-BE49-F238E27FC236}">
                <a16:creationId xmlns:a16="http://schemas.microsoft.com/office/drawing/2014/main" id="{B28247F3-19B2-5872-0AE2-0C44F01FCF58}"/>
              </a:ext>
            </a:extLst>
          </p:cNvPr>
          <p:cNvSpPr/>
          <p:nvPr/>
        </p:nvSpPr>
        <p:spPr>
          <a:xfrm>
            <a:off x="1617444" y="4736579"/>
            <a:ext cx="755670"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Qualitative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Shape 2">
            <a:extLst>
              <a:ext uri="{FF2B5EF4-FFF2-40B4-BE49-F238E27FC236}">
                <a16:creationId xmlns:a16="http://schemas.microsoft.com/office/drawing/2014/main" id="{94B06848-6D5E-2208-07DB-1AF69B3F4AB5}"/>
              </a:ext>
            </a:extLst>
          </p:cNvPr>
          <p:cNvSpPr/>
          <p:nvPr/>
        </p:nvSpPr>
        <p:spPr>
          <a:xfrm rot="5400000">
            <a:off x="5705662" y="2042715"/>
            <a:ext cx="304808" cy="2038151"/>
          </a:xfrm>
          <a:prstGeom prst="roundRect">
            <a:avLst>
              <a:gd name="adj" fmla="val 6749"/>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9" name="Text 13">
            <a:extLst>
              <a:ext uri="{FF2B5EF4-FFF2-40B4-BE49-F238E27FC236}">
                <a16:creationId xmlns:a16="http://schemas.microsoft.com/office/drawing/2014/main" id="{99D62E5C-F715-B5CE-61B0-B77E309EF8D3}"/>
              </a:ext>
            </a:extLst>
          </p:cNvPr>
          <p:cNvSpPr/>
          <p:nvPr/>
        </p:nvSpPr>
        <p:spPr>
          <a:xfrm>
            <a:off x="5310719" y="3008539"/>
            <a:ext cx="962051"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Open Sans Regular" pitchFamily="34" charset="0"/>
                <a:ea typeface="Open Sans Regular" pitchFamily="34" charset="-122"/>
                <a:cs typeface="Open Sans Regular" pitchFamily="34" charset="-120"/>
              </a:rPr>
              <a:t>GenAI</a:t>
            </a: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3" name="TextBox 92">
            <a:extLst>
              <a:ext uri="{FF2B5EF4-FFF2-40B4-BE49-F238E27FC236}">
                <a16:creationId xmlns:a16="http://schemas.microsoft.com/office/drawing/2014/main" id="{8CFC403B-8090-91A5-6751-3CF447C7F109}"/>
              </a:ext>
            </a:extLst>
          </p:cNvPr>
          <p:cNvSpPr txBox="1"/>
          <p:nvPr/>
        </p:nvSpPr>
        <p:spPr>
          <a:xfrm>
            <a:off x="270625" y="786243"/>
            <a:ext cx="5090956" cy="707886"/>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err="1">
                <a:ln w="38100">
                  <a:noFill/>
                </a:ln>
                <a:solidFill>
                  <a:srgbClr val="002060"/>
                </a:solidFill>
                <a:effectLst/>
                <a:uLnTx/>
                <a:uFillTx/>
                <a:latin typeface="Montserrat" pitchFamily="2" charset="77"/>
                <a:ea typeface="Roboto Black"/>
                <a:cs typeface="Poppins" panose="00000500000000000000" pitchFamily="2" charset="0"/>
              </a:rPr>
              <a:t>acuvate’s</a:t>
            </a:r>
            <a:r>
              <a:rPr kumimoji="0" lang="en-US" sz="2000" b="1" i="0" u="none" strike="noStrike" kern="1200" cap="none" spc="0" normalizeH="0" baseline="0" noProof="0">
                <a:ln w="38100">
                  <a:noFill/>
                </a:ln>
                <a:solidFill>
                  <a:srgbClr val="002060"/>
                </a:solidFill>
                <a:effectLst/>
                <a:uLnTx/>
                <a:uFillTx/>
                <a:latin typeface="Montserrat" pitchFamily="2" charset="77"/>
                <a:ea typeface="Roboto Black"/>
                <a:cs typeface="Poppins" panose="00000500000000000000" pitchFamily="2" charset="0"/>
              </a:rPr>
              <a:t> industrial intelligence data &amp; AI platform - master</a:t>
            </a:r>
            <a:endParaRPr kumimoji="0" lang="en-IN" sz="2000" b="1" i="0" u="none" strike="noStrike" kern="1200" cap="none" spc="0" normalizeH="0" baseline="0" noProof="0">
              <a:ln w="38100">
                <a:noFill/>
              </a:ln>
              <a:solidFill>
                <a:srgbClr val="002060"/>
              </a:solidFill>
              <a:effectLst/>
              <a:uLnTx/>
              <a:uFillTx/>
              <a:latin typeface="Montserrat" pitchFamily="2" charset="77"/>
              <a:ea typeface="Roboto Black" panose="02000000000000000000" pitchFamily="2" charset="0"/>
              <a:cs typeface="Poppins" panose="00000500000000000000" pitchFamily="2" charset="0"/>
            </a:endParaRPr>
          </a:p>
        </p:txBody>
      </p:sp>
      <p:pic>
        <p:nvPicPr>
          <p:cNvPr id="97" name="Picture 96" descr="A black background with text&#10;&#10;AI-generated content may be incorrect.">
            <a:extLst>
              <a:ext uri="{FF2B5EF4-FFF2-40B4-BE49-F238E27FC236}">
                <a16:creationId xmlns:a16="http://schemas.microsoft.com/office/drawing/2014/main" id="{3B92CDD7-D660-6BD4-6E72-15C83A04A61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32184" y="741358"/>
            <a:ext cx="1886375" cy="764204"/>
          </a:xfrm>
          <a:prstGeom prst="rect">
            <a:avLst/>
          </a:prstGeom>
        </p:spPr>
      </p:pic>
      <p:cxnSp>
        <p:nvCxnSpPr>
          <p:cNvPr id="100" name="Elbow Connector 99">
            <a:extLst>
              <a:ext uri="{FF2B5EF4-FFF2-40B4-BE49-F238E27FC236}">
                <a16:creationId xmlns:a16="http://schemas.microsoft.com/office/drawing/2014/main" id="{CC2DA26C-0C23-E148-4244-542FA95F907C}"/>
              </a:ext>
            </a:extLst>
          </p:cNvPr>
          <p:cNvCxnSpPr>
            <a:cxnSpLocks/>
            <a:stCxn id="97" idx="2"/>
            <a:endCxn id="52" idx="0"/>
          </p:cNvCxnSpPr>
          <p:nvPr/>
        </p:nvCxnSpPr>
        <p:spPr>
          <a:xfrm rot="5400000">
            <a:off x="6182640" y="1176226"/>
            <a:ext cx="263396" cy="922069"/>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Elbow Connector 100">
            <a:extLst>
              <a:ext uri="{FF2B5EF4-FFF2-40B4-BE49-F238E27FC236}">
                <a16:creationId xmlns:a16="http://schemas.microsoft.com/office/drawing/2014/main" id="{9581CD46-B3EE-9F54-7603-A28AB280CACE}"/>
              </a:ext>
            </a:extLst>
          </p:cNvPr>
          <p:cNvCxnSpPr>
            <a:cxnSpLocks/>
            <a:stCxn id="97" idx="2"/>
            <a:endCxn id="53" idx="0"/>
          </p:cNvCxnSpPr>
          <p:nvPr/>
        </p:nvCxnSpPr>
        <p:spPr>
          <a:xfrm rot="16200000" flipH="1">
            <a:off x="7173744" y="1107190"/>
            <a:ext cx="245601" cy="1042344"/>
          </a:xfrm>
          <a:prstGeom prst="bentConnector3">
            <a:avLst>
              <a:gd name="adj1" fmla="val 50000"/>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0A6084A1-6A48-6A8D-43F6-5786107EA2ED}"/>
              </a:ext>
            </a:extLst>
          </p:cNvPr>
          <p:cNvCxnSpPr>
            <a:cxnSpLocks/>
          </p:cNvCxnSpPr>
          <p:nvPr/>
        </p:nvCxnSpPr>
        <p:spPr>
          <a:xfrm flipH="1">
            <a:off x="4907848" y="5030660"/>
            <a:ext cx="1890907" cy="0"/>
          </a:xfrm>
          <a:prstGeom prst="straightConnector1">
            <a:avLst/>
          </a:prstGeom>
          <a:ln w="12700">
            <a:solidFill>
              <a:srgbClr val="00206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30" name="Rounded Rectangle 129">
            <a:extLst>
              <a:ext uri="{FF2B5EF4-FFF2-40B4-BE49-F238E27FC236}">
                <a16:creationId xmlns:a16="http://schemas.microsoft.com/office/drawing/2014/main" id="{FDDAEE52-8206-B0A7-E942-48639CFD671E}"/>
              </a:ext>
            </a:extLst>
          </p:cNvPr>
          <p:cNvSpPr/>
          <p:nvPr/>
        </p:nvSpPr>
        <p:spPr>
          <a:xfrm>
            <a:off x="2919784" y="2151546"/>
            <a:ext cx="604332" cy="3142943"/>
          </a:xfrm>
          <a:prstGeom prst="roundRect">
            <a:avLst>
              <a:gd name="adj" fmla="val 5660"/>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a:ea typeface="+mn-ea"/>
              <a:cs typeface="+mn-cs"/>
            </a:endParaRPr>
          </a:p>
        </p:txBody>
      </p:sp>
      <p:sp>
        <p:nvSpPr>
          <p:cNvPr id="135" name="Rounded Rectangle 134">
            <a:extLst>
              <a:ext uri="{FF2B5EF4-FFF2-40B4-BE49-F238E27FC236}">
                <a16:creationId xmlns:a16="http://schemas.microsoft.com/office/drawing/2014/main" id="{1B61DD09-22BE-43BE-35F3-CC2F31B85988}"/>
              </a:ext>
            </a:extLst>
          </p:cNvPr>
          <p:cNvSpPr/>
          <p:nvPr/>
        </p:nvSpPr>
        <p:spPr>
          <a:xfrm>
            <a:off x="1209872" y="2154777"/>
            <a:ext cx="1590718" cy="3142944"/>
          </a:xfrm>
          <a:prstGeom prst="roundRect">
            <a:avLst>
              <a:gd name="adj" fmla="val 5660"/>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a:ea typeface="+mn-ea"/>
              <a:cs typeface="+mn-cs"/>
            </a:endParaRPr>
          </a:p>
        </p:txBody>
      </p:sp>
      <p:sp>
        <p:nvSpPr>
          <p:cNvPr id="138" name="Rounded Rectangle 137">
            <a:extLst>
              <a:ext uri="{FF2B5EF4-FFF2-40B4-BE49-F238E27FC236}">
                <a16:creationId xmlns:a16="http://schemas.microsoft.com/office/drawing/2014/main" id="{1CCDA15F-C5A1-89CA-9846-EB0F114E7F00}"/>
              </a:ext>
            </a:extLst>
          </p:cNvPr>
          <p:cNvSpPr/>
          <p:nvPr/>
        </p:nvSpPr>
        <p:spPr>
          <a:xfrm>
            <a:off x="326443" y="1724502"/>
            <a:ext cx="418454" cy="4419168"/>
          </a:xfrm>
          <a:prstGeom prst="roundRect">
            <a:avLst>
              <a:gd name="adj" fmla="val 12417"/>
            </a:avLst>
          </a:prstGeom>
          <a:gradFill flip="none" rotWithShape="1">
            <a:gsLst>
              <a:gs pos="0">
                <a:schemeClr val="accent1">
                  <a:lumMod val="5000"/>
                  <a:lumOff val="95000"/>
                </a:schemeClr>
              </a:gs>
              <a:gs pos="31000">
                <a:schemeClr val="accent5">
                  <a:lumMod val="20000"/>
                  <a:lumOff val="80000"/>
                </a:schemeClr>
              </a:gs>
              <a:gs pos="77000">
                <a:schemeClr val="accent5">
                  <a:lumMod val="40000"/>
                  <a:lumOff val="60000"/>
                </a:schemeClr>
              </a:gs>
              <a:gs pos="100000">
                <a:srgbClr val="FFFFFF"/>
              </a:gs>
            </a:gsLst>
            <a:lin ang="5400000" scaled="1"/>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a:ea typeface="+mn-ea"/>
              <a:cs typeface="+mn-cs"/>
            </a:endParaRPr>
          </a:p>
        </p:txBody>
      </p:sp>
      <p:sp>
        <p:nvSpPr>
          <p:cNvPr id="139" name="Rectangle 138">
            <a:extLst>
              <a:ext uri="{FF2B5EF4-FFF2-40B4-BE49-F238E27FC236}">
                <a16:creationId xmlns:a16="http://schemas.microsoft.com/office/drawing/2014/main" id="{C3ADA31B-562A-CF6A-1874-9977292C0912}"/>
              </a:ext>
            </a:extLst>
          </p:cNvPr>
          <p:cNvSpPr/>
          <p:nvPr/>
        </p:nvSpPr>
        <p:spPr>
          <a:xfrm>
            <a:off x="338026" y="2149905"/>
            <a:ext cx="416356" cy="38319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002060"/>
                </a:solidFill>
                <a:effectLst/>
                <a:uLnTx/>
                <a:uFillTx/>
                <a:latin typeface="Arial"/>
                <a:ea typeface="+mn-ea"/>
                <a:cs typeface="+mn-cs"/>
              </a:rPr>
              <a:t>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002060"/>
                </a:solidFill>
                <a:effectLst/>
                <a:uLnTx/>
                <a:uFillTx/>
                <a:latin typeface="Arial"/>
                <a:ea typeface="+mn-ea"/>
                <a:cs typeface="+mn-cs"/>
              </a:rPr>
              <a:t>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002060"/>
                </a:solidFill>
                <a:effectLst/>
                <a:uLnTx/>
                <a:uFillTx/>
                <a:latin typeface="Arial"/>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002060"/>
                </a:solidFill>
                <a:effectLst/>
                <a:uLnTx/>
                <a:uFillTx/>
                <a:latin typeface="Arial"/>
                <a:ea typeface="+mn-ea"/>
                <a:cs typeface="+mn-cs"/>
              </a:rPr>
              <a: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002060"/>
                </a:solidFill>
                <a:effectLst/>
                <a:uLnTx/>
                <a:uFillTx/>
                <a:latin typeface="Arial"/>
                <a:ea typeface="+mn-ea"/>
                <a:cs typeface="+mn-cs"/>
              </a:rPr>
              <a:t>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002060"/>
                </a:solidFill>
                <a:effectLst/>
                <a:uLnTx/>
                <a:uFillTx/>
                <a:latin typeface="Arial"/>
                <a:ea typeface="+mn-ea"/>
                <a:cs typeface="+mn-cs"/>
              </a:rPr>
              <a:t>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002060"/>
                </a:solidFill>
                <a:effectLst/>
                <a:uLnTx/>
                <a:uFillTx/>
                <a:latin typeface="Arial"/>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002060"/>
                </a:solidFill>
                <a:effectLst/>
                <a:uLnTx/>
                <a:uFillTx/>
                <a:latin typeface="Arial"/>
                <a:ea typeface="+mn-ea"/>
                <a:cs typeface="+mn-cs"/>
              </a:rPr>
              <a:t>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600" b="1" i="0" u="none" strike="noStrike" kern="1200" cap="none" spc="0" normalizeH="0" baseline="0" noProof="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002060"/>
                </a:solidFill>
                <a:effectLst/>
                <a:uLnTx/>
                <a:uFillTx/>
                <a:latin typeface="Arial"/>
                <a:ea typeface="+mn-ea"/>
                <a:cs typeface="+mn-cs"/>
              </a:rPr>
              <a:t>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002060"/>
                </a:solidFill>
                <a:effectLst/>
                <a:uLnTx/>
                <a:uFillTx/>
                <a:latin typeface="Arial"/>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002060"/>
                </a:solidFill>
                <a:effectLst/>
                <a:uLnTx/>
                <a:uFillTx/>
                <a:latin typeface="Arial"/>
                <a:ea typeface="+mn-ea"/>
                <a:cs typeface="+mn-cs"/>
              </a:rPr>
              <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002060"/>
                </a:solidFill>
                <a:effectLst/>
                <a:uLnTx/>
                <a:uFillTx/>
                <a:latin typeface="Arial"/>
                <a:ea typeface="+mn-ea"/>
                <a:cs typeface="+mn-cs"/>
              </a:rPr>
              <a:t>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002060"/>
                </a:solidFill>
                <a:effectLst/>
                <a:uLnTx/>
                <a:uFillTx/>
                <a:latin typeface="Arial"/>
                <a:ea typeface="+mn-ea"/>
                <a:cs typeface="+mn-cs"/>
              </a:rPr>
              <a: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002060"/>
                </a:solidFill>
                <a:effectLst/>
                <a:uLnTx/>
                <a:uFillTx/>
                <a:latin typeface="Arial"/>
                <a:ea typeface="+mn-ea"/>
                <a:cs typeface="+mn-cs"/>
              </a:rPr>
              <a: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02060"/>
              </a:solidFill>
              <a:effectLst/>
              <a:uLnTx/>
              <a:uFillTx/>
              <a:latin typeface="Arial"/>
              <a:ea typeface="+mn-ea"/>
              <a:cs typeface="+mn-cs"/>
            </a:endParaRPr>
          </a:p>
        </p:txBody>
      </p:sp>
      <p:sp>
        <p:nvSpPr>
          <p:cNvPr id="141" name="Rounded Rectangle 140">
            <a:extLst>
              <a:ext uri="{FF2B5EF4-FFF2-40B4-BE49-F238E27FC236}">
                <a16:creationId xmlns:a16="http://schemas.microsoft.com/office/drawing/2014/main" id="{11EA9A38-AFD0-C6ED-549E-A597BD073327}"/>
              </a:ext>
            </a:extLst>
          </p:cNvPr>
          <p:cNvSpPr/>
          <p:nvPr/>
        </p:nvSpPr>
        <p:spPr>
          <a:xfrm>
            <a:off x="584196" y="1829105"/>
            <a:ext cx="418454" cy="4419168"/>
          </a:xfrm>
          <a:prstGeom prst="roundRect">
            <a:avLst>
              <a:gd name="adj" fmla="val 12417"/>
            </a:avLst>
          </a:prstGeom>
          <a:gradFill flip="none" rotWithShape="1">
            <a:gsLst>
              <a:gs pos="0">
                <a:schemeClr val="accent1">
                  <a:lumMod val="5000"/>
                  <a:lumOff val="95000"/>
                </a:schemeClr>
              </a:gs>
              <a:gs pos="31000">
                <a:schemeClr val="accent5">
                  <a:lumMod val="20000"/>
                  <a:lumOff val="80000"/>
                </a:schemeClr>
              </a:gs>
              <a:gs pos="77000">
                <a:schemeClr val="accent5">
                  <a:lumMod val="40000"/>
                  <a:lumOff val="60000"/>
                </a:schemeClr>
              </a:gs>
              <a:gs pos="100000">
                <a:srgbClr val="FFFFFF"/>
              </a:gs>
            </a:gsLst>
            <a:lin ang="5400000" scaled="1"/>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a:ea typeface="+mn-ea"/>
              <a:cs typeface="+mn-cs"/>
            </a:endParaRPr>
          </a:p>
        </p:txBody>
      </p:sp>
      <p:sp>
        <p:nvSpPr>
          <p:cNvPr id="142" name="Rectangle 141">
            <a:extLst>
              <a:ext uri="{FF2B5EF4-FFF2-40B4-BE49-F238E27FC236}">
                <a16:creationId xmlns:a16="http://schemas.microsoft.com/office/drawing/2014/main" id="{72E95A30-5684-A826-4628-7643D1AE2F8D}"/>
              </a:ext>
            </a:extLst>
          </p:cNvPr>
          <p:cNvSpPr/>
          <p:nvPr/>
        </p:nvSpPr>
        <p:spPr>
          <a:xfrm>
            <a:off x="595779" y="2254508"/>
            <a:ext cx="416356" cy="38319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Arial"/>
                <a:ea typeface="+mn-ea"/>
                <a:cs typeface="+mn-cs"/>
              </a:rPr>
              <a:t>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Arial"/>
                <a:ea typeface="+mn-ea"/>
                <a:cs typeface="+mn-cs"/>
              </a:rPr>
              <a:t>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Arial"/>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Arial"/>
                <a:ea typeface="+mn-ea"/>
                <a:cs typeface="+mn-cs"/>
              </a:rPr>
              <a: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Arial"/>
                <a:ea typeface="+mn-ea"/>
                <a:cs typeface="+mn-cs"/>
              </a:rPr>
              <a:t>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Arial"/>
                <a:ea typeface="+mn-ea"/>
                <a:cs typeface="+mn-cs"/>
              </a:rPr>
              <a:t>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Arial"/>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Arial"/>
                <a:ea typeface="+mn-ea"/>
                <a:cs typeface="+mn-cs"/>
              </a:rPr>
              <a:t>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400" b="1" i="0" u="none" strike="noStrike" kern="1200" cap="none" spc="0" normalizeH="0" baseline="0" noProof="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Arial"/>
                <a:ea typeface="+mn-ea"/>
                <a:cs typeface="+mn-cs"/>
              </a:rPr>
              <a:t>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Arial"/>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Arial"/>
                <a:ea typeface="+mn-ea"/>
                <a:cs typeface="+mn-cs"/>
              </a:rPr>
              <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Arial"/>
                <a:ea typeface="+mn-ea"/>
                <a:cs typeface="+mn-cs"/>
              </a:rPr>
              <a:t>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Arial"/>
                <a:ea typeface="+mn-ea"/>
                <a:cs typeface="+mn-cs"/>
              </a:rPr>
              <a: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Arial"/>
                <a:ea typeface="+mn-ea"/>
                <a:cs typeface="+mn-cs"/>
              </a:rPr>
              <a: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2060"/>
              </a:solidFill>
              <a:effectLst/>
              <a:uLnTx/>
              <a:uFillTx/>
              <a:latin typeface="Arial"/>
              <a:ea typeface="+mn-ea"/>
              <a:cs typeface="+mn-cs"/>
            </a:endParaRPr>
          </a:p>
        </p:txBody>
      </p:sp>
      <p:cxnSp>
        <p:nvCxnSpPr>
          <p:cNvPr id="143" name="Elbow Connector 142">
            <a:extLst>
              <a:ext uri="{FF2B5EF4-FFF2-40B4-BE49-F238E27FC236}">
                <a16:creationId xmlns:a16="http://schemas.microsoft.com/office/drawing/2014/main" id="{B2E3A679-9D50-2CFB-F34C-586C2C1D1D30}"/>
              </a:ext>
            </a:extLst>
          </p:cNvPr>
          <p:cNvCxnSpPr>
            <a:cxnSpLocks/>
          </p:cNvCxnSpPr>
          <p:nvPr/>
        </p:nvCxnSpPr>
        <p:spPr>
          <a:xfrm>
            <a:off x="6996803" y="5163344"/>
            <a:ext cx="1805419" cy="23556"/>
          </a:xfrm>
          <a:prstGeom prst="bentConnector3">
            <a:avLst>
              <a:gd name="adj1" fmla="val 50000"/>
            </a:avLst>
          </a:prstGeom>
          <a:ln w="12700">
            <a:solidFill>
              <a:srgbClr val="7030A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33" name="Rounded Rectangle 132">
            <a:extLst>
              <a:ext uri="{FF2B5EF4-FFF2-40B4-BE49-F238E27FC236}">
                <a16:creationId xmlns:a16="http://schemas.microsoft.com/office/drawing/2014/main" id="{73420C0C-C38D-B1F0-FB0D-712565F87770}"/>
              </a:ext>
            </a:extLst>
          </p:cNvPr>
          <p:cNvSpPr/>
          <p:nvPr/>
        </p:nvSpPr>
        <p:spPr>
          <a:xfrm>
            <a:off x="7498080" y="4918472"/>
            <a:ext cx="585465" cy="632765"/>
          </a:xfrm>
          <a:prstGeom prst="roundRect">
            <a:avLst>
              <a:gd name="adj" fmla="val 255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32" name="Picture 131">
            <a:extLst>
              <a:ext uri="{FF2B5EF4-FFF2-40B4-BE49-F238E27FC236}">
                <a16:creationId xmlns:a16="http://schemas.microsoft.com/office/drawing/2014/main" id="{CFFD3871-31B4-B51B-5DD6-C2CD2E00DD65}"/>
              </a:ext>
              <a:ext uri="{C183D7F6-B498-43B3-948B-1728B52AA6E4}">
                <adec:decorative xmlns:adec="http://schemas.microsoft.com/office/drawing/2017/decorative" val="1"/>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7541544" y="5010745"/>
            <a:ext cx="651292" cy="651291"/>
          </a:xfrm>
          <a:prstGeom prst="rect">
            <a:avLst/>
          </a:prstGeom>
          <a:effectLst/>
        </p:spPr>
      </p:pic>
      <p:sp>
        <p:nvSpPr>
          <p:cNvPr id="148" name="Rounded Rectangle 147">
            <a:extLst>
              <a:ext uri="{FF2B5EF4-FFF2-40B4-BE49-F238E27FC236}">
                <a16:creationId xmlns:a16="http://schemas.microsoft.com/office/drawing/2014/main" id="{6AF1ACCB-881A-7822-E148-B9595C4C623B}"/>
              </a:ext>
            </a:extLst>
          </p:cNvPr>
          <p:cNvSpPr/>
          <p:nvPr/>
        </p:nvSpPr>
        <p:spPr>
          <a:xfrm>
            <a:off x="10473728" y="1199745"/>
            <a:ext cx="303038" cy="4437865"/>
          </a:xfrm>
          <a:prstGeom prst="roundRect">
            <a:avLst>
              <a:gd name="adj" fmla="val 12417"/>
            </a:avLst>
          </a:prstGeom>
          <a:gradFill flip="none" rotWithShape="1">
            <a:gsLst>
              <a:gs pos="0">
                <a:schemeClr val="accent6">
                  <a:lumMod val="0"/>
                  <a:lumOff val="100000"/>
                </a:schemeClr>
              </a:gs>
              <a:gs pos="29000">
                <a:schemeClr val="accent6">
                  <a:lumMod val="0"/>
                  <a:lumOff val="100000"/>
                </a:schemeClr>
              </a:gs>
              <a:gs pos="100000">
                <a:schemeClr val="accent6">
                  <a:lumMod val="60000"/>
                  <a:lumOff val="40000"/>
                </a:schemeClr>
              </a:gs>
            </a:gsLst>
            <a:path path="circle">
              <a:fillToRect l="50000" t="-80000" r="50000" b="18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a:ea typeface="+mn-ea"/>
              <a:cs typeface="+mn-cs"/>
            </a:endParaRPr>
          </a:p>
        </p:txBody>
      </p:sp>
      <p:sp>
        <p:nvSpPr>
          <p:cNvPr id="56" name="Text 30"/>
          <p:cNvSpPr/>
          <p:nvPr/>
        </p:nvSpPr>
        <p:spPr>
          <a:xfrm rot="5400000">
            <a:off x="9444185" y="3352009"/>
            <a:ext cx="2352739"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Data Governance, Security and Compliance</a:t>
            </a:r>
            <a:endParaRPr kumimoji="0" lang="en-US" sz="90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7" name="Text 31"/>
          <p:cNvSpPr/>
          <p:nvPr/>
        </p:nvSpPr>
        <p:spPr>
          <a:xfrm rot="5400000">
            <a:off x="9615988" y="3352009"/>
            <a:ext cx="3733902"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Strategy, Domain Consulting, Technology &amp; Analytics Consulting</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Text 33"/>
          <p:cNvSpPr/>
          <p:nvPr/>
        </p:nvSpPr>
        <p:spPr>
          <a:xfrm rot="5400000">
            <a:off x="10903495" y="3352009"/>
            <a:ext cx="1952678"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Program and Change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9" name="Rounded Rectangle 148">
            <a:extLst>
              <a:ext uri="{FF2B5EF4-FFF2-40B4-BE49-F238E27FC236}">
                <a16:creationId xmlns:a16="http://schemas.microsoft.com/office/drawing/2014/main" id="{65B258C3-E44D-F769-4820-621A0079A1EC}"/>
              </a:ext>
            </a:extLst>
          </p:cNvPr>
          <p:cNvSpPr/>
          <p:nvPr/>
        </p:nvSpPr>
        <p:spPr>
          <a:xfrm>
            <a:off x="10912124" y="1199745"/>
            <a:ext cx="303038" cy="4437865"/>
          </a:xfrm>
          <a:prstGeom prst="roundRect">
            <a:avLst>
              <a:gd name="adj" fmla="val 12417"/>
            </a:avLst>
          </a:prstGeom>
          <a:gradFill flip="none" rotWithShape="1">
            <a:gsLst>
              <a:gs pos="0">
                <a:schemeClr val="accent6">
                  <a:lumMod val="0"/>
                  <a:lumOff val="100000"/>
                </a:schemeClr>
              </a:gs>
              <a:gs pos="29000">
                <a:schemeClr val="accent6">
                  <a:lumMod val="0"/>
                  <a:lumOff val="100000"/>
                </a:schemeClr>
              </a:gs>
              <a:gs pos="100000">
                <a:schemeClr val="accent6">
                  <a:lumMod val="60000"/>
                  <a:lumOff val="40000"/>
                </a:schemeClr>
              </a:gs>
            </a:gsLst>
            <a:path path="circle">
              <a:fillToRect l="50000" t="-80000" r="50000" b="18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a:ea typeface="+mn-ea"/>
              <a:cs typeface="+mn-cs"/>
            </a:endParaRPr>
          </a:p>
        </p:txBody>
      </p:sp>
      <p:sp>
        <p:nvSpPr>
          <p:cNvPr id="58" name="Text 32"/>
          <p:cNvSpPr/>
          <p:nvPr/>
        </p:nvSpPr>
        <p:spPr>
          <a:xfrm rot="5400000">
            <a:off x="10258304" y="3352009"/>
            <a:ext cx="1590718"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Enterprise Data Architecture</a:t>
            </a:r>
            <a:endParaRPr kumimoji="0" lang="en-US" sz="90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154" name="Rounded Rectangle 153">
            <a:extLst>
              <a:ext uri="{FF2B5EF4-FFF2-40B4-BE49-F238E27FC236}">
                <a16:creationId xmlns:a16="http://schemas.microsoft.com/office/drawing/2014/main" id="{783D92C1-66D7-A640-9905-D81C4611AAAA}"/>
              </a:ext>
            </a:extLst>
          </p:cNvPr>
          <p:cNvSpPr/>
          <p:nvPr/>
        </p:nvSpPr>
        <p:spPr>
          <a:xfrm rot="16200000">
            <a:off x="5600694" y="1335222"/>
            <a:ext cx="303038" cy="9106150"/>
          </a:xfrm>
          <a:prstGeom prst="roundRect">
            <a:avLst>
              <a:gd name="adj" fmla="val 12417"/>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a:ea typeface="+mn-ea"/>
              <a:cs typeface="+mn-cs"/>
            </a:endParaRPr>
          </a:p>
        </p:txBody>
      </p:sp>
      <p:sp>
        <p:nvSpPr>
          <p:cNvPr id="49" name="Text 23"/>
          <p:cNvSpPr/>
          <p:nvPr/>
        </p:nvSpPr>
        <p:spPr>
          <a:xfrm rot="21600000">
            <a:off x="4309849" y="5837378"/>
            <a:ext cx="3048083"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Catalog with Active Metadata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5" name="Rounded Rectangle 154">
            <a:extLst>
              <a:ext uri="{FF2B5EF4-FFF2-40B4-BE49-F238E27FC236}">
                <a16:creationId xmlns:a16="http://schemas.microsoft.com/office/drawing/2014/main" id="{245DF070-148D-79F5-2E5E-E2E1091E0679}"/>
              </a:ext>
            </a:extLst>
          </p:cNvPr>
          <p:cNvSpPr/>
          <p:nvPr/>
        </p:nvSpPr>
        <p:spPr>
          <a:xfrm rot="16200000">
            <a:off x="5609092" y="1726075"/>
            <a:ext cx="303038" cy="9131310"/>
          </a:xfrm>
          <a:prstGeom prst="roundRect">
            <a:avLst>
              <a:gd name="adj" fmla="val 12417"/>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a:ea typeface="+mn-ea"/>
              <a:cs typeface="+mn-cs"/>
            </a:endParaRPr>
          </a:p>
        </p:txBody>
      </p:sp>
      <p:sp>
        <p:nvSpPr>
          <p:cNvPr id="50" name="Text 24"/>
          <p:cNvSpPr/>
          <p:nvPr/>
        </p:nvSpPr>
        <p:spPr>
          <a:xfrm rot="21600000">
            <a:off x="4308594" y="6237417"/>
            <a:ext cx="3048083"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Observability and Data Operations</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61" name="Group 160">
            <a:extLst>
              <a:ext uri="{FF2B5EF4-FFF2-40B4-BE49-F238E27FC236}">
                <a16:creationId xmlns:a16="http://schemas.microsoft.com/office/drawing/2014/main" id="{0A2AFBB4-1F6E-CA10-8273-CAB059BDDD37}"/>
              </a:ext>
            </a:extLst>
          </p:cNvPr>
          <p:cNvGrpSpPr/>
          <p:nvPr/>
        </p:nvGrpSpPr>
        <p:grpSpPr>
          <a:xfrm>
            <a:off x="0" y="0"/>
            <a:ext cx="45719" cy="6871644"/>
            <a:chOff x="-2140" y="0"/>
            <a:chExt cx="127247" cy="6858000"/>
          </a:xfrm>
        </p:grpSpPr>
        <p:sp>
          <p:nvSpPr>
            <p:cNvPr id="162" name="Rectangle 161">
              <a:extLst>
                <a:ext uri="{FF2B5EF4-FFF2-40B4-BE49-F238E27FC236}">
                  <a16:creationId xmlns:a16="http://schemas.microsoft.com/office/drawing/2014/main" id="{C2E01104-FE5F-F7E4-4F07-A5051C8F46C0}"/>
                </a:ext>
              </a:extLst>
            </p:cNvPr>
            <p:cNvSpPr/>
            <p:nvPr/>
          </p:nvSpPr>
          <p:spPr>
            <a:xfrm>
              <a:off x="-1" y="0"/>
              <a:ext cx="125108" cy="3429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63" name="Rectangle 162">
              <a:extLst>
                <a:ext uri="{FF2B5EF4-FFF2-40B4-BE49-F238E27FC236}">
                  <a16:creationId xmlns:a16="http://schemas.microsoft.com/office/drawing/2014/main" id="{9D0E7157-8144-AC38-B885-6B5BA1B74CB3}"/>
                </a:ext>
              </a:extLst>
            </p:cNvPr>
            <p:cNvSpPr/>
            <p:nvPr/>
          </p:nvSpPr>
          <p:spPr>
            <a:xfrm>
              <a:off x="-2140" y="3428999"/>
              <a:ext cx="125108" cy="3429001"/>
            </a:xfrm>
            <a:prstGeom prst="rect">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pic>
        <p:nvPicPr>
          <p:cNvPr id="3" name="Vector 82" descr="preencoded.png">
            <a:extLst>
              <a:ext uri="{FF2B5EF4-FFF2-40B4-BE49-F238E27FC236}">
                <a16:creationId xmlns:a16="http://schemas.microsoft.com/office/drawing/2014/main" id="{8207F260-8084-D226-4CB2-2082D851B659}"/>
              </a:ext>
            </a:extLst>
          </p:cNvPr>
          <p:cNvPicPr>
            <a:picLocks noChangeAspect="1"/>
          </p:cNvPicPr>
          <p:nvPr/>
        </p:nvPicPr>
        <p:blipFill>
          <a:blip r:embed="rId15"/>
          <a:srcRect/>
          <a:stretch/>
        </p:blipFill>
        <p:spPr>
          <a:xfrm>
            <a:off x="385535" y="679887"/>
            <a:ext cx="1838325" cy="38100"/>
          </a:xfrm>
          <a:prstGeom prst="rect">
            <a:avLst/>
          </a:prstGeom>
        </p:spPr>
      </p:pic>
      <p:pic>
        <p:nvPicPr>
          <p:cNvPr id="4" name="Picture 3" descr="A black background with a black square&#10;&#10;AI-generated content may be incorrect.">
            <a:extLst>
              <a:ext uri="{FF2B5EF4-FFF2-40B4-BE49-F238E27FC236}">
                <a16:creationId xmlns:a16="http://schemas.microsoft.com/office/drawing/2014/main" id="{0629C1E0-5E52-F0CA-A607-7DB2F920361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88677" y="199162"/>
            <a:ext cx="1946337" cy="381482"/>
          </a:xfrm>
          <a:prstGeom prst="rect">
            <a:avLst/>
          </a:prstGeom>
        </p:spPr>
      </p:pic>
      <p:sp>
        <p:nvSpPr>
          <p:cNvPr id="5" name="Rectangle 4">
            <a:extLst>
              <a:ext uri="{FF2B5EF4-FFF2-40B4-BE49-F238E27FC236}">
                <a16:creationId xmlns:a16="http://schemas.microsoft.com/office/drawing/2014/main" id="{59B099D6-1452-4C8D-F455-836F80A16087}"/>
              </a:ext>
            </a:extLst>
          </p:cNvPr>
          <p:cNvSpPr/>
          <p:nvPr/>
        </p:nvSpPr>
        <p:spPr>
          <a:xfrm>
            <a:off x="4742437" y="2053369"/>
            <a:ext cx="4477156" cy="195819"/>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a:ln>
                  <a:noFill/>
                </a:ln>
                <a:solidFill>
                  <a:prstClr val="white"/>
                </a:solidFill>
                <a:effectLst/>
                <a:uLnTx/>
                <a:uFillTx/>
                <a:latin typeface="Segoe UI"/>
                <a:ea typeface="+mn-ea"/>
                <a:cs typeface="+mn-cs"/>
              </a:rPr>
              <a:t>MS </a:t>
            </a:r>
            <a:r>
              <a:rPr kumimoji="0" lang="nl-NL" sz="1200" b="1" i="0" u="none" strike="noStrike" kern="1200" cap="none" spc="0" normalizeH="0" baseline="0" noProof="0" err="1">
                <a:ln>
                  <a:noFill/>
                </a:ln>
                <a:solidFill>
                  <a:prstClr val="white"/>
                </a:solidFill>
                <a:effectLst/>
                <a:uLnTx/>
                <a:uFillTx/>
                <a:latin typeface="Segoe UI"/>
                <a:ea typeface="+mn-ea"/>
                <a:cs typeface="+mn-cs"/>
              </a:rPr>
              <a:t>Fabric</a:t>
            </a:r>
            <a:r>
              <a:rPr kumimoji="0" lang="nl-NL" sz="1200" b="1" i="0" u="none" strike="noStrike" kern="1200" cap="none" spc="0" normalizeH="0" baseline="0" noProof="0">
                <a:ln>
                  <a:noFill/>
                </a:ln>
                <a:solidFill>
                  <a:prstClr val="white"/>
                </a:solidFill>
                <a:effectLst/>
                <a:uLnTx/>
                <a:uFillTx/>
                <a:latin typeface="Segoe UI"/>
                <a:ea typeface="+mn-ea"/>
                <a:cs typeface="+mn-cs"/>
              </a:rPr>
              <a:t> IQ / </a:t>
            </a:r>
            <a:r>
              <a:rPr kumimoji="0" lang="nl-NL" sz="1200" b="1" i="0" u="none" strike="noStrike" kern="1200" cap="none" spc="0" normalizeH="0" baseline="0" noProof="0" err="1">
                <a:ln>
                  <a:noFill/>
                </a:ln>
                <a:solidFill>
                  <a:prstClr val="white"/>
                </a:solidFill>
                <a:effectLst/>
                <a:uLnTx/>
                <a:uFillTx/>
                <a:latin typeface="Segoe UI"/>
                <a:ea typeface="+mn-ea"/>
                <a:cs typeface="+mn-cs"/>
              </a:rPr>
              <a:t>Foundry</a:t>
            </a:r>
            <a:r>
              <a:rPr kumimoji="0" lang="nl-NL" sz="1200" b="1" i="0" u="none" strike="noStrike" kern="1200" cap="none" spc="0" normalizeH="0" baseline="0" noProof="0">
                <a:ln>
                  <a:noFill/>
                </a:ln>
                <a:solidFill>
                  <a:prstClr val="white"/>
                </a:solidFill>
                <a:effectLst/>
                <a:uLnTx/>
                <a:uFillTx/>
                <a:latin typeface="Segoe UI"/>
                <a:ea typeface="+mn-ea"/>
                <a:cs typeface="+mn-cs"/>
              </a:rPr>
              <a:t> IQ / </a:t>
            </a:r>
            <a:r>
              <a:rPr kumimoji="0" lang="nl-NL" sz="1200" b="1" i="0" u="none" strike="noStrike" kern="1200" cap="none" spc="0" normalizeH="0" baseline="0" noProof="0" err="1">
                <a:ln>
                  <a:noFill/>
                </a:ln>
                <a:solidFill>
                  <a:prstClr val="white"/>
                </a:solidFill>
                <a:effectLst/>
                <a:uLnTx/>
                <a:uFillTx/>
                <a:latin typeface="Segoe UI"/>
                <a:ea typeface="+mn-ea"/>
                <a:cs typeface="+mn-cs"/>
              </a:rPr>
              <a:t>Work</a:t>
            </a:r>
            <a:r>
              <a:rPr kumimoji="0" lang="nl-NL" sz="1200" b="1" i="0" u="none" strike="noStrike" kern="1200" cap="none" spc="0" normalizeH="0" baseline="0" noProof="0">
                <a:ln>
                  <a:noFill/>
                </a:ln>
                <a:solidFill>
                  <a:prstClr val="white"/>
                </a:solidFill>
                <a:effectLst/>
                <a:uLnTx/>
                <a:uFillTx/>
                <a:latin typeface="Segoe UI"/>
                <a:ea typeface="+mn-ea"/>
                <a:cs typeface="+mn-cs"/>
              </a:rPr>
              <a:t> IQ / Web IQ</a:t>
            </a:r>
            <a:endParaRPr kumimoji="0" lang="en-US" sz="1200" b="1" i="0" u="none" strike="noStrike" kern="1200" cap="none" spc="0" normalizeH="0" baseline="0" noProof="0">
              <a:ln>
                <a:noFill/>
              </a:ln>
              <a:solidFill>
                <a:prstClr val="white"/>
              </a:solidFill>
              <a:effectLst/>
              <a:uLnTx/>
              <a:uFillTx/>
              <a:latin typeface="Segoe UI"/>
              <a:ea typeface="+mn-ea"/>
              <a:cs typeface="+mn-cs"/>
            </a:endParaRPr>
          </a:p>
        </p:txBody>
      </p:sp>
      <p:pic>
        <p:nvPicPr>
          <p:cNvPr id="35" name="Graphic 34">
            <a:extLst>
              <a:ext uri="{FF2B5EF4-FFF2-40B4-BE49-F238E27FC236}">
                <a16:creationId xmlns:a16="http://schemas.microsoft.com/office/drawing/2014/main" id="{04D0A13E-47FC-659C-76F6-9AF95C75B558}"/>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5015920" y="5368549"/>
            <a:ext cx="1703869" cy="302910"/>
          </a:xfrm>
          <a:prstGeom prst="rect">
            <a:avLst/>
          </a:prstGeom>
        </p:spPr>
      </p:pic>
      <p:pic>
        <p:nvPicPr>
          <p:cNvPr id="9" name="Picture 8">
            <a:extLst>
              <a:ext uri="{FF2B5EF4-FFF2-40B4-BE49-F238E27FC236}">
                <a16:creationId xmlns:a16="http://schemas.microsoft.com/office/drawing/2014/main" id="{F1A29F9F-BE65-26F8-317E-4963DF1D743A}"/>
              </a:ext>
            </a:extLst>
          </p:cNvPr>
          <p:cNvPicPr>
            <a:picLocks noChangeAspect="1"/>
          </p:cNvPicPr>
          <p:nvPr/>
        </p:nvPicPr>
        <p:blipFill rotWithShape="1">
          <a:blip r:embed="rId18"/>
          <a:srcRect l="19241" t="6001" r="32907" b="9005"/>
          <a:stretch/>
        </p:blipFill>
        <p:spPr>
          <a:xfrm>
            <a:off x="8522096" y="3361893"/>
            <a:ext cx="1827686" cy="1827686"/>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AE985C09-B3B8-4ED3-3C97-DDC0F34D37D3}"/>
              </a:ext>
            </a:extLst>
          </p:cNvPr>
          <p:cNvPicPr>
            <a:picLocks noChangeAspect="1"/>
          </p:cNvPicPr>
          <p:nvPr/>
        </p:nvPicPr>
        <p:blipFill>
          <a:blip r:embed="rId19"/>
          <a:stretch>
            <a:fillRect/>
          </a:stretch>
        </p:blipFill>
        <p:spPr>
          <a:xfrm>
            <a:off x="8984363" y="2398204"/>
            <a:ext cx="1043072" cy="1120913"/>
          </a:xfrm>
          <a:prstGeom prst="rect">
            <a:avLst/>
          </a:prstGeom>
        </p:spPr>
      </p:pic>
      <p:pic>
        <p:nvPicPr>
          <p:cNvPr id="7" name="Picture 6">
            <a:extLst>
              <a:ext uri="{FF2B5EF4-FFF2-40B4-BE49-F238E27FC236}">
                <a16:creationId xmlns:a16="http://schemas.microsoft.com/office/drawing/2014/main" id="{6D371EDC-64C3-95A8-4180-E07218AC7DC1}"/>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7" name="Group 16">
            <a:extLst>
              <a:ext uri="{FF2B5EF4-FFF2-40B4-BE49-F238E27FC236}">
                <a16:creationId xmlns:a16="http://schemas.microsoft.com/office/drawing/2014/main" id="{9F2530EB-4903-A6E2-CA7E-A17CEC58FBED}"/>
              </a:ext>
            </a:extLst>
          </p:cNvPr>
          <p:cNvGrpSpPr/>
          <p:nvPr/>
        </p:nvGrpSpPr>
        <p:grpSpPr>
          <a:xfrm>
            <a:off x="10034566" y="110554"/>
            <a:ext cx="800952" cy="281816"/>
            <a:chOff x="9701652" y="252026"/>
            <a:chExt cx="992458" cy="349197"/>
          </a:xfrm>
        </p:grpSpPr>
        <p:pic>
          <p:nvPicPr>
            <p:cNvPr id="13" name="Picture 12" descr="Icon&#10;&#10;Description automatically generated">
              <a:extLst>
                <a:ext uri="{FF2B5EF4-FFF2-40B4-BE49-F238E27FC236}">
                  <a16:creationId xmlns:a16="http://schemas.microsoft.com/office/drawing/2014/main" id="{42C9D01E-6C73-D2D1-ED6C-4A85CA9909AC}"/>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16" name="Straight Connector 15">
              <a:extLst>
                <a:ext uri="{FF2B5EF4-FFF2-40B4-BE49-F238E27FC236}">
                  <a16:creationId xmlns:a16="http://schemas.microsoft.com/office/drawing/2014/main" id="{946A1396-839F-28A5-1048-F1925980D588}"/>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19" name="Graphic 18">
            <a:extLst>
              <a:ext uri="{FF2B5EF4-FFF2-40B4-BE49-F238E27FC236}">
                <a16:creationId xmlns:a16="http://schemas.microsoft.com/office/drawing/2014/main" id="{206BFC7D-7604-4C1A-5C58-7F54054B47C8}"/>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10950200" y="184048"/>
            <a:ext cx="1061148" cy="160117"/>
          </a:xfrm>
          <a:prstGeom prst="rect">
            <a:avLst/>
          </a:prstGeom>
        </p:spPr>
      </p:pic>
    </p:spTree>
    <p:extLst>
      <p:ext uri="{BB962C8B-B14F-4D97-AF65-F5344CB8AC3E}">
        <p14:creationId xmlns:p14="http://schemas.microsoft.com/office/powerpoint/2010/main" val="2671563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E273C-7D7A-D136-1D33-A040091B61B6}"/>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F3EF50F2-E559-C095-B31C-06CA3B92A80A}"/>
              </a:ext>
            </a:extLst>
          </p:cNvPr>
          <p:cNvGrpSpPr/>
          <p:nvPr/>
        </p:nvGrpSpPr>
        <p:grpSpPr>
          <a:xfrm>
            <a:off x="0" y="0"/>
            <a:ext cx="45719" cy="6871644"/>
            <a:chOff x="-2140" y="0"/>
            <a:chExt cx="127247" cy="6858000"/>
          </a:xfrm>
        </p:grpSpPr>
        <p:sp>
          <p:nvSpPr>
            <p:cNvPr id="63" name="Rectangle 62">
              <a:extLst>
                <a:ext uri="{FF2B5EF4-FFF2-40B4-BE49-F238E27FC236}">
                  <a16:creationId xmlns:a16="http://schemas.microsoft.com/office/drawing/2014/main" id="{F7F308BD-8647-4F4D-3E4F-705BF7B1F467}"/>
                </a:ext>
              </a:extLst>
            </p:cNvPr>
            <p:cNvSpPr/>
            <p:nvPr/>
          </p:nvSpPr>
          <p:spPr>
            <a:xfrm>
              <a:off x="0" y="0"/>
              <a:ext cx="125107" cy="3429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4" name="Rectangle 63">
              <a:extLst>
                <a:ext uri="{FF2B5EF4-FFF2-40B4-BE49-F238E27FC236}">
                  <a16:creationId xmlns:a16="http://schemas.microsoft.com/office/drawing/2014/main" id="{F171A2BF-D31C-5FE1-126D-18B86F8816C1}"/>
                </a:ext>
              </a:extLst>
            </p:cNvPr>
            <p:cNvSpPr/>
            <p:nvPr/>
          </p:nvSpPr>
          <p:spPr>
            <a:xfrm>
              <a:off x="-2140" y="3428999"/>
              <a:ext cx="125108" cy="3429001"/>
            </a:xfrm>
            <a:prstGeom prst="rect">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177" name="Text 16">
            <a:extLst>
              <a:ext uri="{FF2B5EF4-FFF2-40B4-BE49-F238E27FC236}">
                <a16:creationId xmlns:a16="http://schemas.microsoft.com/office/drawing/2014/main" id="{00B8015F-A852-0DE1-D621-596F975883E7}"/>
              </a:ext>
            </a:extLst>
          </p:cNvPr>
          <p:cNvSpPr/>
          <p:nvPr/>
        </p:nvSpPr>
        <p:spPr>
          <a:xfrm>
            <a:off x="242986" y="1371955"/>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9" name="Shape 17">
            <a:extLst>
              <a:ext uri="{FF2B5EF4-FFF2-40B4-BE49-F238E27FC236}">
                <a16:creationId xmlns:a16="http://schemas.microsoft.com/office/drawing/2014/main" id="{5F53D837-43BB-E195-8646-4BDF0FFFB824}"/>
              </a:ext>
            </a:extLst>
          </p:cNvPr>
          <p:cNvSpPr/>
          <p:nvPr/>
        </p:nvSpPr>
        <p:spPr>
          <a:xfrm>
            <a:off x="288706" y="2076043"/>
            <a:ext cx="1371600" cy="4480560"/>
          </a:xfrm>
          <a:prstGeom prst="roundRect">
            <a:avLst>
              <a:gd name="adj" fmla="val 6667"/>
            </a:avLst>
          </a:prstGeom>
          <a:solidFill>
            <a:srgbClr val="182B61"/>
          </a:solidFill>
          <a:ln w="9525">
            <a:solidFill>
              <a:schemeClr val="tx1"/>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1" name="Shape 18">
            <a:extLst>
              <a:ext uri="{FF2B5EF4-FFF2-40B4-BE49-F238E27FC236}">
                <a16:creationId xmlns:a16="http://schemas.microsoft.com/office/drawing/2014/main" id="{CE5BE5EA-74E9-AEC8-F32A-2986F3EE3802}"/>
              </a:ext>
            </a:extLst>
          </p:cNvPr>
          <p:cNvSpPr/>
          <p:nvPr/>
        </p:nvSpPr>
        <p:spPr>
          <a:xfrm>
            <a:off x="681898" y="2277211"/>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3" name="Image 6" descr="preencoded.png">
            <a:extLst>
              <a:ext uri="{FF2B5EF4-FFF2-40B4-BE49-F238E27FC236}">
                <a16:creationId xmlns:a16="http://schemas.microsoft.com/office/drawing/2014/main" id="{9AF507F3-C216-A896-BF91-FCE7439AB278}"/>
              </a:ext>
            </a:extLst>
          </p:cNvPr>
          <p:cNvPicPr>
            <a:picLocks noChangeAspect="1"/>
          </p:cNvPicPr>
          <p:nvPr/>
        </p:nvPicPr>
        <p:blipFill>
          <a:blip r:embed="rId3"/>
          <a:stretch>
            <a:fillRect/>
          </a:stretch>
        </p:blipFill>
        <p:spPr>
          <a:xfrm>
            <a:off x="809914" y="2405227"/>
            <a:ext cx="329184" cy="329184"/>
          </a:xfrm>
          <a:prstGeom prst="rect">
            <a:avLst/>
          </a:prstGeom>
        </p:spPr>
      </p:pic>
      <p:sp>
        <p:nvSpPr>
          <p:cNvPr id="185" name="Text 19">
            <a:extLst>
              <a:ext uri="{FF2B5EF4-FFF2-40B4-BE49-F238E27FC236}">
                <a16:creationId xmlns:a16="http://schemas.microsoft.com/office/drawing/2014/main" id="{0823FDAC-5544-C13B-CA59-807C8C3B6023}"/>
              </a:ext>
            </a:extLst>
          </p:cNvPr>
          <p:cNvSpPr/>
          <p:nvPr/>
        </p:nvSpPr>
        <p:spPr>
          <a:xfrm>
            <a:off x="334426" y="2944723"/>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7" name="Text 20">
            <a:extLst>
              <a:ext uri="{FF2B5EF4-FFF2-40B4-BE49-F238E27FC236}">
                <a16:creationId xmlns:a16="http://schemas.microsoft.com/office/drawing/2014/main" id="{880043CE-B4AC-C751-78B0-376F5F154E86}"/>
              </a:ext>
            </a:extLst>
          </p:cNvPr>
          <p:cNvSpPr/>
          <p:nvPr/>
        </p:nvSpPr>
        <p:spPr>
          <a:xfrm>
            <a:off x="416722" y="3401923"/>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189" name="Shape 21">
            <a:extLst>
              <a:ext uri="{FF2B5EF4-FFF2-40B4-BE49-F238E27FC236}">
                <a16:creationId xmlns:a16="http://schemas.microsoft.com/office/drawing/2014/main" id="{DE72EEEC-B693-C830-E186-12F973BD953A}"/>
              </a:ext>
            </a:extLst>
          </p:cNvPr>
          <p:cNvSpPr/>
          <p:nvPr/>
        </p:nvSpPr>
        <p:spPr>
          <a:xfrm>
            <a:off x="2254666" y="1344523"/>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1" name="Shape 22">
            <a:extLst>
              <a:ext uri="{FF2B5EF4-FFF2-40B4-BE49-F238E27FC236}">
                <a16:creationId xmlns:a16="http://schemas.microsoft.com/office/drawing/2014/main" id="{B96AEA96-1559-A57F-E614-69432ABAEFE4}"/>
              </a:ext>
            </a:extLst>
          </p:cNvPr>
          <p:cNvSpPr/>
          <p:nvPr/>
        </p:nvSpPr>
        <p:spPr>
          <a:xfrm>
            <a:off x="2400970" y="1426819"/>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93" name="Image 7" descr="preencoded.png">
            <a:extLst>
              <a:ext uri="{FF2B5EF4-FFF2-40B4-BE49-F238E27FC236}">
                <a16:creationId xmlns:a16="http://schemas.microsoft.com/office/drawing/2014/main" id="{5F4123A6-C469-66C5-4D6F-5257174DCD30}"/>
              </a:ext>
            </a:extLst>
          </p:cNvPr>
          <p:cNvPicPr>
            <a:picLocks noChangeAspect="1"/>
          </p:cNvPicPr>
          <p:nvPr/>
        </p:nvPicPr>
        <p:blipFill>
          <a:blip r:embed="rId4"/>
          <a:stretch>
            <a:fillRect/>
          </a:stretch>
        </p:blipFill>
        <p:spPr>
          <a:xfrm>
            <a:off x="2477048" y="1502897"/>
            <a:ext cx="140452" cy="140452"/>
          </a:xfrm>
          <a:prstGeom prst="rect">
            <a:avLst/>
          </a:prstGeom>
        </p:spPr>
      </p:pic>
      <p:sp>
        <p:nvSpPr>
          <p:cNvPr id="195" name="Text 23">
            <a:extLst>
              <a:ext uri="{FF2B5EF4-FFF2-40B4-BE49-F238E27FC236}">
                <a16:creationId xmlns:a16="http://schemas.microsoft.com/office/drawing/2014/main" id="{A058699A-7D4E-2107-17A7-51D9342114DB}"/>
              </a:ext>
            </a:extLst>
          </p:cNvPr>
          <p:cNvSpPr/>
          <p:nvPr/>
        </p:nvSpPr>
        <p:spPr>
          <a:xfrm>
            <a:off x="2785018" y="1344523"/>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7" name="Shape 24">
            <a:extLst>
              <a:ext uri="{FF2B5EF4-FFF2-40B4-BE49-F238E27FC236}">
                <a16:creationId xmlns:a16="http://schemas.microsoft.com/office/drawing/2014/main" id="{E7DD251C-2F51-BE63-18E4-AF1C3BC05B04}"/>
              </a:ext>
            </a:extLst>
          </p:cNvPr>
          <p:cNvSpPr/>
          <p:nvPr/>
        </p:nvSpPr>
        <p:spPr>
          <a:xfrm>
            <a:off x="2254666"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9" name="Shape 25">
            <a:extLst>
              <a:ext uri="{FF2B5EF4-FFF2-40B4-BE49-F238E27FC236}">
                <a16:creationId xmlns:a16="http://schemas.microsoft.com/office/drawing/2014/main" id="{1C6A997E-ECFD-FC0A-35B6-CDE3CA9E8462}"/>
              </a:ext>
            </a:extLst>
          </p:cNvPr>
          <p:cNvSpPr/>
          <p:nvPr/>
        </p:nvSpPr>
        <p:spPr>
          <a:xfrm>
            <a:off x="2364394"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01" name="Image 8" descr="preencoded.png">
            <a:extLst>
              <a:ext uri="{FF2B5EF4-FFF2-40B4-BE49-F238E27FC236}">
                <a16:creationId xmlns:a16="http://schemas.microsoft.com/office/drawing/2014/main" id="{B5A15703-EDFB-CC35-5D0E-1733893344BA}"/>
              </a:ext>
            </a:extLst>
          </p:cNvPr>
          <p:cNvPicPr>
            <a:picLocks noChangeAspect="1"/>
          </p:cNvPicPr>
          <p:nvPr/>
        </p:nvPicPr>
        <p:blipFill>
          <a:blip r:embed="rId5"/>
          <a:stretch>
            <a:fillRect/>
          </a:stretch>
        </p:blipFill>
        <p:spPr>
          <a:xfrm>
            <a:off x="2449982" y="2271359"/>
            <a:ext cx="158008" cy="158008"/>
          </a:xfrm>
          <a:prstGeom prst="rect">
            <a:avLst/>
          </a:prstGeom>
        </p:spPr>
      </p:pic>
      <p:sp>
        <p:nvSpPr>
          <p:cNvPr id="203" name="Text 26">
            <a:extLst>
              <a:ext uri="{FF2B5EF4-FFF2-40B4-BE49-F238E27FC236}">
                <a16:creationId xmlns:a16="http://schemas.microsoft.com/office/drawing/2014/main" id="{7F77C57F-8042-AE83-075E-454F2C1FEDC6}"/>
              </a:ext>
            </a:extLst>
          </p:cNvPr>
          <p:cNvSpPr/>
          <p:nvPr/>
        </p:nvSpPr>
        <p:spPr>
          <a:xfrm>
            <a:off x="2346106"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a:t>
            </a:r>
            <a:r>
              <a:rPr kumimoji="0" lang="en-US" sz="8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eShare</a:t>
            </a:r>
            <a:endPar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Digital Twins</a:t>
            </a:r>
          </a:p>
        </p:txBody>
      </p:sp>
      <p:sp>
        <p:nvSpPr>
          <p:cNvPr id="205" name="Shape 27">
            <a:extLst>
              <a:ext uri="{FF2B5EF4-FFF2-40B4-BE49-F238E27FC236}">
                <a16:creationId xmlns:a16="http://schemas.microsoft.com/office/drawing/2014/main" id="{AEDFC94F-AC91-6464-9CEE-7A828B6FD190}"/>
              </a:ext>
            </a:extLst>
          </p:cNvPr>
          <p:cNvSpPr/>
          <p:nvPr/>
        </p:nvSpPr>
        <p:spPr>
          <a:xfrm>
            <a:off x="3751234"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7" name="Shape 28">
            <a:extLst>
              <a:ext uri="{FF2B5EF4-FFF2-40B4-BE49-F238E27FC236}">
                <a16:creationId xmlns:a16="http://schemas.microsoft.com/office/drawing/2014/main" id="{7246B2A2-0663-BC64-5669-80C910CD1323}"/>
              </a:ext>
            </a:extLst>
          </p:cNvPr>
          <p:cNvSpPr/>
          <p:nvPr/>
        </p:nvSpPr>
        <p:spPr>
          <a:xfrm>
            <a:off x="3860962"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09" name="Image 9" descr="preencoded.png">
            <a:extLst>
              <a:ext uri="{FF2B5EF4-FFF2-40B4-BE49-F238E27FC236}">
                <a16:creationId xmlns:a16="http://schemas.microsoft.com/office/drawing/2014/main" id="{B7840183-33A9-A471-463E-2C64D343D1AC}"/>
              </a:ext>
            </a:extLst>
          </p:cNvPr>
          <p:cNvPicPr>
            <a:picLocks noChangeAspect="1"/>
          </p:cNvPicPr>
          <p:nvPr/>
        </p:nvPicPr>
        <p:blipFill>
          <a:blip r:embed="rId6"/>
          <a:stretch>
            <a:fillRect/>
          </a:stretch>
        </p:blipFill>
        <p:spPr>
          <a:xfrm>
            <a:off x="3946550" y="2271359"/>
            <a:ext cx="158008" cy="158008"/>
          </a:xfrm>
          <a:prstGeom prst="rect">
            <a:avLst/>
          </a:prstGeom>
        </p:spPr>
      </p:pic>
      <p:sp>
        <p:nvSpPr>
          <p:cNvPr id="211" name="Text 29">
            <a:extLst>
              <a:ext uri="{FF2B5EF4-FFF2-40B4-BE49-F238E27FC236}">
                <a16:creationId xmlns:a16="http://schemas.microsoft.com/office/drawing/2014/main" id="{C5F7C5A9-F976-72FB-323C-C1B3B24AAF58}"/>
              </a:ext>
            </a:extLst>
          </p:cNvPr>
          <p:cNvSpPr/>
          <p:nvPr/>
        </p:nvSpPr>
        <p:spPr>
          <a:xfrm>
            <a:off x="3842674"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213" name="Shape 30">
            <a:extLst>
              <a:ext uri="{FF2B5EF4-FFF2-40B4-BE49-F238E27FC236}">
                <a16:creationId xmlns:a16="http://schemas.microsoft.com/office/drawing/2014/main" id="{DAEAB09F-CBA0-F646-D704-7164E3D63624}"/>
              </a:ext>
            </a:extLst>
          </p:cNvPr>
          <p:cNvSpPr/>
          <p:nvPr/>
        </p:nvSpPr>
        <p:spPr>
          <a:xfrm>
            <a:off x="5247802"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5" name="Shape 31">
            <a:extLst>
              <a:ext uri="{FF2B5EF4-FFF2-40B4-BE49-F238E27FC236}">
                <a16:creationId xmlns:a16="http://schemas.microsoft.com/office/drawing/2014/main" id="{DD99580C-7927-B8B5-0D9D-72F31B6A54A2}"/>
              </a:ext>
            </a:extLst>
          </p:cNvPr>
          <p:cNvSpPr/>
          <p:nvPr/>
        </p:nvSpPr>
        <p:spPr>
          <a:xfrm>
            <a:off x="5357530"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17" name="Image 10" descr="preencoded.png">
            <a:extLst>
              <a:ext uri="{FF2B5EF4-FFF2-40B4-BE49-F238E27FC236}">
                <a16:creationId xmlns:a16="http://schemas.microsoft.com/office/drawing/2014/main" id="{62B650AA-BEE2-5F64-63B5-6F0822952B6B}"/>
              </a:ext>
            </a:extLst>
          </p:cNvPr>
          <p:cNvPicPr>
            <a:picLocks noChangeAspect="1"/>
          </p:cNvPicPr>
          <p:nvPr/>
        </p:nvPicPr>
        <p:blipFill>
          <a:blip r:embed="rId4"/>
          <a:stretch>
            <a:fillRect/>
          </a:stretch>
        </p:blipFill>
        <p:spPr>
          <a:xfrm>
            <a:off x="5443118" y="2271359"/>
            <a:ext cx="158008" cy="158008"/>
          </a:xfrm>
          <a:prstGeom prst="rect">
            <a:avLst/>
          </a:prstGeom>
        </p:spPr>
      </p:pic>
      <p:sp>
        <p:nvSpPr>
          <p:cNvPr id="219" name="Text 32">
            <a:extLst>
              <a:ext uri="{FF2B5EF4-FFF2-40B4-BE49-F238E27FC236}">
                <a16:creationId xmlns:a16="http://schemas.microsoft.com/office/drawing/2014/main" id="{54EDCF67-7A28-045D-D6A2-DF6231916E19}"/>
              </a:ext>
            </a:extLst>
          </p:cNvPr>
          <p:cNvSpPr/>
          <p:nvPr/>
        </p:nvSpPr>
        <p:spPr>
          <a:xfrm>
            <a:off x="5339242"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221" name="Shape 33">
            <a:extLst>
              <a:ext uri="{FF2B5EF4-FFF2-40B4-BE49-F238E27FC236}">
                <a16:creationId xmlns:a16="http://schemas.microsoft.com/office/drawing/2014/main" id="{C42D32BD-B27F-112F-A8FD-7F7E33804EB6}"/>
              </a:ext>
            </a:extLst>
          </p:cNvPr>
          <p:cNvSpPr/>
          <p:nvPr/>
        </p:nvSpPr>
        <p:spPr>
          <a:xfrm>
            <a:off x="6963826" y="2076043"/>
            <a:ext cx="1325880" cy="196596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3" name="Shape 34">
            <a:extLst>
              <a:ext uri="{FF2B5EF4-FFF2-40B4-BE49-F238E27FC236}">
                <a16:creationId xmlns:a16="http://schemas.microsoft.com/office/drawing/2014/main" id="{17C07218-20D7-FA8D-7C38-657B6A6E5069}"/>
              </a:ext>
            </a:extLst>
          </p:cNvPr>
          <p:cNvSpPr/>
          <p:nvPr/>
        </p:nvSpPr>
        <p:spPr>
          <a:xfrm>
            <a:off x="7443886" y="2222347"/>
            <a:ext cx="365760" cy="365760"/>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25" name="Image 11" descr="preencoded.png">
            <a:extLst>
              <a:ext uri="{FF2B5EF4-FFF2-40B4-BE49-F238E27FC236}">
                <a16:creationId xmlns:a16="http://schemas.microsoft.com/office/drawing/2014/main" id="{AB08E291-C929-1D16-4009-510C21572F6D}"/>
              </a:ext>
            </a:extLst>
          </p:cNvPr>
          <p:cNvPicPr>
            <a:picLocks noChangeAspect="1"/>
          </p:cNvPicPr>
          <p:nvPr/>
        </p:nvPicPr>
        <p:blipFill>
          <a:blip r:embed="rId7"/>
          <a:stretch>
            <a:fillRect/>
          </a:stretch>
        </p:blipFill>
        <p:spPr>
          <a:xfrm>
            <a:off x="7538985" y="2317446"/>
            <a:ext cx="175565" cy="175565"/>
          </a:xfrm>
          <a:prstGeom prst="rect">
            <a:avLst/>
          </a:prstGeom>
        </p:spPr>
      </p:pic>
      <p:sp>
        <p:nvSpPr>
          <p:cNvPr id="227" name="Text 35">
            <a:extLst>
              <a:ext uri="{FF2B5EF4-FFF2-40B4-BE49-F238E27FC236}">
                <a16:creationId xmlns:a16="http://schemas.microsoft.com/office/drawing/2014/main" id="{A7A91FD9-0873-6254-93CC-64DE74698AC0}"/>
              </a:ext>
            </a:extLst>
          </p:cNvPr>
          <p:cNvSpPr/>
          <p:nvPr/>
        </p:nvSpPr>
        <p:spPr>
          <a:xfrm>
            <a:off x="7009546" y="2642971"/>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9" name="Text 36">
            <a:extLst>
              <a:ext uri="{FF2B5EF4-FFF2-40B4-BE49-F238E27FC236}">
                <a16:creationId xmlns:a16="http://schemas.microsoft.com/office/drawing/2014/main" id="{0D3DC187-76D0-B982-E361-93D7814663FB}"/>
              </a:ext>
            </a:extLst>
          </p:cNvPr>
          <p:cNvSpPr/>
          <p:nvPr/>
        </p:nvSpPr>
        <p:spPr>
          <a:xfrm>
            <a:off x="7009546" y="33104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231" name="Shape 37">
            <a:extLst>
              <a:ext uri="{FF2B5EF4-FFF2-40B4-BE49-F238E27FC236}">
                <a16:creationId xmlns:a16="http://schemas.microsoft.com/office/drawing/2014/main" id="{555F37F8-4FD8-E253-268B-E34D203AB054}"/>
              </a:ext>
            </a:extLst>
          </p:cNvPr>
          <p:cNvSpPr/>
          <p:nvPr/>
        </p:nvSpPr>
        <p:spPr>
          <a:xfrm>
            <a:off x="2272954" y="3447643"/>
            <a:ext cx="4343400" cy="594360"/>
          </a:xfrm>
          <a:prstGeom prst="roundRect">
            <a:avLst>
              <a:gd name="adj" fmla="val 12308"/>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33" name="Shape 38">
            <a:extLst>
              <a:ext uri="{FF2B5EF4-FFF2-40B4-BE49-F238E27FC236}">
                <a16:creationId xmlns:a16="http://schemas.microsoft.com/office/drawing/2014/main" id="{6361A231-EC96-3843-90DF-6DAD4770832E}"/>
              </a:ext>
            </a:extLst>
          </p:cNvPr>
          <p:cNvSpPr/>
          <p:nvPr/>
        </p:nvSpPr>
        <p:spPr>
          <a:xfrm>
            <a:off x="2400970" y="3593947"/>
            <a:ext cx="310896" cy="310896"/>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35" name="Image 12" descr="preencoded.png">
            <a:extLst>
              <a:ext uri="{FF2B5EF4-FFF2-40B4-BE49-F238E27FC236}">
                <a16:creationId xmlns:a16="http://schemas.microsoft.com/office/drawing/2014/main" id="{CE754521-99DC-4DF9-810B-B4C04C6F0F37}"/>
              </a:ext>
            </a:extLst>
          </p:cNvPr>
          <p:cNvPicPr>
            <a:picLocks noChangeAspect="1"/>
          </p:cNvPicPr>
          <p:nvPr/>
        </p:nvPicPr>
        <p:blipFill>
          <a:blip r:embed="rId8"/>
          <a:stretch>
            <a:fillRect/>
          </a:stretch>
        </p:blipFill>
        <p:spPr>
          <a:xfrm>
            <a:off x="2481803" y="3674780"/>
            <a:ext cx="149230" cy="149230"/>
          </a:xfrm>
          <a:prstGeom prst="rect">
            <a:avLst/>
          </a:prstGeom>
        </p:spPr>
      </p:pic>
      <p:sp>
        <p:nvSpPr>
          <p:cNvPr id="237" name="Text 39">
            <a:extLst>
              <a:ext uri="{FF2B5EF4-FFF2-40B4-BE49-F238E27FC236}">
                <a16:creationId xmlns:a16="http://schemas.microsoft.com/office/drawing/2014/main" id="{43F7FFCD-B983-52CE-647C-821AFCE3EB7C}"/>
              </a:ext>
            </a:extLst>
          </p:cNvPr>
          <p:cNvSpPr/>
          <p:nvPr/>
        </p:nvSpPr>
        <p:spPr>
          <a:xfrm>
            <a:off x="2803306" y="3447643"/>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39" name="Shape 40">
            <a:extLst>
              <a:ext uri="{FF2B5EF4-FFF2-40B4-BE49-F238E27FC236}">
                <a16:creationId xmlns:a16="http://schemas.microsoft.com/office/drawing/2014/main" id="{5F7914B3-AB96-0962-78DE-DE4E967859D7}"/>
              </a:ext>
            </a:extLst>
          </p:cNvPr>
          <p:cNvSpPr/>
          <p:nvPr/>
        </p:nvSpPr>
        <p:spPr>
          <a:xfrm>
            <a:off x="2254666" y="4316323"/>
            <a:ext cx="4361685" cy="1097280"/>
          </a:xfrm>
          <a:prstGeom prst="roundRect">
            <a:avLst>
              <a:gd name="adj" fmla="val 7500"/>
            </a:avLst>
          </a:prstGeom>
          <a:solidFill>
            <a:srgbClr val="182B61"/>
          </a:solidFill>
          <a:ln w="19050">
            <a:solidFill>
              <a:schemeClr val="tx1"/>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41" name="Shape 41">
            <a:extLst>
              <a:ext uri="{FF2B5EF4-FFF2-40B4-BE49-F238E27FC236}">
                <a16:creationId xmlns:a16="http://schemas.microsoft.com/office/drawing/2014/main" id="{66B7199F-A644-1531-00FC-60629204AE65}"/>
              </a:ext>
            </a:extLst>
          </p:cNvPr>
          <p:cNvSpPr/>
          <p:nvPr/>
        </p:nvSpPr>
        <p:spPr>
          <a:xfrm>
            <a:off x="2437546" y="4682083"/>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43" name="Image 13" descr="preencoded.png">
            <a:extLst>
              <a:ext uri="{FF2B5EF4-FFF2-40B4-BE49-F238E27FC236}">
                <a16:creationId xmlns:a16="http://schemas.microsoft.com/office/drawing/2014/main" id="{6E031AF4-B54C-7DC0-A9F7-23F1B214B65A}"/>
              </a:ext>
            </a:extLst>
          </p:cNvPr>
          <p:cNvPicPr>
            <a:picLocks noChangeAspect="1"/>
          </p:cNvPicPr>
          <p:nvPr/>
        </p:nvPicPr>
        <p:blipFill>
          <a:blip r:embed="rId9"/>
          <a:stretch>
            <a:fillRect/>
          </a:stretch>
        </p:blipFill>
        <p:spPr>
          <a:xfrm>
            <a:off x="2537399" y="4781936"/>
            <a:ext cx="184343" cy="184343"/>
          </a:xfrm>
          <a:prstGeom prst="rect">
            <a:avLst/>
          </a:prstGeom>
        </p:spPr>
      </p:pic>
      <p:sp>
        <p:nvSpPr>
          <p:cNvPr id="245" name="Shape 42">
            <a:extLst>
              <a:ext uri="{FF2B5EF4-FFF2-40B4-BE49-F238E27FC236}">
                <a16:creationId xmlns:a16="http://schemas.microsoft.com/office/drawing/2014/main" id="{2A3A1AD8-A750-3089-A86C-1E6427EE4DD6}"/>
              </a:ext>
            </a:extLst>
          </p:cNvPr>
          <p:cNvSpPr/>
          <p:nvPr/>
        </p:nvSpPr>
        <p:spPr>
          <a:xfrm>
            <a:off x="2437546" y="4682083"/>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47" name="Image 14" descr="preencoded.png">
            <a:extLst>
              <a:ext uri="{FF2B5EF4-FFF2-40B4-BE49-F238E27FC236}">
                <a16:creationId xmlns:a16="http://schemas.microsoft.com/office/drawing/2014/main" id="{74B3F840-FA76-93D4-0FDA-38D96735ADA0}"/>
              </a:ext>
            </a:extLst>
          </p:cNvPr>
          <p:cNvPicPr>
            <a:picLocks noChangeAspect="1"/>
          </p:cNvPicPr>
          <p:nvPr/>
        </p:nvPicPr>
        <p:blipFill>
          <a:blip r:embed="rId10"/>
          <a:stretch>
            <a:fillRect/>
          </a:stretch>
        </p:blipFill>
        <p:spPr>
          <a:xfrm>
            <a:off x="2538130" y="4782667"/>
            <a:ext cx="182880" cy="182880"/>
          </a:xfrm>
          <a:prstGeom prst="rect">
            <a:avLst/>
          </a:prstGeom>
        </p:spPr>
      </p:pic>
      <p:sp>
        <p:nvSpPr>
          <p:cNvPr id="249" name="Text 43">
            <a:extLst>
              <a:ext uri="{FF2B5EF4-FFF2-40B4-BE49-F238E27FC236}">
                <a16:creationId xmlns:a16="http://schemas.microsoft.com/office/drawing/2014/main" id="{BCC373B2-7691-3E80-4139-CC0623D118A3}"/>
              </a:ext>
            </a:extLst>
          </p:cNvPr>
          <p:cNvSpPr/>
          <p:nvPr/>
        </p:nvSpPr>
        <p:spPr>
          <a:xfrm>
            <a:off x="2986186" y="4462627"/>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1" name="Text 44">
            <a:extLst>
              <a:ext uri="{FF2B5EF4-FFF2-40B4-BE49-F238E27FC236}">
                <a16:creationId xmlns:a16="http://schemas.microsoft.com/office/drawing/2014/main" id="{B4045E5D-C092-3AB6-F922-51CD6BBD270F}"/>
              </a:ext>
            </a:extLst>
          </p:cNvPr>
          <p:cNvSpPr/>
          <p:nvPr/>
        </p:nvSpPr>
        <p:spPr>
          <a:xfrm>
            <a:off x="2986186" y="4828387"/>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p>
        </p:txBody>
      </p:sp>
      <p:sp>
        <p:nvSpPr>
          <p:cNvPr id="253" name="Shape 45">
            <a:extLst>
              <a:ext uri="{FF2B5EF4-FFF2-40B4-BE49-F238E27FC236}">
                <a16:creationId xmlns:a16="http://schemas.microsoft.com/office/drawing/2014/main" id="{9D79FA84-2EB0-2BDE-3782-EC26BD6617E1}"/>
              </a:ext>
            </a:extLst>
          </p:cNvPr>
          <p:cNvSpPr/>
          <p:nvPr/>
        </p:nvSpPr>
        <p:spPr>
          <a:xfrm>
            <a:off x="2254666" y="5687923"/>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5" name="Shape 46">
            <a:extLst>
              <a:ext uri="{FF2B5EF4-FFF2-40B4-BE49-F238E27FC236}">
                <a16:creationId xmlns:a16="http://schemas.microsoft.com/office/drawing/2014/main" id="{1A17F8E4-C832-3AC0-2AED-330DA8B7906A}"/>
              </a:ext>
            </a:extLst>
          </p:cNvPr>
          <p:cNvSpPr/>
          <p:nvPr/>
        </p:nvSpPr>
        <p:spPr>
          <a:xfrm>
            <a:off x="2400970" y="5939383"/>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57" name="Image 15" descr="preencoded.png">
            <a:extLst>
              <a:ext uri="{FF2B5EF4-FFF2-40B4-BE49-F238E27FC236}">
                <a16:creationId xmlns:a16="http://schemas.microsoft.com/office/drawing/2014/main" id="{CFE0BDE5-3794-65F3-9A44-EF6323BAA321}"/>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259" name="Shape 47">
            <a:extLst>
              <a:ext uri="{FF2B5EF4-FFF2-40B4-BE49-F238E27FC236}">
                <a16:creationId xmlns:a16="http://schemas.microsoft.com/office/drawing/2014/main" id="{D70ABBEA-5B55-5E1D-6358-9001DABC4FC4}"/>
              </a:ext>
            </a:extLst>
          </p:cNvPr>
          <p:cNvSpPr/>
          <p:nvPr/>
        </p:nvSpPr>
        <p:spPr>
          <a:xfrm>
            <a:off x="2400970" y="5939383"/>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61" name="Image 16" descr="preencoded.png">
            <a:extLst>
              <a:ext uri="{FF2B5EF4-FFF2-40B4-BE49-F238E27FC236}">
                <a16:creationId xmlns:a16="http://schemas.microsoft.com/office/drawing/2014/main" id="{CF14F789-447F-3424-E4A7-C7C5DD2BDAD8}"/>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263" name="Text 48">
            <a:extLst>
              <a:ext uri="{FF2B5EF4-FFF2-40B4-BE49-F238E27FC236}">
                <a16:creationId xmlns:a16="http://schemas.microsoft.com/office/drawing/2014/main" id="{FD0FD645-29A3-6914-7FB0-105ABC51BB3C}"/>
              </a:ext>
            </a:extLst>
          </p:cNvPr>
          <p:cNvSpPr/>
          <p:nvPr/>
        </p:nvSpPr>
        <p:spPr>
          <a:xfrm>
            <a:off x="2858170" y="5687923"/>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5" name="Shape 49">
            <a:extLst>
              <a:ext uri="{FF2B5EF4-FFF2-40B4-BE49-F238E27FC236}">
                <a16:creationId xmlns:a16="http://schemas.microsoft.com/office/drawing/2014/main" id="{5765AF26-7963-9BD3-202B-B96A827539B0}"/>
              </a:ext>
            </a:extLst>
          </p:cNvPr>
          <p:cNvSpPr/>
          <p:nvPr/>
        </p:nvSpPr>
        <p:spPr>
          <a:xfrm>
            <a:off x="4470784" y="5687923"/>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7" name="Shape 50">
            <a:extLst>
              <a:ext uri="{FF2B5EF4-FFF2-40B4-BE49-F238E27FC236}">
                <a16:creationId xmlns:a16="http://schemas.microsoft.com/office/drawing/2014/main" id="{AB3E6EBB-AE60-7F96-E947-FA0D516768F6}"/>
              </a:ext>
            </a:extLst>
          </p:cNvPr>
          <p:cNvSpPr/>
          <p:nvPr/>
        </p:nvSpPr>
        <p:spPr>
          <a:xfrm>
            <a:off x="4617088" y="5939383"/>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69" name="Image 17" descr="preencoded.png">
            <a:extLst>
              <a:ext uri="{FF2B5EF4-FFF2-40B4-BE49-F238E27FC236}">
                <a16:creationId xmlns:a16="http://schemas.microsoft.com/office/drawing/2014/main" id="{365F71A5-623B-2A32-3F6F-E7E2583F0096}"/>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271" name="Shape 51">
            <a:extLst>
              <a:ext uri="{FF2B5EF4-FFF2-40B4-BE49-F238E27FC236}">
                <a16:creationId xmlns:a16="http://schemas.microsoft.com/office/drawing/2014/main" id="{3695A3C2-5458-7E09-FFBF-8EFF7D70E102}"/>
              </a:ext>
            </a:extLst>
          </p:cNvPr>
          <p:cNvSpPr/>
          <p:nvPr/>
        </p:nvSpPr>
        <p:spPr>
          <a:xfrm>
            <a:off x="4617088" y="5939383"/>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73" name="Image 18" descr="preencoded.png">
            <a:extLst>
              <a:ext uri="{FF2B5EF4-FFF2-40B4-BE49-F238E27FC236}">
                <a16:creationId xmlns:a16="http://schemas.microsoft.com/office/drawing/2014/main" id="{9B19E013-0E51-21F8-2D98-9908F8EA6835}"/>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275" name="Text 52">
            <a:extLst>
              <a:ext uri="{FF2B5EF4-FFF2-40B4-BE49-F238E27FC236}">
                <a16:creationId xmlns:a16="http://schemas.microsoft.com/office/drawing/2014/main" id="{296700A3-713C-DB3D-DD70-27B2F6E7127D}"/>
              </a:ext>
            </a:extLst>
          </p:cNvPr>
          <p:cNvSpPr/>
          <p:nvPr/>
        </p:nvSpPr>
        <p:spPr>
          <a:xfrm>
            <a:off x="5074288" y="5687923"/>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7" name="Shape 54">
            <a:extLst>
              <a:ext uri="{FF2B5EF4-FFF2-40B4-BE49-F238E27FC236}">
                <a16:creationId xmlns:a16="http://schemas.microsoft.com/office/drawing/2014/main" id="{B9E28DCD-96AD-3011-068A-9C90BF371408}"/>
              </a:ext>
            </a:extLst>
          </p:cNvPr>
          <p:cNvSpPr/>
          <p:nvPr/>
        </p:nvSpPr>
        <p:spPr>
          <a:xfrm>
            <a:off x="2929798"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9" name="Shape 56">
            <a:extLst>
              <a:ext uri="{FF2B5EF4-FFF2-40B4-BE49-F238E27FC236}">
                <a16:creationId xmlns:a16="http://schemas.microsoft.com/office/drawing/2014/main" id="{4A56FCE6-8E28-C9B3-9B9C-34B59D6F5172}"/>
              </a:ext>
            </a:extLst>
          </p:cNvPr>
          <p:cNvSpPr/>
          <p:nvPr/>
        </p:nvSpPr>
        <p:spPr>
          <a:xfrm>
            <a:off x="4426366"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1" name="Shape 58">
            <a:extLst>
              <a:ext uri="{FF2B5EF4-FFF2-40B4-BE49-F238E27FC236}">
                <a16:creationId xmlns:a16="http://schemas.microsoft.com/office/drawing/2014/main" id="{5745C47B-2CFB-851A-D5B8-A53715420BED}"/>
              </a:ext>
            </a:extLst>
          </p:cNvPr>
          <p:cNvSpPr/>
          <p:nvPr/>
        </p:nvSpPr>
        <p:spPr>
          <a:xfrm>
            <a:off x="5922934"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3" name="Shape 59">
            <a:extLst>
              <a:ext uri="{FF2B5EF4-FFF2-40B4-BE49-F238E27FC236}">
                <a16:creationId xmlns:a16="http://schemas.microsoft.com/office/drawing/2014/main" id="{F0811FF4-A8F6-8FCE-089E-1446BF88BC43}"/>
              </a:ext>
            </a:extLst>
          </p:cNvPr>
          <p:cNvSpPr/>
          <p:nvPr/>
        </p:nvSpPr>
        <p:spPr>
          <a:xfrm>
            <a:off x="44263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5" name="Shape 60">
            <a:extLst>
              <a:ext uri="{FF2B5EF4-FFF2-40B4-BE49-F238E27FC236}">
                <a16:creationId xmlns:a16="http://schemas.microsoft.com/office/drawing/2014/main" id="{610C83BA-6778-F8C6-F4AD-AFA62AF65D85}"/>
              </a:ext>
            </a:extLst>
          </p:cNvPr>
          <p:cNvSpPr/>
          <p:nvPr/>
        </p:nvSpPr>
        <p:spPr>
          <a:xfrm>
            <a:off x="3351946" y="5413603"/>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7" name="Shape 61">
            <a:extLst>
              <a:ext uri="{FF2B5EF4-FFF2-40B4-BE49-F238E27FC236}">
                <a16:creationId xmlns:a16="http://schemas.microsoft.com/office/drawing/2014/main" id="{650FA7ED-7A4A-128C-AC0D-4FD2D920EBA0}"/>
              </a:ext>
            </a:extLst>
          </p:cNvPr>
          <p:cNvSpPr/>
          <p:nvPr/>
        </p:nvSpPr>
        <p:spPr>
          <a:xfrm>
            <a:off x="5467724" y="54268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9" name="Shape 62">
            <a:extLst>
              <a:ext uri="{FF2B5EF4-FFF2-40B4-BE49-F238E27FC236}">
                <a16:creationId xmlns:a16="http://schemas.microsoft.com/office/drawing/2014/main" id="{583B5547-EEA7-8F71-E68B-CE9E16FE5C48}"/>
              </a:ext>
            </a:extLst>
          </p:cNvPr>
          <p:cNvSpPr/>
          <p:nvPr/>
        </p:nvSpPr>
        <p:spPr>
          <a:xfrm>
            <a:off x="6616354" y="262468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1" name="Shape 63">
            <a:extLst>
              <a:ext uri="{FF2B5EF4-FFF2-40B4-BE49-F238E27FC236}">
                <a16:creationId xmlns:a16="http://schemas.microsoft.com/office/drawing/2014/main" id="{CBD94816-6DE5-DD97-547D-8080EDAAAB89}"/>
              </a:ext>
            </a:extLst>
          </p:cNvPr>
          <p:cNvSpPr/>
          <p:nvPr/>
        </p:nvSpPr>
        <p:spPr>
          <a:xfrm>
            <a:off x="6616354" y="374482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3" name="Shape 64">
            <a:extLst>
              <a:ext uri="{FF2B5EF4-FFF2-40B4-BE49-F238E27FC236}">
                <a16:creationId xmlns:a16="http://schemas.microsoft.com/office/drawing/2014/main" id="{A52ACE2C-F19A-D471-EB1C-B47C7A0B4055}"/>
              </a:ext>
            </a:extLst>
          </p:cNvPr>
          <p:cNvSpPr/>
          <p:nvPr/>
        </p:nvSpPr>
        <p:spPr>
          <a:xfrm>
            <a:off x="76267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5" name="Shape 65">
            <a:extLst>
              <a:ext uri="{FF2B5EF4-FFF2-40B4-BE49-F238E27FC236}">
                <a16:creationId xmlns:a16="http://schemas.microsoft.com/office/drawing/2014/main" id="{8CD665E9-B795-5E21-C596-82AA6467090C}"/>
              </a:ext>
            </a:extLst>
          </p:cNvPr>
          <p:cNvSpPr/>
          <p:nvPr/>
        </p:nvSpPr>
        <p:spPr>
          <a:xfrm>
            <a:off x="1682608" y="4755173"/>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7" name="Text 66">
            <a:extLst>
              <a:ext uri="{FF2B5EF4-FFF2-40B4-BE49-F238E27FC236}">
                <a16:creationId xmlns:a16="http://schemas.microsoft.com/office/drawing/2014/main" id="{A11450DF-B3F9-9B94-BFD0-2D5EF419E904}"/>
              </a:ext>
            </a:extLst>
          </p:cNvPr>
          <p:cNvSpPr/>
          <p:nvPr/>
        </p:nvSpPr>
        <p:spPr>
          <a:xfrm>
            <a:off x="1576003" y="4502995"/>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9" name="Rectangle: Rounded Corners 298">
            <a:extLst>
              <a:ext uri="{FF2B5EF4-FFF2-40B4-BE49-F238E27FC236}">
                <a16:creationId xmlns:a16="http://schemas.microsoft.com/office/drawing/2014/main" id="{823F8729-807A-5F7B-0EAB-00A14BF8FA8A}"/>
              </a:ext>
            </a:extLst>
          </p:cNvPr>
          <p:cNvSpPr/>
          <p:nvPr/>
        </p:nvSpPr>
        <p:spPr>
          <a:xfrm>
            <a:off x="334426" y="3358945"/>
            <a:ext cx="1280160" cy="320040"/>
          </a:xfrm>
          <a:prstGeom prst="roundRect">
            <a:avLst/>
          </a:prstGeom>
          <a:noFill/>
          <a:ln w="1905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301" name="Shape 33">
            <a:extLst>
              <a:ext uri="{FF2B5EF4-FFF2-40B4-BE49-F238E27FC236}">
                <a16:creationId xmlns:a16="http://schemas.microsoft.com/office/drawing/2014/main" id="{1FF2E7A4-1B20-659D-2A77-0BDAB34B570D}"/>
              </a:ext>
            </a:extLst>
          </p:cNvPr>
          <p:cNvSpPr/>
          <p:nvPr/>
        </p:nvSpPr>
        <p:spPr>
          <a:xfrm>
            <a:off x="6958743" y="4316323"/>
            <a:ext cx="1325880" cy="1097280"/>
          </a:xfrm>
          <a:prstGeom prst="roundRect">
            <a:avLst>
              <a:gd name="adj" fmla="val 5517"/>
            </a:avLst>
          </a:prstGeom>
          <a:solidFill>
            <a:srgbClr val="FF7E00"/>
          </a:solidFill>
          <a:ln w="28575">
            <a:solidFill>
              <a:schemeClr val="accent1">
                <a:lumMod val="60000"/>
                <a:lumOff val="40000"/>
              </a:schemeClr>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3" name="Text 36">
            <a:extLst>
              <a:ext uri="{FF2B5EF4-FFF2-40B4-BE49-F238E27FC236}">
                <a16:creationId xmlns:a16="http://schemas.microsoft.com/office/drawing/2014/main" id="{0E5B23C1-76BA-CCD6-07F0-B1CAAF32665B}"/>
              </a:ext>
            </a:extLst>
          </p:cNvPr>
          <p:cNvSpPr/>
          <p:nvPr/>
        </p:nvSpPr>
        <p:spPr>
          <a:xfrm>
            <a:off x="7020436" y="4645507"/>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5" name="Shape 63">
            <a:extLst>
              <a:ext uri="{FF2B5EF4-FFF2-40B4-BE49-F238E27FC236}">
                <a16:creationId xmlns:a16="http://schemas.microsoft.com/office/drawing/2014/main" id="{E9EA0FC3-5A31-7A0C-756D-154A73540CBD}"/>
              </a:ext>
            </a:extLst>
          </p:cNvPr>
          <p:cNvSpPr/>
          <p:nvPr/>
        </p:nvSpPr>
        <p:spPr>
          <a:xfrm>
            <a:off x="6634642" y="4935218"/>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7" name="Shape 2">
            <a:extLst>
              <a:ext uri="{FF2B5EF4-FFF2-40B4-BE49-F238E27FC236}">
                <a16:creationId xmlns:a16="http://schemas.microsoft.com/office/drawing/2014/main" id="{D02DDD26-4BC4-6AE4-3BEB-19D77212A494}"/>
              </a:ext>
            </a:extLst>
          </p:cNvPr>
          <p:cNvSpPr/>
          <p:nvPr/>
        </p:nvSpPr>
        <p:spPr>
          <a:xfrm>
            <a:off x="8562967" y="1253083"/>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9" name="Text 3">
            <a:extLst>
              <a:ext uri="{FF2B5EF4-FFF2-40B4-BE49-F238E27FC236}">
                <a16:creationId xmlns:a16="http://schemas.microsoft.com/office/drawing/2014/main" id="{9A6A562E-4AF2-C267-4D5D-4FB742E4120E}"/>
              </a:ext>
            </a:extLst>
          </p:cNvPr>
          <p:cNvSpPr/>
          <p:nvPr/>
        </p:nvSpPr>
        <p:spPr>
          <a:xfrm>
            <a:off x="8781119" y="1490827"/>
            <a:ext cx="3121480" cy="502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err="1">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r>
              <a:rPr kumimoji="0" lang="nl-NL" sz="1400" b="1"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 Accelerator &amp; MS </a:t>
            </a:r>
            <a:r>
              <a:rPr kumimoji="0" lang="nl-NL" sz="1400" b="1" i="0" u="none" strike="noStrike" kern="1200" cap="none" spc="0" normalizeH="0" baseline="0" noProof="0" err="1">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MarketPlace</a:t>
            </a:r>
            <a:r>
              <a:rPr kumimoji="0" lang="nl-NL" sz="1400" b="1"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 apps </a:t>
            </a:r>
            <a:r>
              <a:rPr kumimoji="0" lang="nl-NL" sz="1400" b="1" i="0" u="none" strike="noStrike" kern="1200" cap="none" spc="0" normalizeH="0" baseline="0" noProof="0" err="1">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versions</a:t>
            </a:r>
            <a:endParaRPr kumimoji="0" lang="nl-NL" sz="1400" b="1"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11" name="Text 5">
            <a:extLst>
              <a:ext uri="{FF2B5EF4-FFF2-40B4-BE49-F238E27FC236}">
                <a16:creationId xmlns:a16="http://schemas.microsoft.com/office/drawing/2014/main" id="{DC113CDD-9DFA-3D6E-6495-F3D6D341F8D0}"/>
              </a:ext>
            </a:extLst>
          </p:cNvPr>
          <p:cNvSpPr/>
          <p:nvPr/>
        </p:nvSpPr>
        <p:spPr>
          <a:xfrm>
            <a:off x="8847939" y="2271359"/>
            <a:ext cx="2990333" cy="3621937"/>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Every Manufacturing site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will</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have multiple assets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such</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as engines, pumps, botteling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lines</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valves</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etc.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All</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of these assets need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be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located</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for</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maintenance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and</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other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reasons</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Here Tag-Ids make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the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difference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Therefore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an</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uptodate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Enterprise Tag-ID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Registry</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which</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can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be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fully</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trusted</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is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very</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important.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In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addition</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offer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good</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facilities</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for</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(bulk)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loading</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of P&amp;ID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various</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engineering files. As part of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the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loadign</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we use AI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scan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all</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files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and</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digitize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the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P&amp;ID files.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Indeed we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exploit</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Co Pilot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give easy access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all</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information</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Overall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assists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minimize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time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wasted</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locate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information.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P&amp;ID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capabilities</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iexplained</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n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the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latter</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part of this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presentation</a:t>
            </a: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7C553CA7-3F01-0D47-DF6E-82746A728B9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4" name="Group 13">
            <a:extLst>
              <a:ext uri="{FF2B5EF4-FFF2-40B4-BE49-F238E27FC236}">
                <a16:creationId xmlns:a16="http://schemas.microsoft.com/office/drawing/2014/main" id="{6F0212D5-8049-0A43-6FAA-D275305A8532}"/>
              </a:ext>
            </a:extLst>
          </p:cNvPr>
          <p:cNvGrpSpPr/>
          <p:nvPr/>
        </p:nvGrpSpPr>
        <p:grpSpPr>
          <a:xfrm>
            <a:off x="10034566" y="110554"/>
            <a:ext cx="800952" cy="281816"/>
            <a:chOff x="9701652" y="252026"/>
            <a:chExt cx="992458" cy="349197"/>
          </a:xfrm>
        </p:grpSpPr>
        <p:pic>
          <p:nvPicPr>
            <p:cNvPr id="12" name="Picture 11" descr="Icon&#10;&#10;Description automatically generated">
              <a:extLst>
                <a:ext uri="{FF2B5EF4-FFF2-40B4-BE49-F238E27FC236}">
                  <a16:creationId xmlns:a16="http://schemas.microsoft.com/office/drawing/2014/main" id="{2482EC0D-2120-5E73-222B-6617EE84029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13" name="Straight Connector 12">
              <a:extLst>
                <a:ext uri="{FF2B5EF4-FFF2-40B4-BE49-F238E27FC236}">
                  <a16:creationId xmlns:a16="http://schemas.microsoft.com/office/drawing/2014/main" id="{E80EF695-E6D6-4F5A-3A2C-97DE1B8E4442}"/>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16" name="Graphic 15">
            <a:extLst>
              <a:ext uri="{FF2B5EF4-FFF2-40B4-BE49-F238E27FC236}">
                <a16:creationId xmlns:a16="http://schemas.microsoft.com/office/drawing/2014/main" id="{B9FEE234-DEA2-8B51-0DD9-750A2CB06B40}"/>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0950200" y="184048"/>
            <a:ext cx="1061148" cy="160117"/>
          </a:xfrm>
          <a:prstGeom prst="rect">
            <a:avLst/>
          </a:prstGeom>
        </p:spPr>
      </p:pic>
      <p:sp>
        <p:nvSpPr>
          <p:cNvPr id="9" name="Shape 3">
            <a:extLst>
              <a:ext uri="{FF2B5EF4-FFF2-40B4-BE49-F238E27FC236}">
                <a16:creationId xmlns:a16="http://schemas.microsoft.com/office/drawing/2014/main" id="{1B67FC25-80A3-5000-F8D0-23EC7086DA12}"/>
              </a:ext>
            </a:extLst>
          </p:cNvPr>
          <p:cNvSpPr/>
          <p:nvPr/>
        </p:nvSpPr>
        <p:spPr>
          <a:xfrm>
            <a:off x="301389" y="9287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11" name="Picture 10">
            <a:extLst>
              <a:ext uri="{FF2B5EF4-FFF2-40B4-BE49-F238E27FC236}">
                <a16:creationId xmlns:a16="http://schemas.microsoft.com/office/drawing/2014/main" id="{8F47BA6C-275B-BAEC-688B-E217CB90863C}"/>
              </a:ext>
            </a:extLst>
          </p:cNvPr>
          <p:cNvPicPr>
            <a:picLocks noChangeAspect="1"/>
          </p:cNvPicPr>
          <p:nvPr/>
        </p:nvPicPr>
        <p:blipFill>
          <a:blip r:embed="rId16"/>
          <a:stretch>
            <a:fillRect/>
          </a:stretch>
        </p:blipFill>
        <p:spPr>
          <a:xfrm>
            <a:off x="370676" y="131831"/>
            <a:ext cx="2681035" cy="638820"/>
          </a:xfrm>
          <a:prstGeom prst="rect">
            <a:avLst/>
          </a:prstGeom>
        </p:spPr>
      </p:pic>
      <p:sp>
        <p:nvSpPr>
          <p:cNvPr id="15" name="Text 1">
            <a:extLst>
              <a:ext uri="{FF2B5EF4-FFF2-40B4-BE49-F238E27FC236}">
                <a16:creationId xmlns:a16="http://schemas.microsoft.com/office/drawing/2014/main" id="{F247B025-90D5-1BCD-E857-C633A4D0E4E6}"/>
              </a:ext>
            </a:extLst>
          </p:cNvPr>
          <p:cNvSpPr/>
          <p:nvPr/>
        </p:nvSpPr>
        <p:spPr>
          <a:xfrm>
            <a:off x="2986186" y="201523"/>
            <a:ext cx="6871123"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lang="en-US" sz="2800" b="1">
                <a:solidFill>
                  <a:srgbClr val="002060"/>
                </a:solidFill>
                <a:latin typeface="Open Sans" panose="020B0606030504020204" pitchFamily="34" charset="0"/>
                <a:ea typeface="Open Sans" panose="020B0606030504020204" pitchFamily="34" charset="0"/>
                <a:cs typeface="Open Sans" panose="020B0606030504020204" pitchFamily="34" charset="0"/>
              </a:rPr>
              <a:t>F</a:t>
            </a: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or digitizing Manufacturing</a:t>
            </a:r>
            <a:endParaRPr kumimoji="0" lang="en-US" sz="28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34531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429A6-0AEB-15B3-03AD-0C24D319E7AE}"/>
            </a:ext>
          </a:extLst>
        </p:cNvPr>
        <p:cNvGrpSpPr/>
        <p:nvPr/>
      </p:nvGrpSpPr>
      <p:grpSpPr>
        <a:xfrm>
          <a:off x="0" y="0"/>
          <a:ext cx="0" cy="0"/>
          <a:chOff x="0" y="0"/>
          <a:chExt cx="0" cy="0"/>
        </a:xfrm>
      </p:grpSpPr>
      <p:sp>
        <p:nvSpPr>
          <p:cNvPr id="92" name="TextBox 91">
            <a:extLst>
              <a:ext uri="{FF2B5EF4-FFF2-40B4-BE49-F238E27FC236}">
                <a16:creationId xmlns:a16="http://schemas.microsoft.com/office/drawing/2014/main" id="{31E1CE39-35D6-2649-832B-6CE0E5ED7DA9}"/>
              </a:ext>
            </a:extLst>
          </p:cNvPr>
          <p:cNvSpPr txBox="1"/>
          <p:nvPr/>
        </p:nvSpPr>
        <p:spPr>
          <a:xfrm>
            <a:off x="370299" y="339079"/>
            <a:ext cx="10061330" cy="400110"/>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w="38100">
                  <a:noFill/>
                </a:ln>
                <a:solidFill>
                  <a:srgbClr val="FF7E00"/>
                </a:solidFill>
                <a:effectLst/>
                <a:uLnTx/>
                <a:uFillTx/>
                <a:latin typeface="Montserrat" pitchFamily="2" charset="0"/>
                <a:ea typeface="Roboto Black"/>
                <a:cs typeface="Poppins"/>
              </a:rPr>
              <a:t>Background information</a:t>
            </a:r>
            <a:r>
              <a:rPr kumimoji="0" lang="en-US" sz="2000" b="1" i="0" u="none" strike="noStrike" kern="1200" cap="none" spc="0" normalizeH="0" baseline="0" noProof="0">
                <a:ln w="38100">
                  <a:noFill/>
                </a:ln>
                <a:solidFill>
                  <a:srgbClr val="FF0000"/>
                </a:solidFill>
                <a:effectLst/>
                <a:uLnTx/>
                <a:uFillTx/>
                <a:latin typeface="Montserrat" pitchFamily="2" charset="0"/>
                <a:ea typeface="Roboto Black"/>
                <a:cs typeface="Poppins"/>
              </a:rPr>
              <a:t> </a:t>
            </a:r>
            <a:r>
              <a:rPr kumimoji="0" lang="en-US" sz="2000" b="1" i="0" u="none" strike="noStrike" kern="1200" cap="none" spc="0" normalizeH="0" baseline="0" noProof="0">
                <a:ln w="38100">
                  <a:noFill/>
                </a:ln>
                <a:solidFill>
                  <a:srgbClr val="002060"/>
                </a:solidFill>
                <a:effectLst/>
                <a:uLnTx/>
                <a:uFillTx/>
                <a:latin typeface="Montserrat" pitchFamily="2" charset="0"/>
                <a:ea typeface="Roboto Black"/>
                <a:cs typeface="Poppins"/>
              </a:rPr>
              <a:t>to Energy / Manufacturing plants</a:t>
            </a:r>
            <a:endParaRPr kumimoji="0" lang="en-IN" sz="2000" b="1" i="0" u="none" strike="noStrike" kern="1200" cap="none" spc="0" normalizeH="0" baseline="0" noProof="0">
              <a:ln w="38100">
                <a:noFill/>
              </a:ln>
              <a:solidFill>
                <a:srgbClr val="FF0000"/>
              </a:solidFill>
              <a:effectLst/>
              <a:uLnTx/>
              <a:uFillTx/>
              <a:latin typeface="Montserrat" pitchFamily="2" charset="0"/>
              <a:ea typeface="Roboto Black" panose="02000000000000000000" pitchFamily="2" charset="0"/>
              <a:cs typeface="Poppins"/>
            </a:endParaRPr>
          </a:p>
        </p:txBody>
      </p:sp>
      <p:sp>
        <p:nvSpPr>
          <p:cNvPr id="7" name="TextBox 6" descr="ll etechnicl">
            <a:extLst>
              <a:ext uri="{FF2B5EF4-FFF2-40B4-BE49-F238E27FC236}">
                <a16:creationId xmlns:a16="http://schemas.microsoft.com/office/drawing/2014/main" id="{41279CFD-6F7C-60BC-8F0B-D5EB30D05456}"/>
              </a:ext>
            </a:extLst>
          </p:cNvPr>
          <p:cNvSpPr txBox="1"/>
          <p:nvPr/>
        </p:nvSpPr>
        <p:spPr>
          <a:xfrm>
            <a:off x="412266" y="1175474"/>
            <a:ext cx="11257299" cy="5509200"/>
          </a:xfrm>
          <a:prstGeom prst="rect">
            <a:avLst/>
          </a:prstGeom>
          <a:noFill/>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6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Energy / Manufacturing assets </a:t>
            </a:r>
            <a:r>
              <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are the physical and digital resources essential for production, including machinery, tools, facilities, and even skilled people, </a:t>
            </a:r>
            <a:endParaRPr kumimoji="0" lang="en-GB" sz="16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6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Every Manufacturing plant has a large number of assets such as:</a:t>
            </a:r>
            <a:endParaRPr lang="en-GB" sz="16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Engines</a:t>
            </a:r>
            <a:endParaRPr lang="en-GB"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Pumps</a:t>
            </a:r>
            <a:endParaRPr lang="en-GB"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Conveyor belts</a:t>
            </a:r>
            <a:endParaRPr lang="en-GB"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Bottling lines</a:t>
            </a:r>
            <a:endParaRPr lang="en-GB"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Compressors</a:t>
            </a:r>
            <a:endParaRPr lang="en-GB"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Turbines</a:t>
            </a:r>
            <a:endParaRPr lang="en-GB"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Every asset has an </a:t>
            </a:r>
            <a:r>
              <a:rPr kumimoji="0" lang="en-GB" sz="16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Tag-ID</a:t>
            </a:r>
            <a:r>
              <a:rPr kumimoji="0" lang="en-GB"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which is </a:t>
            </a:r>
            <a:r>
              <a:rPr kumimoji="0" lang="en-US" sz="16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 unique identifier </a:t>
            </a:r>
            <a:r>
              <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for tracking and connecting equipment </a:t>
            </a:r>
            <a:endParaRPr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6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6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Several different types of drawings (Electrical / Instrumentation / Cabling / Safety / etc.) describe the facilities of an Manufacturing plant with a special role for P&amp;ID (Piping &amp; Instrumentation Diagrams): D</a:t>
            </a:r>
            <a:r>
              <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etailed schematic in the process industry that shows the physical layout of pipes, equipment (like pumps, vessels, valves, tanks), and the instrumentation used for control (sensors, transmitters, controllers) within a process system, illustrating the flow of materials and control logic for operations, design, and maintenance. </a:t>
            </a:r>
            <a:endParaRPr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6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Be aware that a typical factory might have over 10,000 technical drawings + all supplier documentation: Instrumentation; Cabling; Safety; Electrical; etc.</a:t>
            </a:r>
            <a:endParaRPr lang="en-US" sz="16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D11AA9F1-988D-0A4B-AE4D-9B0C2FC6942C}"/>
              </a:ext>
            </a:extLst>
          </p:cNvPr>
          <p:cNvPicPr>
            <a:picLocks noChangeAspect="1"/>
          </p:cNvPicPr>
          <p:nvPr/>
        </p:nvPicPr>
        <p:blipFill>
          <a:blip r:embed="rId3"/>
          <a:stretch>
            <a:fillRect/>
          </a:stretch>
        </p:blipFill>
        <p:spPr>
          <a:xfrm>
            <a:off x="8959636" y="1691125"/>
            <a:ext cx="3051712" cy="2093616"/>
          </a:xfrm>
          <a:prstGeom prst="rect">
            <a:avLst/>
          </a:prstGeom>
        </p:spPr>
      </p:pic>
      <p:sp>
        <p:nvSpPr>
          <p:cNvPr id="2" name="Rectangle 1">
            <a:extLst>
              <a:ext uri="{FF2B5EF4-FFF2-40B4-BE49-F238E27FC236}">
                <a16:creationId xmlns:a16="http://schemas.microsoft.com/office/drawing/2014/main" id="{B5BAF6DF-F8A9-0EA5-65A4-D89A77CBC54C}"/>
              </a:ext>
            </a:extLst>
          </p:cNvPr>
          <p:cNvSpPr/>
          <p:nvPr/>
        </p:nvSpPr>
        <p:spPr>
          <a:xfrm>
            <a:off x="6028185" y="2314849"/>
            <a:ext cx="2645292" cy="1467494"/>
          </a:xfrm>
          <a:prstGeom prst="rect">
            <a:avLst/>
          </a:prstGeom>
          <a:solidFill>
            <a:srgbClr val="182B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Also in Medical / Life sciences manufacturing  facilities (assets) are used and therefore </a:t>
            </a:r>
            <a:r>
              <a:rPr kumimoji="0" lang="en-GB" sz="14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r>
              <a:rPr kumimoji="0" lang="en-GB" sz="14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is applicable</a:t>
            </a:r>
            <a:endParaRPr kumimoji="0" lang="en-NL" sz="14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2D279845-3FE8-1A43-9436-B8D6B05965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 name="Group 2">
            <a:extLst>
              <a:ext uri="{FF2B5EF4-FFF2-40B4-BE49-F238E27FC236}">
                <a16:creationId xmlns:a16="http://schemas.microsoft.com/office/drawing/2014/main" id="{E00DE9CE-72EA-6D37-CBEA-BA9BE5B67B51}"/>
              </a:ext>
            </a:extLst>
          </p:cNvPr>
          <p:cNvGrpSpPr/>
          <p:nvPr/>
        </p:nvGrpSpPr>
        <p:grpSpPr>
          <a:xfrm>
            <a:off x="10034566" y="110554"/>
            <a:ext cx="800952" cy="281816"/>
            <a:chOff x="9701652" y="252026"/>
            <a:chExt cx="992458" cy="349197"/>
          </a:xfrm>
        </p:grpSpPr>
        <p:pic>
          <p:nvPicPr>
            <p:cNvPr id="5" name="Picture 4" descr="Icon&#10;&#10;Description automatically generated">
              <a:extLst>
                <a:ext uri="{FF2B5EF4-FFF2-40B4-BE49-F238E27FC236}">
                  <a16:creationId xmlns:a16="http://schemas.microsoft.com/office/drawing/2014/main" id="{CE1948CC-EF29-553A-870D-669FBD68FD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8" name="Straight Connector 7">
              <a:extLst>
                <a:ext uri="{FF2B5EF4-FFF2-40B4-BE49-F238E27FC236}">
                  <a16:creationId xmlns:a16="http://schemas.microsoft.com/office/drawing/2014/main" id="{E060631B-0B97-A91D-065F-644AE00D1B38}"/>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9" name="Graphic 8">
            <a:extLst>
              <a:ext uri="{FF2B5EF4-FFF2-40B4-BE49-F238E27FC236}">
                <a16:creationId xmlns:a16="http://schemas.microsoft.com/office/drawing/2014/main" id="{9464EFD2-CF30-FF16-B812-7340D016CBB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50200" y="184048"/>
            <a:ext cx="1061148" cy="160117"/>
          </a:xfrm>
          <a:prstGeom prst="rect">
            <a:avLst/>
          </a:prstGeom>
        </p:spPr>
      </p:pic>
      <p:sp>
        <p:nvSpPr>
          <p:cNvPr id="11" name="Shape 3">
            <a:extLst>
              <a:ext uri="{FF2B5EF4-FFF2-40B4-BE49-F238E27FC236}">
                <a16:creationId xmlns:a16="http://schemas.microsoft.com/office/drawing/2014/main" id="{B69EDE53-68D0-9B93-BC05-E92CC64937BE}"/>
              </a:ext>
            </a:extLst>
          </p:cNvPr>
          <p:cNvSpPr/>
          <p:nvPr/>
        </p:nvSpPr>
        <p:spPr>
          <a:xfrm>
            <a:off x="489150" y="789328"/>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11314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72429A6-0AEB-15B3-03AD-0C24D319E7AE}"/>
            </a:ext>
          </a:extLst>
        </p:cNvPr>
        <p:cNvGrpSpPr/>
        <p:nvPr/>
      </p:nvGrpSpPr>
      <p:grpSpPr>
        <a:xfrm>
          <a:off x="0" y="0"/>
          <a:ext cx="0" cy="0"/>
          <a:chOff x="0" y="0"/>
          <a:chExt cx="0" cy="0"/>
        </a:xfrm>
      </p:grpSpPr>
      <p:sp>
        <p:nvSpPr>
          <p:cNvPr id="8" name="UI card">
            <a:extLst>
              <a:ext uri="{FF2B5EF4-FFF2-40B4-BE49-F238E27FC236}">
                <a16:creationId xmlns:a16="http://schemas.microsoft.com/office/drawing/2014/main" id="{D2C2A9A1-6E4C-B3AA-0227-266DB2C9D6CA}"/>
              </a:ext>
            </a:extLst>
          </p:cNvPr>
          <p:cNvSpPr/>
          <p:nvPr/>
        </p:nvSpPr>
        <p:spPr>
          <a:xfrm>
            <a:off x="279400" y="1270000"/>
            <a:ext cx="11620500" cy="698500"/>
          </a:xfrm>
          <a:prstGeom prst="roundRect">
            <a:avLst/>
          </a:prstGeom>
          <a:solidFill>
            <a:srgbClr val="F4F7FC"/>
          </a:solidFill>
          <a:ln w="12700">
            <a:solidFill>
              <a:srgbClr val="DDE6F4"/>
            </a:solidFill>
          </a:ln>
        </p:spPr>
        <p:txBody>
          <a:bodyPr/>
          <a:lstStyle/>
          <a:p>
            <a:endParaRPr lang="en-US"/>
          </a:p>
        </p:txBody>
      </p:sp>
      <p:sp>
        <p:nvSpPr>
          <p:cNvPr id="9" name="UI card">
            <a:extLst>
              <a:ext uri="{FF2B5EF4-FFF2-40B4-BE49-F238E27FC236}">
                <a16:creationId xmlns:a16="http://schemas.microsoft.com/office/drawing/2014/main" id="{B2E3881F-9651-9073-477E-544171F68D7E}"/>
              </a:ext>
            </a:extLst>
          </p:cNvPr>
          <p:cNvSpPr/>
          <p:nvPr/>
        </p:nvSpPr>
        <p:spPr>
          <a:xfrm>
            <a:off x="279400" y="2146300"/>
            <a:ext cx="11620500" cy="381000"/>
          </a:xfrm>
          <a:prstGeom prst="roundRect">
            <a:avLst/>
          </a:prstGeom>
          <a:solidFill>
            <a:srgbClr val="F4F7FC"/>
          </a:solidFill>
          <a:ln w="12700">
            <a:solidFill>
              <a:srgbClr val="DDE6F4"/>
            </a:solidFill>
          </a:ln>
        </p:spPr>
        <p:txBody>
          <a:bodyPr/>
          <a:lstStyle/>
          <a:p>
            <a:endParaRPr lang="en-US"/>
          </a:p>
        </p:txBody>
      </p:sp>
      <p:sp>
        <p:nvSpPr>
          <p:cNvPr id="10" name="UI card">
            <a:extLst>
              <a:ext uri="{FF2B5EF4-FFF2-40B4-BE49-F238E27FC236}">
                <a16:creationId xmlns:a16="http://schemas.microsoft.com/office/drawing/2014/main" id="{B9BAF259-769E-099C-334D-9B09D2F32A9D}"/>
              </a:ext>
            </a:extLst>
          </p:cNvPr>
          <p:cNvSpPr/>
          <p:nvPr/>
        </p:nvSpPr>
        <p:spPr>
          <a:xfrm>
            <a:off x="279400" y="2667000"/>
            <a:ext cx="11620500" cy="381000"/>
          </a:xfrm>
          <a:prstGeom prst="roundRect">
            <a:avLst/>
          </a:prstGeom>
          <a:solidFill>
            <a:srgbClr val="F4F7FC"/>
          </a:solidFill>
          <a:ln w="12700">
            <a:solidFill>
              <a:srgbClr val="DDE6F4"/>
            </a:solidFill>
          </a:ln>
        </p:spPr>
        <p:txBody>
          <a:bodyPr/>
          <a:lstStyle/>
          <a:p>
            <a:endParaRPr lang="en-US"/>
          </a:p>
        </p:txBody>
      </p:sp>
      <p:sp>
        <p:nvSpPr>
          <p:cNvPr id="11" name="UI card">
            <a:extLst>
              <a:ext uri="{FF2B5EF4-FFF2-40B4-BE49-F238E27FC236}">
                <a16:creationId xmlns:a16="http://schemas.microsoft.com/office/drawing/2014/main" id="{F1E3FC49-A014-755C-688B-3719634D45FA}"/>
              </a:ext>
            </a:extLst>
          </p:cNvPr>
          <p:cNvSpPr/>
          <p:nvPr/>
        </p:nvSpPr>
        <p:spPr>
          <a:xfrm>
            <a:off x="279400" y="3175000"/>
            <a:ext cx="11620500" cy="381000"/>
          </a:xfrm>
          <a:prstGeom prst="roundRect">
            <a:avLst/>
          </a:prstGeom>
          <a:solidFill>
            <a:srgbClr val="F4F7FC"/>
          </a:solidFill>
          <a:ln w="12700">
            <a:solidFill>
              <a:srgbClr val="DDE6F4"/>
            </a:solidFill>
          </a:ln>
        </p:spPr>
        <p:txBody>
          <a:bodyPr/>
          <a:lstStyle/>
          <a:p>
            <a:endParaRPr lang="en-US"/>
          </a:p>
        </p:txBody>
      </p:sp>
      <p:sp>
        <p:nvSpPr>
          <p:cNvPr id="12" name="UI card">
            <a:extLst>
              <a:ext uri="{FF2B5EF4-FFF2-40B4-BE49-F238E27FC236}">
                <a16:creationId xmlns:a16="http://schemas.microsoft.com/office/drawing/2014/main" id="{C8EC7EE6-D227-7788-6F61-7F8CD65E4686}"/>
              </a:ext>
            </a:extLst>
          </p:cNvPr>
          <p:cNvSpPr/>
          <p:nvPr/>
        </p:nvSpPr>
        <p:spPr>
          <a:xfrm>
            <a:off x="279400" y="3670300"/>
            <a:ext cx="11620500" cy="381000"/>
          </a:xfrm>
          <a:prstGeom prst="roundRect">
            <a:avLst/>
          </a:prstGeom>
          <a:solidFill>
            <a:srgbClr val="F4F7FC"/>
          </a:solidFill>
          <a:ln w="12700">
            <a:solidFill>
              <a:srgbClr val="DDE6F4"/>
            </a:solidFill>
          </a:ln>
        </p:spPr>
        <p:txBody>
          <a:bodyPr/>
          <a:lstStyle/>
          <a:p>
            <a:endParaRPr lang="en-US"/>
          </a:p>
        </p:txBody>
      </p:sp>
      <p:sp>
        <p:nvSpPr>
          <p:cNvPr id="13" name="UI card">
            <a:extLst>
              <a:ext uri="{FF2B5EF4-FFF2-40B4-BE49-F238E27FC236}">
                <a16:creationId xmlns:a16="http://schemas.microsoft.com/office/drawing/2014/main" id="{B43F0BC4-9C90-26ED-0897-32981E7412D8}"/>
              </a:ext>
            </a:extLst>
          </p:cNvPr>
          <p:cNvSpPr/>
          <p:nvPr/>
        </p:nvSpPr>
        <p:spPr>
          <a:xfrm>
            <a:off x="279400" y="4178300"/>
            <a:ext cx="11620500" cy="533400"/>
          </a:xfrm>
          <a:prstGeom prst="roundRect">
            <a:avLst/>
          </a:prstGeom>
          <a:solidFill>
            <a:srgbClr val="F4F7FC"/>
          </a:solidFill>
          <a:ln w="12700">
            <a:solidFill>
              <a:srgbClr val="DDE6F4"/>
            </a:solidFill>
          </a:ln>
        </p:spPr>
        <p:txBody>
          <a:bodyPr/>
          <a:lstStyle/>
          <a:p>
            <a:endParaRPr lang="en-US"/>
          </a:p>
        </p:txBody>
      </p:sp>
      <p:sp>
        <p:nvSpPr>
          <p:cNvPr id="14" name="UI card">
            <a:extLst>
              <a:ext uri="{FF2B5EF4-FFF2-40B4-BE49-F238E27FC236}">
                <a16:creationId xmlns:a16="http://schemas.microsoft.com/office/drawing/2014/main" id="{1DF1D2AD-CE4C-70F9-4A03-8BE0D224129A}"/>
              </a:ext>
            </a:extLst>
          </p:cNvPr>
          <p:cNvSpPr/>
          <p:nvPr/>
        </p:nvSpPr>
        <p:spPr>
          <a:xfrm>
            <a:off x="279400" y="4786597"/>
            <a:ext cx="11620500" cy="495300"/>
          </a:xfrm>
          <a:prstGeom prst="roundRect">
            <a:avLst/>
          </a:prstGeom>
          <a:solidFill>
            <a:srgbClr val="F4F7FC"/>
          </a:solidFill>
          <a:ln w="12700">
            <a:solidFill>
              <a:srgbClr val="DDE6F4"/>
            </a:solidFill>
          </a:ln>
        </p:spPr>
        <p:txBody>
          <a:bodyPr/>
          <a:lstStyle/>
          <a:p>
            <a:endParaRPr lang="en-US"/>
          </a:p>
        </p:txBody>
      </p:sp>
      <p:sp>
        <p:nvSpPr>
          <p:cNvPr id="15" name="UI card">
            <a:extLst>
              <a:ext uri="{FF2B5EF4-FFF2-40B4-BE49-F238E27FC236}">
                <a16:creationId xmlns:a16="http://schemas.microsoft.com/office/drawing/2014/main" id="{87994092-6793-A94E-0075-BAD578B2D1CF}"/>
              </a:ext>
            </a:extLst>
          </p:cNvPr>
          <p:cNvSpPr/>
          <p:nvPr/>
        </p:nvSpPr>
        <p:spPr>
          <a:xfrm>
            <a:off x="279400" y="5334000"/>
            <a:ext cx="11620500" cy="673100"/>
          </a:xfrm>
          <a:prstGeom prst="roundRect">
            <a:avLst/>
          </a:prstGeom>
          <a:solidFill>
            <a:srgbClr val="F4F7FC"/>
          </a:solidFill>
          <a:ln w="12700">
            <a:solidFill>
              <a:srgbClr val="DDE6F4"/>
            </a:solidFill>
          </a:ln>
        </p:spPr>
        <p:txBody>
          <a:bodyPr/>
          <a:lstStyle/>
          <a:p>
            <a:endParaRPr lang="en-US"/>
          </a:p>
        </p:txBody>
      </p:sp>
      <p:sp>
        <p:nvSpPr>
          <p:cNvPr id="16" name="UI card">
            <a:extLst>
              <a:ext uri="{FF2B5EF4-FFF2-40B4-BE49-F238E27FC236}">
                <a16:creationId xmlns:a16="http://schemas.microsoft.com/office/drawing/2014/main" id="{519718F3-02D8-7A81-50E5-93DEC4820163}"/>
              </a:ext>
            </a:extLst>
          </p:cNvPr>
          <p:cNvSpPr/>
          <p:nvPr/>
        </p:nvSpPr>
        <p:spPr>
          <a:xfrm>
            <a:off x="279400" y="6157732"/>
            <a:ext cx="11620500" cy="547868"/>
          </a:xfrm>
          <a:prstGeom prst="roundRect">
            <a:avLst/>
          </a:prstGeom>
          <a:solidFill>
            <a:srgbClr val="F4F7FC"/>
          </a:solidFill>
          <a:ln w="12700">
            <a:solidFill>
              <a:srgbClr val="DDE6F4"/>
            </a:solidFill>
          </a:ln>
        </p:spPr>
        <p:txBody>
          <a:bodyPr/>
          <a:lstStyle/>
          <a:p>
            <a:endParaRPr lang="en-US"/>
          </a:p>
        </p:txBody>
      </p:sp>
      <p:sp>
        <p:nvSpPr>
          <p:cNvPr id="92" name="TextBox 91">
            <a:extLst>
              <a:ext uri="{FF2B5EF4-FFF2-40B4-BE49-F238E27FC236}">
                <a16:creationId xmlns:a16="http://schemas.microsoft.com/office/drawing/2014/main" id="{31E1CE39-35D6-2649-832B-6CE0E5ED7DA9}"/>
              </a:ext>
            </a:extLst>
          </p:cNvPr>
          <p:cNvSpPr txBox="1"/>
          <p:nvPr/>
        </p:nvSpPr>
        <p:spPr>
          <a:xfrm>
            <a:off x="436066" y="251462"/>
            <a:ext cx="9319599" cy="830997"/>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w="38100">
                  <a:noFill/>
                </a:ln>
                <a:solidFill>
                  <a:srgbClr val="FF0000"/>
                </a:solidFill>
                <a:effectLst/>
                <a:uLnTx/>
                <a:uFillTx/>
                <a:latin typeface="Poppins" panose="00000500000000000000" pitchFamily="2" charset="0"/>
                <a:ea typeface="Roboto Black"/>
                <a:cs typeface="Poppins" panose="00000500000000000000" pitchFamily="2" charset="0"/>
              </a:rPr>
              <a:t>Problem statement: </a:t>
            </a:r>
            <a:r>
              <a:rPr kumimoji="0" lang="en-US" sz="2400" b="1" i="0" u="none" strike="noStrike" kern="1200" cap="none" spc="0" normalizeH="0" baseline="0" noProof="0">
                <a:ln w="38100">
                  <a:noFill/>
                </a:ln>
                <a:solidFill>
                  <a:srgbClr val="002060"/>
                </a:solidFill>
                <a:effectLst/>
                <a:uLnTx/>
                <a:uFillTx/>
                <a:latin typeface="Poppins" panose="00000500000000000000" pitchFamily="2" charset="0"/>
                <a:ea typeface="Roboto Black"/>
                <a:cs typeface="Poppins" panose="00000500000000000000" pitchFamily="2" charset="0"/>
              </a:rPr>
              <a:t>Issues experienced by Manufacturing companies when managing their assets</a:t>
            </a:r>
            <a:endParaRPr kumimoji="0" lang="en-IN" sz="2400" b="1" i="0" u="none" strike="noStrike" kern="1200" cap="none" spc="0" normalizeH="0" baseline="0" noProof="0">
              <a:ln w="38100">
                <a:noFill/>
              </a:ln>
              <a:solidFill>
                <a:srgbClr val="FF0000"/>
              </a:solidFill>
              <a:effectLst/>
              <a:uLnTx/>
              <a:uFillTx/>
              <a:latin typeface="Poppins" panose="00000500000000000000" pitchFamily="2" charset="0"/>
              <a:ea typeface="Roboto Black" panose="02000000000000000000" pitchFamily="2" charset="0"/>
              <a:cs typeface="Poppins" panose="00000500000000000000" pitchFamily="2" charset="0"/>
            </a:endParaRPr>
          </a:p>
        </p:txBody>
      </p:sp>
      <p:sp>
        <p:nvSpPr>
          <p:cNvPr id="7" name="TextBox 6" descr="ll etechnicl">
            <a:extLst>
              <a:ext uri="{FF2B5EF4-FFF2-40B4-BE49-F238E27FC236}">
                <a16:creationId xmlns:a16="http://schemas.microsoft.com/office/drawing/2014/main" id="{41279CFD-6F7C-60BC-8F0B-D5EB30D05456}"/>
              </a:ext>
            </a:extLst>
          </p:cNvPr>
          <p:cNvSpPr txBox="1"/>
          <p:nvPr/>
        </p:nvSpPr>
        <p:spPr>
          <a:xfrm>
            <a:off x="326825" y="1352930"/>
            <a:ext cx="11404191" cy="578619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Often multiple Tag registries in place all of which  are incomplete and not aligned:</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sym typeface="Wingdings" panose="05000000000000000000" pitchFamily="2" charset="2"/>
              </a:rPr>
              <a:t> In Excel, etc.</a:t>
            </a:r>
            <a:endParaRPr kumimoji="0" lang="en-GB" sz="1800" b="1" i="0" u="none" strike="noStrike" kern="1200" cap="none" spc="0" normalizeH="0" baseline="0" noProof="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600" b="1" i="0" u="none" strike="noStrike" kern="1200" cap="none" spc="0" normalizeH="0" baseline="0" noProof="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0" i="0" u="none" strike="noStrike" kern="1200" cap="none" spc="0" normalizeH="0" baseline="0" noProof="0">
                <a:ln>
                  <a:noFill/>
                </a:ln>
                <a:solidFill>
                  <a:prstClr val="black"/>
                </a:solidFill>
                <a:effectLst/>
                <a:uLnTx/>
                <a:uFillTx/>
                <a:latin typeface="Aptos" panose="02110004020202020204"/>
                <a:ea typeface="+mn-ea"/>
                <a:cs typeface="+mn-cs"/>
              </a:rPr>
              <a:t>Tag registries have no </a:t>
            </a:r>
            <a:r>
              <a:rPr kumimoji="0" lang="en-GB" sz="1600" b="0" i="0" u="none" strike="noStrike" kern="1200" cap="none" spc="0" normalizeH="0" baseline="0" noProof="0" err="1">
                <a:ln>
                  <a:noFill/>
                </a:ln>
                <a:solidFill>
                  <a:prstClr val="black"/>
                </a:solidFill>
                <a:effectLst/>
                <a:uLnTx/>
                <a:uFillTx/>
                <a:latin typeface="Aptos" panose="02110004020202020204"/>
                <a:ea typeface="+mn-ea"/>
                <a:cs typeface="+mn-cs"/>
              </a:rPr>
              <a:t>uptodate</a:t>
            </a:r>
            <a:r>
              <a:rPr kumimoji="0" lang="en-GB" sz="1600" b="0" i="0" u="none" strike="noStrike" kern="1200" cap="none" spc="0" normalizeH="0" baseline="0" noProof="0">
                <a:ln>
                  <a:noFill/>
                </a:ln>
                <a:solidFill>
                  <a:prstClr val="black"/>
                </a:solidFill>
                <a:effectLst/>
                <a:uLnTx/>
                <a:uFillTx/>
                <a:latin typeface="Aptos" panose="02110004020202020204"/>
                <a:ea typeface="+mn-ea"/>
                <a:cs typeface="+mn-cs"/>
              </a:rPr>
              <a:t> information in what drawings each Tag  id is used.</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600" b="0" i="0" u="none" strike="noStrike" kern="1200" cap="none" spc="0" normalizeH="0" baseline="0" noProof="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Engineers are unable to find the relevant drawing(s) for a given Tag id.</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600" b="0" i="0" u="none" strike="noStrike" kern="1200" cap="none" spc="0" normalizeH="0" baseline="0" noProof="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0" i="0" u="none" strike="noStrike" kern="1200" cap="none" spc="0" normalizeH="0" baseline="0" noProof="0">
                <a:ln>
                  <a:noFill/>
                </a:ln>
                <a:solidFill>
                  <a:prstClr val="black"/>
                </a:solidFill>
                <a:effectLst/>
                <a:uLnTx/>
                <a:uFillTx/>
                <a:latin typeface="Aptos" panose="02110004020202020204"/>
                <a:ea typeface="+mn-ea"/>
                <a:cs typeface="+mn-cs"/>
              </a:rPr>
              <a:t>P&amp;ID (Piping &amp; Instrumentation Diagram) information is not available in digital format.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600" b="0" i="0" u="none" strike="noStrike" kern="1200" cap="none" spc="0" normalizeH="0" baseline="0" noProof="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0" i="0" u="none" strike="noStrike" kern="1200" cap="none" spc="0" normalizeH="0" baseline="0" noProof="0">
                <a:ln>
                  <a:noFill/>
                </a:ln>
                <a:solidFill>
                  <a:prstClr val="black"/>
                </a:solidFill>
                <a:effectLst/>
                <a:uLnTx/>
                <a:uFillTx/>
                <a:latin typeface="Aptos" panose="02110004020202020204"/>
                <a:ea typeface="+mn-ea"/>
                <a:cs typeface="+mn-cs"/>
              </a:rPr>
              <a:t>Tag information is stored in EXCEL spreadsheets and there are no controls who can  update what.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600" b="0" i="0" u="none" strike="noStrike" kern="1200" cap="none" spc="0" normalizeH="0" baseline="0" noProof="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b="1" i="0" u="none" strike="noStrike" kern="1200" cap="none" spc="0" normalizeH="0" baseline="0" noProof="0">
                <a:ln>
                  <a:noFill/>
                </a:ln>
                <a:solidFill>
                  <a:prstClr val="black"/>
                </a:solidFill>
                <a:effectLst/>
                <a:uLnTx/>
                <a:uFillTx/>
                <a:latin typeface="Aptos" panose="02110004020202020204"/>
                <a:ea typeface="+mn-ea"/>
                <a:cs typeface="+mn-cs"/>
              </a:rPr>
              <a:t>Information in your Technical Drawing Management System (EDMS) is not aligned with your Tag Registry system.</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600" b="0" i="0" u="none" strike="noStrike" kern="1200" cap="none" spc="0" normalizeH="0" baseline="0" noProof="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0" i="0" u="none" strike="noStrike" kern="1200" cap="none" spc="0" normalizeH="0" baseline="0" noProof="0">
                <a:ln>
                  <a:noFill/>
                </a:ln>
                <a:solidFill>
                  <a:prstClr val="black"/>
                </a:solidFill>
                <a:effectLst/>
                <a:uLnTx/>
                <a:uFillTx/>
                <a:latin typeface="Aptos" panose="02110004020202020204"/>
                <a:ea typeface="+mn-ea"/>
                <a:cs typeface="+mn-cs"/>
              </a:rPr>
              <a:t>Unable to scan your technical drawings for Tag information.</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600" b="0" i="0" u="none" strike="noStrike" kern="1200" cap="none" spc="0" normalizeH="0" baseline="0" noProof="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To find the updated information lots of time is wasted by your maintenance staff</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sym typeface="Wingdings" panose="05000000000000000000" pitchFamily="2" charset="2"/>
              </a:rPr>
              <a:t> Over 30%</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800" b="1" i="0" u="none" strike="noStrike" kern="1200" cap="none" spc="0" normalizeH="0" baseline="0" noProof="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It is a safety risk for the plant.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 name="Picture 1">
            <a:extLst>
              <a:ext uri="{FF2B5EF4-FFF2-40B4-BE49-F238E27FC236}">
                <a16:creationId xmlns:a16="http://schemas.microsoft.com/office/drawing/2014/main" id="{1770AB3C-14DA-3DCB-C91B-C2B3F0C7AC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 name="Group 2">
            <a:extLst>
              <a:ext uri="{FF2B5EF4-FFF2-40B4-BE49-F238E27FC236}">
                <a16:creationId xmlns:a16="http://schemas.microsoft.com/office/drawing/2014/main" id="{0080A777-6D3F-8E11-0B46-BCFE68E9D25F}"/>
              </a:ext>
            </a:extLst>
          </p:cNvPr>
          <p:cNvGrpSpPr/>
          <p:nvPr/>
        </p:nvGrpSpPr>
        <p:grpSpPr>
          <a:xfrm>
            <a:off x="10034566" y="110554"/>
            <a:ext cx="800952" cy="281816"/>
            <a:chOff x="9701652" y="252026"/>
            <a:chExt cx="992458" cy="349197"/>
          </a:xfrm>
        </p:grpSpPr>
        <p:pic>
          <p:nvPicPr>
            <p:cNvPr id="4" name="Picture 3" descr="Icon&#10;&#10;Description automatically generated">
              <a:extLst>
                <a:ext uri="{FF2B5EF4-FFF2-40B4-BE49-F238E27FC236}">
                  <a16:creationId xmlns:a16="http://schemas.microsoft.com/office/drawing/2014/main" id="{B3915D4A-5484-BFF7-5361-779525AA4E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5" name="Straight Connector 4">
              <a:extLst>
                <a:ext uri="{FF2B5EF4-FFF2-40B4-BE49-F238E27FC236}">
                  <a16:creationId xmlns:a16="http://schemas.microsoft.com/office/drawing/2014/main" id="{BFE825D5-1351-8087-FE3B-43E931270173}"/>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6" name="Graphic 5">
            <a:extLst>
              <a:ext uri="{FF2B5EF4-FFF2-40B4-BE49-F238E27FC236}">
                <a16:creationId xmlns:a16="http://schemas.microsoft.com/office/drawing/2014/main" id="{6B27C5E9-F63A-3A77-C6A9-860EDB12E4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50200" y="184048"/>
            <a:ext cx="1061148" cy="160117"/>
          </a:xfrm>
          <a:prstGeom prst="rect">
            <a:avLst/>
          </a:prstGeom>
        </p:spPr>
      </p:pic>
    </p:spTree>
    <p:extLst>
      <p:ext uri="{BB962C8B-B14F-4D97-AF65-F5344CB8AC3E}">
        <p14:creationId xmlns:p14="http://schemas.microsoft.com/office/powerpoint/2010/main" val="2738514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7">
            <a:extLst>
              <a:ext uri="{FF2B5EF4-FFF2-40B4-BE49-F238E27FC236}">
                <a16:creationId xmlns:a16="http://schemas.microsoft.com/office/drawing/2014/main" id="{5F57602B-3EE3-9521-72E2-4695FDC4E607}"/>
              </a:ext>
            </a:extLst>
          </p:cNvPr>
          <p:cNvGrpSpPr/>
          <p:nvPr/>
        </p:nvGrpSpPr>
        <p:grpSpPr>
          <a:xfrm>
            <a:off x="364025" y="1435814"/>
            <a:ext cx="11452055" cy="4651752"/>
            <a:chOff x="364025" y="1435814"/>
            <a:chExt cx="11701595" cy="4753114"/>
          </a:xfrm>
        </p:grpSpPr>
        <p:sp>
          <p:nvSpPr>
            <p:cNvPr id="101" name="Rectangle: Rounded Corners 100">
              <a:extLst>
                <a:ext uri="{FF2B5EF4-FFF2-40B4-BE49-F238E27FC236}">
                  <a16:creationId xmlns:a16="http://schemas.microsoft.com/office/drawing/2014/main" id="{E40C6BA6-F277-4D09-BBFC-E07BA17F268C}"/>
                </a:ext>
              </a:extLst>
            </p:cNvPr>
            <p:cNvSpPr/>
            <p:nvPr/>
          </p:nvSpPr>
          <p:spPr>
            <a:xfrm>
              <a:off x="364025" y="1446966"/>
              <a:ext cx="3806531" cy="1385444"/>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02" name="Oval 101">
              <a:extLst>
                <a:ext uri="{FF2B5EF4-FFF2-40B4-BE49-F238E27FC236}">
                  <a16:creationId xmlns:a16="http://schemas.microsoft.com/office/drawing/2014/main" id="{40D224A2-39DD-407B-9EE3-184E784711EC}"/>
                </a:ext>
              </a:extLst>
            </p:cNvPr>
            <p:cNvSpPr/>
            <p:nvPr/>
          </p:nvSpPr>
          <p:spPr>
            <a:xfrm>
              <a:off x="3186715" y="1887967"/>
              <a:ext cx="793840" cy="793840"/>
            </a:xfrm>
            <a:prstGeom prst="ellipse">
              <a:avLst/>
            </a:prstGeom>
            <a:solidFill>
              <a:schemeClr val="bg1"/>
            </a:solidFill>
            <a:ln>
              <a:noFill/>
            </a:ln>
            <a:effectLst>
              <a:outerShdw blurRad="177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03" name="Oval 102">
              <a:extLst>
                <a:ext uri="{FF2B5EF4-FFF2-40B4-BE49-F238E27FC236}">
                  <a16:creationId xmlns:a16="http://schemas.microsoft.com/office/drawing/2014/main" id="{E096E5F1-7639-44BF-9811-25F78BF0621F}"/>
                </a:ext>
              </a:extLst>
            </p:cNvPr>
            <p:cNvSpPr/>
            <p:nvPr/>
          </p:nvSpPr>
          <p:spPr>
            <a:xfrm>
              <a:off x="3283895" y="1985146"/>
              <a:ext cx="599481" cy="599481"/>
            </a:xfrm>
            <a:prstGeom prst="ellipse">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04" name="TextBox 103">
              <a:extLst>
                <a:ext uri="{FF2B5EF4-FFF2-40B4-BE49-F238E27FC236}">
                  <a16:creationId xmlns:a16="http://schemas.microsoft.com/office/drawing/2014/main" id="{7E1F6731-D4A2-40A1-B1A0-7EADD2B5B188}"/>
                </a:ext>
              </a:extLst>
            </p:cNvPr>
            <p:cNvSpPr txBox="1"/>
            <p:nvPr/>
          </p:nvSpPr>
          <p:spPr>
            <a:xfrm>
              <a:off x="677108" y="1768751"/>
              <a:ext cx="2662543" cy="822242"/>
            </a:xfrm>
            <a:prstGeom prst="rect">
              <a:avLst/>
            </a:prstGeom>
            <a:noFill/>
          </p:spPr>
          <p:txBody>
            <a:bodyPr wrap="square" rtlCol="0">
              <a:spAutoFit/>
            </a:bodyPr>
            <a:lstStyle/>
            <a:p>
              <a:pPr>
                <a:lnSpc>
                  <a:spcPct val="150000"/>
                </a:lnSpc>
              </a:pPr>
              <a:r>
                <a:rPr lang="en-US" sz="1600" baseline="30000">
                  <a:latin typeface="Open Sans Medium" pitchFamily="2" charset="0"/>
                  <a:ea typeface="Open Sans Medium" pitchFamily="2" charset="0"/>
                  <a:cs typeface="Open Sans Medium" pitchFamily="2" charset="0"/>
                </a:rPr>
                <a:t>Often multiple Tag registries in place all of which  are incomplete and not aligned: In Excel, etc.</a:t>
              </a:r>
            </a:p>
          </p:txBody>
        </p:sp>
        <p:sp>
          <p:nvSpPr>
            <p:cNvPr id="18" name="Rectangle: Rounded Corners 100">
              <a:extLst>
                <a:ext uri="{FF2B5EF4-FFF2-40B4-BE49-F238E27FC236}">
                  <a16:creationId xmlns:a16="http://schemas.microsoft.com/office/drawing/2014/main" id="{527703C1-2BD9-B9E6-BD5A-8556B79D0C71}"/>
                </a:ext>
              </a:extLst>
            </p:cNvPr>
            <p:cNvSpPr/>
            <p:nvPr/>
          </p:nvSpPr>
          <p:spPr>
            <a:xfrm>
              <a:off x="4311557" y="1435814"/>
              <a:ext cx="3806531" cy="1385444"/>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9" name="Oval 18">
              <a:extLst>
                <a:ext uri="{FF2B5EF4-FFF2-40B4-BE49-F238E27FC236}">
                  <a16:creationId xmlns:a16="http://schemas.microsoft.com/office/drawing/2014/main" id="{E70C8B59-5569-E80E-761F-725504271430}"/>
                </a:ext>
              </a:extLst>
            </p:cNvPr>
            <p:cNvSpPr/>
            <p:nvPr/>
          </p:nvSpPr>
          <p:spPr>
            <a:xfrm>
              <a:off x="7134247" y="1876815"/>
              <a:ext cx="793840" cy="793840"/>
            </a:xfrm>
            <a:prstGeom prst="ellipse">
              <a:avLst/>
            </a:prstGeom>
            <a:solidFill>
              <a:schemeClr val="bg1"/>
            </a:solidFill>
            <a:ln>
              <a:noFill/>
            </a:ln>
            <a:effectLst>
              <a:outerShdw blurRad="177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20" name="Oval 19">
              <a:extLst>
                <a:ext uri="{FF2B5EF4-FFF2-40B4-BE49-F238E27FC236}">
                  <a16:creationId xmlns:a16="http://schemas.microsoft.com/office/drawing/2014/main" id="{5234D75B-BD8B-DBBF-2C1B-77C82A7C52D2}"/>
                </a:ext>
              </a:extLst>
            </p:cNvPr>
            <p:cNvSpPr/>
            <p:nvPr/>
          </p:nvSpPr>
          <p:spPr>
            <a:xfrm>
              <a:off x="7231427" y="1973994"/>
              <a:ext cx="599481" cy="599481"/>
            </a:xfrm>
            <a:prstGeom prst="ellipse">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21" name="TextBox 20">
              <a:extLst>
                <a:ext uri="{FF2B5EF4-FFF2-40B4-BE49-F238E27FC236}">
                  <a16:creationId xmlns:a16="http://schemas.microsoft.com/office/drawing/2014/main" id="{596C58FD-B5DF-8D39-A747-604DBEC2EFAC}"/>
                </a:ext>
              </a:extLst>
            </p:cNvPr>
            <p:cNvSpPr txBox="1"/>
            <p:nvPr/>
          </p:nvSpPr>
          <p:spPr>
            <a:xfrm>
              <a:off x="4624640" y="1737334"/>
              <a:ext cx="2521542" cy="804707"/>
            </a:xfrm>
            <a:prstGeom prst="rect">
              <a:avLst/>
            </a:prstGeom>
            <a:noFill/>
          </p:spPr>
          <p:txBody>
            <a:bodyPr wrap="square" rtlCol="0">
              <a:spAutoFit/>
            </a:bodyPr>
            <a:lstStyle/>
            <a:p>
              <a:pPr>
                <a:lnSpc>
                  <a:spcPct val="150000"/>
                </a:lnSpc>
              </a:pPr>
              <a:r>
                <a:rPr lang="en-US" sz="1600" baseline="30000">
                  <a:latin typeface="Open Sans Medium" pitchFamily="2" charset="0"/>
                  <a:ea typeface="Open Sans Medium" pitchFamily="2" charset="0"/>
                  <a:cs typeface="Open Sans Medium" pitchFamily="2" charset="0"/>
                </a:rPr>
                <a:t>Tag registries have no </a:t>
              </a:r>
              <a:r>
                <a:rPr lang="en-US" sz="1600" baseline="30000" err="1">
                  <a:latin typeface="Open Sans Medium" pitchFamily="2" charset="0"/>
                  <a:ea typeface="Open Sans Medium" pitchFamily="2" charset="0"/>
                  <a:cs typeface="Open Sans Medium" pitchFamily="2" charset="0"/>
                </a:rPr>
                <a:t>uptodate</a:t>
              </a:r>
              <a:r>
                <a:rPr lang="en-US" sz="1600" baseline="30000">
                  <a:latin typeface="Open Sans Medium" pitchFamily="2" charset="0"/>
                  <a:ea typeface="Open Sans Medium" pitchFamily="2" charset="0"/>
                  <a:cs typeface="Open Sans Medium" pitchFamily="2" charset="0"/>
                </a:rPr>
                <a:t> information in what drawings each Tag  id is used.</a:t>
              </a:r>
            </a:p>
          </p:txBody>
        </p:sp>
        <p:sp>
          <p:nvSpPr>
            <p:cNvPr id="22" name="Rectangle: Rounded Corners 100">
              <a:extLst>
                <a:ext uri="{FF2B5EF4-FFF2-40B4-BE49-F238E27FC236}">
                  <a16:creationId xmlns:a16="http://schemas.microsoft.com/office/drawing/2014/main" id="{7D0DC825-38BD-A84B-5268-A38FB4642EA9}"/>
                </a:ext>
              </a:extLst>
            </p:cNvPr>
            <p:cNvSpPr/>
            <p:nvPr/>
          </p:nvSpPr>
          <p:spPr>
            <a:xfrm>
              <a:off x="8259089" y="1446966"/>
              <a:ext cx="3806531" cy="1385444"/>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23" name="Oval 22">
              <a:extLst>
                <a:ext uri="{FF2B5EF4-FFF2-40B4-BE49-F238E27FC236}">
                  <a16:creationId xmlns:a16="http://schemas.microsoft.com/office/drawing/2014/main" id="{AD1C8C95-3B52-6D19-BB95-D4F7AE0C8E67}"/>
                </a:ext>
              </a:extLst>
            </p:cNvPr>
            <p:cNvSpPr/>
            <p:nvPr/>
          </p:nvSpPr>
          <p:spPr>
            <a:xfrm>
              <a:off x="11081779" y="1887967"/>
              <a:ext cx="793840" cy="793840"/>
            </a:xfrm>
            <a:prstGeom prst="ellipse">
              <a:avLst/>
            </a:prstGeom>
            <a:solidFill>
              <a:schemeClr val="bg1"/>
            </a:solidFill>
            <a:ln>
              <a:noFill/>
            </a:ln>
            <a:effectLst>
              <a:outerShdw blurRad="177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24" name="Oval 23">
              <a:extLst>
                <a:ext uri="{FF2B5EF4-FFF2-40B4-BE49-F238E27FC236}">
                  <a16:creationId xmlns:a16="http://schemas.microsoft.com/office/drawing/2014/main" id="{03409BDA-6191-950D-3102-5853F2E7EDD9}"/>
                </a:ext>
              </a:extLst>
            </p:cNvPr>
            <p:cNvSpPr/>
            <p:nvPr/>
          </p:nvSpPr>
          <p:spPr>
            <a:xfrm>
              <a:off x="11178959" y="1985146"/>
              <a:ext cx="599481" cy="599481"/>
            </a:xfrm>
            <a:prstGeom prst="ellipse">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25" name="TextBox 24">
              <a:extLst>
                <a:ext uri="{FF2B5EF4-FFF2-40B4-BE49-F238E27FC236}">
                  <a16:creationId xmlns:a16="http://schemas.microsoft.com/office/drawing/2014/main" id="{64EBB28F-580D-F6A4-FF64-9B87612DF60D}"/>
                </a:ext>
              </a:extLst>
            </p:cNvPr>
            <p:cNvSpPr txBox="1"/>
            <p:nvPr/>
          </p:nvSpPr>
          <p:spPr>
            <a:xfrm>
              <a:off x="8560237" y="1768750"/>
              <a:ext cx="2521542" cy="804707"/>
            </a:xfrm>
            <a:prstGeom prst="rect">
              <a:avLst/>
            </a:prstGeom>
            <a:noFill/>
          </p:spPr>
          <p:txBody>
            <a:bodyPr wrap="square" rtlCol="0">
              <a:spAutoFit/>
            </a:bodyPr>
            <a:lstStyle/>
            <a:p>
              <a:pPr>
                <a:lnSpc>
                  <a:spcPct val="150000"/>
                </a:lnSpc>
              </a:pPr>
              <a:r>
                <a:rPr lang="en-US" sz="1600" baseline="30000">
                  <a:latin typeface="Open Sans Medium" pitchFamily="2" charset="0"/>
                  <a:ea typeface="Open Sans Medium" pitchFamily="2" charset="0"/>
                  <a:cs typeface="Open Sans Medium" pitchFamily="2" charset="0"/>
                </a:rPr>
                <a:t>Engineers are unable to find the relevant drawing(s) for a given Tag id.</a:t>
              </a:r>
            </a:p>
          </p:txBody>
        </p:sp>
        <p:sp>
          <p:nvSpPr>
            <p:cNvPr id="26" name="Rectangle: Rounded Corners 100">
              <a:extLst>
                <a:ext uri="{FF2B5EF4-FFF2-40B4-BE49-F238E27FC236}">
                  <a16:creationId xmlns:a16="http://schemas.microsoft.com/office/drawing/2014/main" id="{7510CFC8-DEE8-4B7E-F378-77CAF1E11259}"/>
                </a:ext>
              </a:extLst>
            </p:cNvPr>
            <p:cNvSpPr/>
            <p:nvPr/>
          </p:nvSpPr>
          <p:spPr>
            <a:xfrm>
              <a:off x="364025" y="3086196"/>
              <a:ext cx="3806531" cy="1385444"/>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27" name="Oval 26">
              <a:extLst>
                <a:ext uri="{FF2B5EF4-FFF2-40B4-BE49-F238E27FC236}">
                  <a16:creationId xmlns:a16="http://schemas.microsoft.com/office/drawing/2014/main" id="{80F5AEFE-C310-7132-2916-04C7FFBA997A}"/>
                </a:ext>
              </a:extLst>
            </p:cNvPr>
            <p:cNvSpPr/>
            <p:nvPr/>
          </p:nvSpPr>
          <p:spPr>
            <a:xfrm>
              <a:off x="3186715" y="3527197"/>
              <a:ext cx="793840" cy="793840"/>
            </a:xfrm>
            <a:prstGeom prst="ellipse">
              <a:avLst/>
            </a:prstGeom>
            <a:solidFill>
              <a:schemeClr val="bg1"/>
            </a:solidFill>
            <a:ln>
              <a:noFill/>
            </a:ln>
            <a:effectLst>
              <a:outerShdw blurRad="177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28" name="Oval 27">
              <a:extLst>
                <a:ext uri="{FF2B5EF4-FFF2-40B4-BE49-F238E27FC236}">
                  <a16:creationId xmlns:a16="http://schemas.microsoft.com/office/drawing/2014/main" id="{96465167-7A9F-7C20-3FCE-9B8592A1DE81}"/>
                </a:ext>
              </a:extLst>
            </p:cNvPr>
            <p:cNvSpPr/>
            <p:nvPr/>
          </p:nvSpPr>
          <p:spPr>
            <a:xfrm>
              <a:off x="3283895" y="3624376"/>
              <a:ext cx="599481" cy="599481"/>
            </a:xfrm>
            <a:prstGeom prst="ellipse">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29" name="TextBox 28">
              <a:extLst>
                <a:ext uri="{FF2B5EF4-FFF2-40B4-BE49-F238E27FC236}">
                  <a16:creationId xmlns:a16="http://schemas.microsoft.com/office/drawing/2014/main" id="{A54B496C-9F44-F5B0-FC2A-3D497F953F9D}"/>
                </a:ext>
              </a:extLst>
            </p:cNvPr>
            <p:cNvSpPr txBox="1"/>
            <p:nvPr/>
          </p:nvSpPr>
          <p:spPr>
            <a:xfrm>
              <a:off x="677108" y="3407981"/>
              <a:ext cx="2566631" cy="822242"/>
            </a:xfrm>
            <a:prstGeom prst="rect">
              <a:avLst/>
            </a:prstGeom>
            <a:noFill/>
          </p:spPr>
          <p:txBody>
            <a:bodyPr wrap="square" rtlCol="0">
              <a:spAutoFit/>
            </a:bodyPr>
            <a:lstStyle/>
            <a:p>
              <a:pPr>
                <a:lnSpc>
                  <a:spcPct val="150000"/>
                </a:lnSpc>
              </a:pPr>
              <a:r>
                <a:rPr lang="en-US" sz="1600" baseline="30000">
                  <a:latin typeface="Open Sans Medium" pitchFamily="2" charset="0"/>
                  <a:ea typeface="Open Sans Medium" pitchFamily="2" charset="0"/>
                  <a:cs typeface="Open Sans Medium" pitchFamily="2" charset="0"/>
                </a:rPr>
                <a:t>P&amp;ID (Piping &amp; Instrumentation Diagram) information is not available in digital format.</a:t>
              </a:r>
            </a:p>
          </p:txBody>
        </p:sp>
        <p:sp>
          <p:nvSpPr>
            <p:cNvPr id="30" name="Rectangle: Rounded Corners 100">
              <a:extLst>
                <a:ext uri="{FF2B5EF4-FFF2-40B4-BE49-F238E27FC236}">
                  <a16:creationId xmlns:a16="http://schemas.microsoft.com/office/drawing/2014/main" id="{2421E12B-E302-415E-1891-2466ED3F3470}"/>
                </a:ext>
              </a:extLst>
            </p:cNvPr>
            <p:cNvSpPr/>
            <p:nvPr/>
          </p:nvSpPr>
          <p:spPr>
            <a:xfrm>
              <a:off x="4311557" y="3075044"/>
              <a:ext cx="3806531" cy="1385444"/>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31" name="Oval 30">
              <a:extLst>
                <a:ext uri="{FF2B5EF4-FFF2-40B4-BE49-F238E27FC236}">
                  <a16:creationId xmlns:a16="http://schemas.microsoft.com/office/drawing/2014/main" id="{F6CBFFEC-7B4D-0CD3-C5D1-C80A4DDCDC0D}"/>
                </a:ext>
              </a:extLst>
            </p:cNvPr>
            <p:cNvSpPr/>
            <p:nvPr/>
          </p:nvSpPr>
          <p:spPr>
            <a:xfrm>
              <a:off x="7134247" y="3516045"/>
              <a:ext cx="793840" cy="793840"/>
            </a:xfrm>
            <a:prstGeom prst="ellipse">
              <a:avLst/>
            </a:prstGeom>
            <a:solidFill>
              <a:schemeClr val="bg1"/>
            </a:solidFill>
            <a:ln>
              <a:noFill/>
            </a:ln>
            <a:effectLst>
              <a:outerShdw blurRad="177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32" name="Oval 31">
              <a:extLst>
                <a:ext uri="{FF2B5EF4-FFF2-40B4-BE49-F238E27FC236}">
                  <a16:creationId xmlns:a16="http://schemas.microsoft.com/office/drawing/2014/main" id="{711E83DC-D105-716B-A952-56A4B9FB5513}"/>
                </a:ext>
              </a:extLst>
            </p:cNvPr>
            <p:cNvSpPr/>
            <p:nvPr/>
          </p:nvSpPr>
          <p:spPr>
            <a:xfrm>
              <a:off x="7231427" y="3613224"/>
              <a:ext cx="599481" cy="599481"/>
            </a:xfrm>
            <a:prstGeom prst="ellipse">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33" name="TextBox 32">
              <a:extLst>
                <a:ext uri="{FF2B5EF4-FFF2-40B4-BE49-F238E27FC236}">
                  <a16:creationId xmlns:a16="http://schemas.microsoft.com/office/drawing/2014/main" id="{4C2133AE-DBFA-ECBC-E780-5352D0E01500}"/>
                </a:ext>
              </a:extLst>
            </p:cNvPr>
            <p:cNvSpPr txBox="1"/>
            <p:nvPr/>
          </p:nvSpPr>
          <p:spPr>
            <a:xfrm>
              <a:off x="4624640" y="3376564"/>
              <a:ext cx="2521542" cy="804707"/>
            </a:xfrm>
            <a:prstGeom prst="rect">
              <a:avLst/>
            </a:prstGeom>
            <a:noFill/>
          </p:spPr>
          <p:txBody>
            <a:bodyPr wrap="square" rtlCol="0">
              <a:spAutoFit/>
            </a:bodyPr>
            <a:lstStyle/>
            <a:p>
              <a:pPr>
                <a:lnSpc>
                  <a:spcPct val="150000"/>
                </a:lnSpc>
              </a:pPr>
              <a:r>
                <a:rPr lang="en-US" sz="1600" baseline="30000">
                  <a:latin typeface="Open Sans Medium" pitchFamily="2" charset="0"/>
                  <a:ea typeface="Open Sans Medium" pitchFamily="2" charset="0"/>
                  <a:cs typeface="Open Sans Medium" pitchFamily="2" charset="0"/>
                </a:rPr>
                <a:t>Tag information is stored in EXCEL spreadsheets and there are no controls who can  update what.</a:t>
              </a:r>
            </a:p>
          </p:txBody>
        </p:sp>
        <p:sp>
          <p:nvSpPr>
            <p:cNvPr id="34" name="Rectangle: Rounded Corners 100">
              <a:extLst>
                <a:ext uri="{FF2B5EF4-FFF2-40B4-BE49-F238E27FC236}">
                  <a16:creationId xmlns:a16="http://schemas.microsoft.com/office/drawing/2014/main" id="{D86AF444-2C8E-EC6D-AD92-11BC0A06217A}"/>
                </a:ext>
              </a:extLst>
            </p:cNvPr>
            <p:cNvSpPr/>
            <p:nvPr/>
          </p:nvSpPr>
          <p:spPr>
            <a:xfrm>
              <a:off x="8259089" y="3086196"/>
              <a:ext cx="3806531" cy="1385444"/>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35" name="Oval 34">
              <a:extLst>
                <a:ext uri="{FF2B5EF4-FFF2-40B4-BE49-F238E27FC236}">
                  <a16:creationId xmlns:a16="http://schemas.microsoft.com/office/drawing/2014/main" id="{EB17FF95-E2C0-E712-6DDB-1F199860C760}"/>
                </a:ext>
              </a:extLst>
            </p:cNvPr>
            <p:cNvSpPr/>
            <p:nvPr/>
          </p:nvSpPr>
          <p:spPr>
            <a:xfrm>
              <a:off x="11081779" y="3527197"/>
              <a:ext cx="793840" cy="793840"/>
            </a:xfrm>
            <a:prstGeom prst="ellipse">
              <a:avLst/>
            </a:prstGeom>
            <a:solidFill>
              <a:schemeClr val="bg1"/>
            </a:solidFill>
            <a:ln>
              <a:noFill/>
            </a:ln>
            <a:effectLst>
              <a:outerShdw blurRad="177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36" name="Oval 35">
              <a:extLst>
                <a:ext uri="{FF2B5EF4-FFF2-40B4-BE49-F238E27FC236}">
                  <a16:creationId xmlns:a16="http://schemas.microsoft.com/office/drawing/2014/main" id="{C60511F0-DD65-5787-8F0D-8BD05601B4AB}"/>
                </a:ext>
              </a:extLst>
            </p:cNvPr>
            <p:cNvSpPr/>
            <p:nvPr/>
          </p:nvSpPr>
          <p:spPr>
            <a:xfrm>
              <a:off x="11178959" y="3624376"/>
              <a:ext cx="599481" cy="599481"/>
            </a:xfrm>
            <a:prstGeom prst="ellipse">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37" name="TextBox 36">
              <a:extLst>
                <a:ext uri="{FF2B5EF4-FFF2-40B4-BE49-F238E27FC236}">
                  <a16:creationId xmlns:a16="http://schemas.microsoft.com/office/drawing/2014/main" id="{39E2A17A-FB2C-5F7D-A2E6-3D29746A8ABA}"/>
                </a:ext>
              </a:extLst>
            </p:cNvPr>
            <p:cNvSpPr txBox="1"/>
            <p:nvPr/>
          </p:nvSpPr>
          <p:spPr>
            <a:xfrm>
              <a:off x="8560237" y="3284869"/>
              <a:ext cx="2521542" cy="1050929"/>
            </a:xfrm>
            <a:prstGeom prst="rect">
              <a:avLst/>
            </a:prstGeom>
            <a:noFill/>
          </p:spPr>
          <p:txBody>
            <a:bodyPr wrap="square" rtlCol="0">
              <a:spAutoFit/>
            </a:bodyPr>
            <a:lstStyle/>
            <a:p>
              <a:pPr>
                <a:lnSpc>
                  <a:spcPct val="150000"/>
                </a:lnSpc>
              </a:pPr>
              <a:r>
                <a:rPr lang="en-US" sz="1600" baseline="30000">
                  <a:latin typeface="Open Sans Medium" pitchFamily="2" charset="0"/>
                  <a:ea typeface="Open Sans Medium" pitchFamily="2" charset="0"/>
                  <a:cs typeface="Open Sans Medium" pitchFamily="2" charset="0"/>
                </a:rPr>
                <a:t>Information in your Technical Drawing Management System (EDMS) is not aligned with your Tag Registry system.</a:t>
              </a:r>
            </a:p>
          </p:txBody>
        </p:sp>
        <p:sp>
          <p:nvSpPr>
            <p:cNvPr id="38" name="Rectangle: Rounded Corners 100">
              <a:extLst>
                <a:ext uri="{FF2B5EF4-FFF2-40B4-BE49-F238E27FC236}">
                  <a16:creationId xmlns:a16="http://schemas.microsoft.com/office/drawing/2014/main" id="{C31B5ACA-AAC7-6C42-0835-D0DDBCDB5AE6}"/>
                </a:ext>
              </a:extLst>
            </p:cNvPr>
            <p:cNvSpPr/>
            <p:nvPr/>
          </p:nvSpPr>
          <p:spPr>
            <a:xfrm>
              <a:off x="364025" y="4803484"/>
              <a:ext cx="3806531" cy="1385444"/>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39" name="Oval 38">
              <a:extLst>
                <a:ext uri="{FF2B5EF4-FFF2-40B4-BE49-F238E27FC236}">
                  <a16:creationId xmlns:a16="http://schemas.microsoft.com/office/drawing/2014/main" id="{6F33F92D-CB88-54C4-C9F2-DE66146C1F0D}"/>
                </a:ext>
              </a:extLst>
            </p:cNvPr>
            <p:cNvSpPr/>
            <p:nvPr/>
          </p:nvSpPr>
          <p:spPr>
            <a:xfrm>
              <a:off x="3186715" y="5244485"/>
              <a:ext cx="793840" cy="793840"/>
            </a:xfrm>
            <a:prstGeom prst="ellipse">
              <a:avLst/>
            </a:prstGeom>
            <a:solidFill>
              <a:schemeClr val="bg1"/>
            </a:solidFill>
            <a:ln>
              <a:noFill/>
            </a:ln>
            <a:effectLst>
              <a:outerShdw blurRad="177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40" name="Oval 39">
              <a:extLst>
                <a:ext uri="{FF2B5EF4-FFF2-40B4-BE49-F238E27FC236}">
                  <a16:creationId xmlns:a16="http://schemas.microsoft.com/office/drawing/2014/main" id="{8B3816F7-A7C5-004A-F860-EEF6B6A5B1B5}"/>
                </a:ext>
              </a:extLst>
            </p:cNvPr>
            <p:cNvSpPr/>
            <p:nvPr/>
          </p:nvSpPr>
          <p:spPr>
            <a:xfrm>
              <a:off x="3283895" y="5341664"/>
              <a:ext cx="599481" cy="599481"/>
            </a:xfrm>
            <a:prstGeom prst="ellipse">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41" name="TextBox 40">
              <a:extLst>
                <a:ext uri="{FF2B5EF4-FFF2-40B4-BE49-F238E27FC236}">
                  <a16:creationId xmlns:a16="http://schemas.microsoft.com/office/drawing/2014/main" id="{88307ED9-962C-666C-F7AE-202AB65E5E6E}"/>
                </a:ext>
              </a:extLst>
            </p:cNvPr>
            <p:cNvSpPr txBox="1"/>
            <p:nvPr/>
          </p:nvSpPr>
          <p:spPr>
            <a:xfrm>
              <a:off x="677108" y="5249186"/>
              <a:ext cx="2662543" cy="558486"/>
            </a:xfrm>
            <a:prstGeom prst="rect">
              <a:avLst/>
            </a:prstGeom>
            <a:noFill/>
          </p:spPr>
          <p:txBody>
            <a:bodyPr wrap="square" rtlCol="0">
              <a:spAutoFit/>
            </a:bodyPr>
            <a:lstStyle/>
            <a:p>
              <a:pPr>
                <a:lnSpc>
                  <a:spcPct val="150000"/>
                </a:lnSpc>
              </a:pPr>
              <a:r>
                <a:rPr lang="en-US" sz="1600" baseline="30000">
                  <a:latin typeface="Open Sans Medium" pitchFamily="2" charset="0"/>
                  <a:ea typeface="Open Sans Medium" pitchFamily="2" charset="0"/>
                  <a:cs typeface="Open Sans Medium" pitchFamily="2" charset="0"/>
                </a:rPr>
                <a:t>Unable to scan your technical drawings for Tag information.</a:t>
              </a:r>
            </a:p>
          </p:txBody>
        </p:sp>
        <p:sp>
          <p:nvSpPr>
            <p:cNvPr id="42" name="Rectangle: Rounded Corners 100">
              <a:extLst>
                <a:ext uri="{FF2B5EF4-FFF2-40B4-BE49-F238E27FC236}">
                  <a16:creationId xmlns:a16="http://schemas.microsoft.com/office/drawing/2014/main" id="{CB46CAE4-8AFB-15A2-C5F7-458D623BE3FE}"/>
                </a:ext>
              </a:extLst>
            </p:cNvPr>
            <p:cNvSpPr/>
            <p:nvPr/>
          </p:nvSpPr>
          <p:spPr>
            <a:xfrm>
              <a:off x="4311557" y="4792332"/>
              <a:ext cx="3806531" cy="1385444"/>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43" name="Oval 42">
              <a:extLst>
                <a:ext uri="{FF2B5EF4-FFF2-40B4-BE49-F238E27FC236}">
                  <a16:creationId xmlns:a16="http://schemas.microsoft.com/office/drawing/2014/main" id="{B4D4F1F3-DDA9-3BC4-A98E-639174A8B149}"/>
                </a:ext>
              </a:extLst>
            </p:cNvPr>
            <p:cNvSpPr/>
            <p:nvPr/>
          </p:nvSpPr>
          <p:spPr>
            <a:xfrm>
              <a:off x="7134247" y="5233333"/>
              <a:ext cx="793840" cy="793840"/>
            </a:xfrm>
            <a:prstGeom prst="ellipse">
              <a:avLst/>
            </a:prstGeom>
            <a:solidFill>
              <a:schemeClr val="bg1"/>
            </a:solidFill>
            <a:ln>
              <a:noFill/>
            </a:ln>
            <a:effectLst>
              <a:outerShdw blurRad="177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44" name="Oval 43">
              <a:extLst>
                <a:ext uri="{FF2B5EF4-FFF2-40B4-BE49-F238E27FC236}">
                  <a16:creationId xmlns:a16="http://schemas.microsoft.com/office/drawing/2014/main" id="{2AE9962E-A529-232D-4E6E-F16831185B97}"/>
                </a:ext>
              </a:extLst>
            </p:cNvPr>
            <p:cNvSpPr/>
            <p:nvPr/>
          </p:nvSpPr>
          <p:spPr>
            <a:xfrm>
              <a:off x="7231427" y="5330512"/>
              <a:ext cx="599481" cy="599481"/>
            </a:xfrm>
            <a:prstGeom prst="ellipse">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45" name="TextBox 44">
              <a:extLst>
                <a:ext uri="{FF2B5EF4-FFF2-40B4-BE49-F238E27FC236}">
                  <a16:creationId xmlns:a16="http://schemas.microsoft.com/office/drawing/2014/main" id="{1DA04C5E-D7A8-3A91-0FD1-ED5709AB14D2}"/>
                </a:ext>
              </a:extLst>
            </p:cNvPr>
            <p:cNvSpPr txBox="1"/>
            <p:nvPr/>
          </p:nvSpPr>
          <p:spPr>
            <a:xfrm>
              <a:off x="4624640" y="5102759"/>
              <a:ext cx="2521542" cy="822242"/>
            </a:xfrm>
            <a:prstGeom prst="rect">
              <a:avLst/>
            </a:prstGeom>
            <a:noFill/>
          </p:spPr>
          <p:txBody>
            <a:bodyPr wrap="square" rtlCol="0">
              <a:spAutoFit/>
            </a:bodyPr>
            <a:lstStyle/>
            <a:p>
              <a:pPr>
                <a:lnSpc>
                  <a:spcPct val="150000"/>
                </a:lnSpc>
              </a:pPr>
              <a:r>
                <a:rPr lang="en-US" sz="1600" baseline="30000">
                  <a:latin typeface="Open Sans Medium" pitchFamily="2" charset="0"/>
                  <a:ea typeface="Open Sans Medium" pitchFamily="2" charset="0"/>
                  <a:cs typeface="Open Sans Medium" pitchFamily="2" charset="0"/>
                </a:rPr>
                <a:t>To find the updated information lots of time is wasted by your maintenance staff Over 30%.</a:t>
              </a:r>
            </a:p>
          </p:txBody>
        </p:sp>
        <p:sp>
          <p:nvSpPr>
            <p:cNvPr id="46" name="Rectangle: Rounded Corners 100">
              <a:extLst>
                <a:ext uri="{FF2B5EF4-FFF2-40B4-BE49-F238E27FC236}">
                  <a16:creationId xmlns:a16="http://schemas.microsoft.com/office/drawing/2014/main" id="{B9E6487D-4F43-AABA-FDA7-BF6401A507BB}"/>
                </a:ext>
              </a:extLst>
            </p:cNvPr>
            <p:cNvSpPr/>
            <p:nvPr/>
          </p:nvSpPr>
          <p:spPr>
            <a:xfrm>
              <a:off x="8259089" y="4803484"/>
              <a:ext cx="3806531" cy="1385444"/>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47" name="Oval 46">
              <a:extLst>
                <a:ext uri="{FF2B5EF4-FFF2-40B4-BE49-F238E27FC236}">
                  <a16:creationId xmlns:a16="http://schemas.microsoft.com/office/drawing/2014/main" id="{7852B26C-D6F5-A0CD-13F4-FDA2D5410E0B}"/>
                </a:ext>
              </a:extLst>
            </p:cNvPr>
            <p:cNvSpPr/>
            <p:nvPr/>
          </p:nvSpPr>
          <p:spPr>
            <a:xfrm>
              <a:off x="11081779" y="5244485"/>
              <a:ext cx="793840" cy="793840"/>
            </a:xfrm>
            <a:prstGeom prst="ellipse">
              <a:avLst/>
            </a:prstGeom>
            <a:solidFill>
              <a:schemeClr val="bg1"/>
            </a:solidFill>
            <a:ln>
              <a:noFill/>
            </a:ln>
            <a:effectLst>
              <a:outerShdw blurRad="1778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48" name="Oval 47">
              <a:extLst>
                <a:ext uri="{FF2B5EF4-FFF2-40B4-BE49-F238E27FC236}">
                  <a16:creationId xmlns:a16="http://schemas.microsoft.com/office/drawing/2014/main" id="{2CAADFA3-6019-6420-AAB4-0C0B7C8B754D}"/>
                </a:ext>
              </a:extLst>
            </p:cNvPr>
            <p:cNvSpPr/>
            <p:nvPr/>
          </p:nvSpPr>
          <p:spPr>
            <a:xfrm>
              <a:off x="11178959" y="5341664"/>
              <a:ext cx="599481" cy="599481"/>
            </a:xfrm>
            <a:prstGeom prst="ellipse">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49" name="TextBox 48">
              <a:extLst>
                <a:ext uri="{FF2B5EF4-FFF2-40B4-BE49-F238E27FC236}">
                  <a16:creationId xmlns:a16="http://schemas.microsoft.com/office/drawing/2014/main" id="{1A079D79-9546-A9C4-A476-252673B714FD}"/>
                </a:ext>
              </a:extLst>
            </p:cNvPr>
            <p:cNvSpPr txBox="1"/>
            <p:nvPr/>
          </p:nvSpPr>
          <p:spPr>
            <a:xfrm>
              <a:off x="8560237" y="5372296"/>
              <a:ext cx="2521542" cy="312265"/>
            </a:xfrm>
            <a:prstGeom prst="rect">
              <a:avLst/>
            </a:prstGeom>
            <a:noFill/>
          </p:spPr>
          <p:txBody>
            <a:bodyPr wrap="square" rtlCol="0">
              <a:spAutoFit/>
            </a:bodyPr>
            <a:lstStyle/>
            <a:p>
              <a:pPr>
                <a:lnSpc>
                  <a:spcPct val="150000"/>
                </a:lnSpc>
              </a:pPr>
              <a:r>
                <a:rPr lang="en-US" sz="1600" baseline="30000">
                  <a:latin typeface="Open Sans Medium" pitchFamily="2" charset="0"/>
                  <a:ea typeface="Open Sans Medium" pitchFamily="2" charset="0"/>
                  <a:cs typeface="Open Sans Medium" pitchFamily="2" charset="0"/>
                </a:rPr>
                <a:t>It is a safety risk for the plant.</a:t>
              </a:r>
            </a:p>
          </p:txBody>
        </p:sp>
        <p:sp>
          <p:nvSpPr>
            <p:cNvPr id="53" name="TextBox 52">
              <a:extLst>
                <a:ext uri="{FF2B5EF4-FFF2-40B4-BE49-F238E27FC236}">
                  <a16:creationId xmlns:a16="http://schemas.microsoft.com/office/drawing/2014/main" id="{92720BD9-A47E-CE51-AAD9-3EF9C126883D}"/>
                </a:ext>
              </a:extLst>
            </p:cNvPr>
            <p:cNvSpPr txBox="1"/>
            <p:nvPr/>
          </p:nvSpPr>
          <p:spPr>
            <a:xfrm>
              <a:off x="4705774" y="5761803"/>
              <a:ext cx="292580" cy="377380"/>
            </a:xfrm>
            <a:prstGeom prst="rect">
              <a:avLst/>
            </a:prstGeom>
            <a:noFill/>
          </p:spPr>
          <p:txBody>
            <a:bodyPr wrap="square">
              <a:spAutoFit/>
            </a:bodyPr>
            <a:lstStyle/>
            <a:p>
              <a:endParaRPr lang="en-US"/>
            </a:p>
          </p:txBody>
        </p:sp>
        <p:sp>
          <p:nvSpPr>
            <p:cNvPr id="57" name="TextBox 56">
              <a:extLst>
                <a:ext uri="{FF2B5EF4-FFF2-40B4-BE49-F238E27FC236}">
                  <a16:creationId xmlns:a16="http://schemas.microsoft.com/office/drawing/2014/main" id="{61CE43D9-EB35-1318-A110-4A34BD9C6E56}"/>
                </a:ext>
              </a:extLst>
            </p:cNvPr>
            <p:cNvSpPr txBox="1"/>
            <p:nvPr/>
          </p:nvSpPr>
          <p:spPr>
            <a:xfrm>
              <a:off x="765553" y="2442967"/>
              <a:ext cx="376896" cy="377380"/>
            </a:xfrm>
            <a:prstGeom prst="rect">
              <a:avLst/>
            </a:prstGeom>
            <a:noFill/>
          </p:spPr>
          <p:txBody>
            <a:bodyPr wrap="square">
              <a:spAutoFit/>
            </a:bodyPr>
            <a:lstStyle/>
            <a:p>
              <a:endParaRPr lang="en-US"/>
            </a:p>
          </p:txBody>
        </p:sp>
        <p:pic>
          <p:nvPicPr>
            <p:cNvPr id="58" name="Graphic 57">
              <a:extLst>
                <a:ext uri="{FF2B5EF4-FFF2-40B4-BE49-F238E27FC236}">
                  <a16:creationId xmlns:a16="http://schemas.microsoft.com/office/drawing/2014/main" id="{5CCD9267-267D-98A9-B48A-F95E9D439071}"/>
                </a:ext>
              </a:extLst>
            </p:cNvPr>
            <p:cNvPicPr>
              <a:picLocks noChangeAspect="1"/>
            </p:cNvPicPr>
            <p:nvPr/>
          </p:nvPicPr>
          <p:blipFill>
            <a:blip>
              <a:extLst>
                <a:ext uri="{96DAC541-7B7A-43D3-8B79-37D633B846F1}">
                  <asvg:svgBlip xmlns:asvg="http://schemas.microsoft.com/office/drawing/2016/SVG/main" r:embed="rId2"/>
                </a:ext>
              </a:extLst>
            </a:blip>
            <a:stretch/>
          </p:blipFill>
          <p:spPr>
            <a:xfrm>
              <a:off x="3339651" y="2037236"/>
              <a:ext cx="495300" cy="495300"/>
            </a:xfrm>
            <a:prstGeom prst="rect">
              <a:avLst/>
            </a:prstGeom>
          </p:spPr>
        </p:pic>
        <p:pic>
          <p:nvPicPr>
            <p:cNvPr id="60" name="Graphic 59">
              <a:extLst>
                <a:ext uri="{FF2B5EF4-FFF2-40B4-BE49-F238E27FC236}">
                  <a16:creationId xmlns:a16="http://schemas.microsoft.com/office/drawing/2014/main" id="{16B4AA95-8C4E-ED5C-7DE4-02E3319CD7B8}"/>
                </a:ext>
              </a:extLst>
            </p:cNvPr>
            <p:cNvPicPr>
              <a:picLocks noChangeAspect="1"/>
            </p:cNvPicPr>
            <p:nvPr/>
          </p:nvPicPr>
          <p:blipFill>
            <a:blip>
              <a:extLst>
                <a:ext uri="{96DAC541-7B7A-43D3-8B79-37D633B846F1}">
                  <asvg:svgBlip xmlns:asvg="http://schemas.microsoft.com/office/drawing/2016/SVG/main" r:embed="rId3"/>
                </a:ext>
              </a:extLst>
            </a:blip>
            <a:stretch/>
          </p:blipFill>
          <p:spPr>
            <a:xfrm>
              <a:off x="7295452" y="2020377"/>
              <a:ext cx="495300" cy="495300"/>
            </a:xfrm>
            <a:prstGeom prst="rect">
              <a:avLst/>
            </a:prstGeom>
          </p:spPr>
        </p:pic>
        <p:pic>
          <p:nvPicPr>
            <p:cNvPr id="61" name="Graphic 60">
              <a:extLst>
                <a:ext uri="{FF2B5EF4-FFF2-40B4-BE49-F238E27FC236}">
                  <a16:creationId xmlns:a16="http://schemas.microsoft.com/office/drawing/2014/main" id="{3474C630-8EC5-4444-A060-523EDE536AD0}"/>
                </a:ext>
              </a:extLst>
            </p:cNvPr>
            <p:cNvPicPr>
              <a:picLocks noChangeAspect="1"/>
            </p:cNvPicPr>
            <p:nvPr/>
          </p:nvPicPr>
          <p:blipFill>
            <a:blip>
              <a:extLst>
                <a:ext uri="{96DAC541-7B7A-43D3-8B79-37D633B846F1}">
                  <asvg:svgBlip xmlns:asvg="http://schemas.microsoft.com/office/drawing/2016/SVG/main" r:embed="rId4"/>
                </a:ext>
              </a:extLst>
            </a:blip>
            <a:stretch/>
          </p:blipFill>
          <p:spPr>
            <a:xfrm>
              <a:off x="11231049" y="2026084"/>
              <a:ext cx="495300" cy="495300"/>
            </a:xfrm>
            <a:prstGeom prst="rect">
              <a:avLst/>
            </a:prstGeom>
          </p:spPr>
        </p:pic>
        <p:pic>
          <p:nvPicPr>
            <p:cNvPr id="62" name="Graphic 61">
              <a:extLst>
                <a:ext uri="{FF2B5EF4-FFF2-40B4-BE49-F238E27FC236}">
                  <a16:creationId xmlns:a16="http://schemas.microsoft.com/office/drawing/2014/main" id="{3054EAE0-8193-019E-9F47-9FEBDA2920E6}"/>
                </a:ext>
              </a:extLst>
            </p:cNvPr>
            <p:cNvPicPr>
              <a:picLocks noChangeAspect="1"/>
            </p:cNvPicPr>
            <p:nvPr/>
          </p:nvPicPr>
          <p:blipFill>
            <a:blip>
              <a:extLst>
                <a:ext uri="{96DAC541-7B7A-43D3-8B79-37D633B846F1}">
                  <asvg:svgBlip xmlns:asvg="http://schemas.microsoft.com/office/drawing/2016/SVG/main" r:embed="rId5"/>
                </a:ext>
              </a:extLst>
            </a:blip>
            <a:stretch/>
          </p:blipFill>
          <p:spPr>
            <a:xfrm>
              <a:off x="3332606" y="3685971"/>
              <a:ext cx="495300" cy="495300"/>
            </a:xfrm>
            <a:prstGeom prst="rect">
              <a:avLst/>
            </a:prstGeom>
          </p:spPr>
        </p:pic>
        <p:pic>
          <p:nvPicPr>
            <p:cNvPr id="63" name="Graphic 62">
              <a:extLst>
                <a:ext uri="{FF2B5EF4-FFF2-40B4-BE49-F238E27FC236}">
                  <a16:creationId xmlns:a16="http://schemas.microsoft.com/office/drawing/2014/main" id="{89EDB2EB-C0B7-BE4A-F511-8116471BC99C}"/>
                </a:ext>
              </a:extLst>
            </p:cNvPr>
            <p:cNvPicPr>
              <a:picLocks noChangeAspect="1"/>
            </p:cNvPicPr>
            <p:nvPr/>
          </p:nvPicPr>
          <p:blipFill>
            <a:blip>
              <a:extLst>
                <a:ext uri="{96DAC541-7B7A-43D3-8B79-37D633B846F1}">
                  <asvg:svgBlip xmlns:asvg="http://schemas.microsoft.com/office/drawing/2016/SVG/main" r:embed="rId6"/>
                </a:ext>
              </a:extLst>
            </a:blip>
            <a:stretch/>
          </p:blipFill>
          <p:spPr>
            <a:xfrm>
              <a:off x="7295452" y="3676466"/>
              <a:ext cx="495300" cy="495300"/>
            </a:xfrm>
            <a:prstGeom prst="rect">
              <a:avLst/>
            </a:prstGeom>
          </p:spPr>
        </p:pic>
        <p:pic>
          <p:nvPicPr>
            <p:cNvPr id="64" name="Graphic 63">
              <a:extLst>
                <a:ext uri="{FF2B5EF4-FFF2-40B4-BE49-F238E27FC236}">
                  <a16:creationId xmlns:a16="http://schemas.microsoft.com/office/drawing/2014/main" id="{658052BE-0DE0-64E1-353B-F4804944E7A5}"/>
                </a:ext>
              </a:extLst>
            </p:cNvPr>
            <p:cNvPicPr>
              <a:picLocks noChangeAspect="1"/>
            </p:cNvPicPr>
            <p:nvPr/>
          </p:nvPicPr>
          <p:blipFill>
            <a:blip>
              <a:extLst>
                <a:ext uri="{96DAC541-7B7A-43D3-8B79-37D633B846F1}">
                  <asvg:svgBlip xmlns:asvg="http://schemas.microsoft.com/office/drawing/2016/SVG/main" r:embed="rId7"/>
                </a:ext>
              </a:extLst>
            </a:blip>
            <a:stretch/>
          </p:blipFill>
          <p:spPr>
            <a:xfrm>
              <a:off x="11231049" y="3692419"/>
              <a:ext cx="495300" cy="495300"/>
            </a:xfrm>
            <a:prstGeom prst="rect">
              <a:avLst/>
            </a:prstGeom>
          </p:spPr>
        </p:pic>
        <p:pic>
          <p:nvPicPr>
            <p:cNvPr id="65" name="Graphic 64">
              <a:extLst>
                <a:ext uri="{FF2B5EF4-FFF2-40B4-BE49-F238E27FC236}">
                  <a16:creationId xmlns:a16="http://schemas.microsoft.com/office/drawing/2014/main" id="{B1533818-AC26-E43D-416C-6600EEC8F34C}"/>
                </a:ext>
              </a:extLst>
            </p:cNvPr>
            <p:cNvPicPr>
              <a:picLocks noChangeAspect="1"/>
            </p:cNvPicPr>
            <p:nvPr/>
          </p:nvPicPr>
          <p:blipFill>
            <a:blip>
              <a:extLst>
                <a:ext uri="{96DAC541-7B7A-43D3-8B79-37D633B846F1}">
                  <asvg:svgBlip xmlns:asvg="http://schemas.microsoft.com/office/drawing/2016/SVG/main" r:embed="rId8"/>
                </a:ext>
              </a:extLst>
            </a:blip>
            <a:stretch/>
          </p:blipFill>
          <p:spPr>
            <a:xfrm>
              <a:off x="3346207" y="5393754"/>
              <a:ext cx="495300" cy="495300"/>
            </a:xfrm>
            <a:prstGeom prst="rect">
              <a:avLst/>
            </a:prstGeom>
          </p:spPr>
        </p:pic>
        <p:pic>
          <p:nvPicPr>
            <p:cNvPr id="66" name="Graphic 65">
              <a:extLst>
                <a:ext uri="{FF2B5EF4-FFF2-40B4-BE49-F238E27FC236}">
                  <a16:creationId xmlns:a16="http://schemas.microsoft.com/office/drawing/2014/main" id="{9DD45D10-960D-0C2F-CA01-37C2CFC92147}"/>
                </a:ext>
              </a:extLst>
            </p:cNvPr>
            <p:cNvPicPr>
              <a:picLocks noChangeAspect="1"/>
            </p:cNvPicPr>
            <p:nvPr/>
          </p:nvPicPr>
          <p:blipFill>
            <a:blip>
              <a:extLst>
                <a:ext uri="{96DAC541-7B7A-43D3-8B79-37D633B846F1}">
                  <asvg:svgBlip xmlns:asvg="http://schemas.microsoft.com/office/drawing/2016/SVG/main" r:embed="rId9"/>
                </a:ext>
              </a:extLst>
            </a:blip>
            <a:stretch/>
          </p:blipFill>
          <p:spPr>
            <a:xfrm>
              <a:off x="7283571" y="5398419"/>
              <a:ext cx="495300" cy="495300"/>
            </a:xfrm>
            <a:prstGeom prst="rect">
              <a:avLst/>
            </a:prstGeom>
          </p:spPr>
        </p:pic>
        <p:pic>
          <p:nvPicPr>
            <p:cNvPr id="67" name="Graphic 66">
              <a:extLst>
                <a:ext uri="{FF2B5EF4-FFF2-40B4-BE49-F238E27FC236}">
                  <a16:creationId xmlns:a16="http://schemas.microsoft.com/office/drawing/2014/main" id="{A565D0E8-510A-FBFE-6139-C1469D0BF2B9}"/>
                </a:ext>
              </a:extLst>
            </p:cNvPr>
            <p:cNvPicPr>
              <a:picLocks noChangeAspect="1"/>
            </p:cNvPicPr>
            <p:nvPr/>
          </p:nvPicPr>
          <p:blipFill>
            <a:blip>
              <a:extLst>
                <a:ext uri="{96DAC541-7B7A-43D3-8B79-37D633B846F1}">
                  <asvg:svgBlip xmlns:asvg="http://schemas.microsoft.com/office/drawing/2016/SVG/main" r:embed="rId10"/>
                </a:ext>
              </a:extLst>
            </a:blip>
            <a:stretch/>
          </p:blipFill>
          <p:spPr>
            <a:xfrm>
              <a:off x="11231049" y="5411034"/>
              <a:ext cx="495300" cy="495300"/>
            </a:xfrm>
            <a:prstGeom prst="rect">
              <a:avLst/>
            </a:prstGeom>
          </p:spPr>
        </p:pic>
      </p:grpSp>
      <p:pic>
        <p:nvPicPr>
          <p:cNvPr id="69" name="Picture 1">
            <a:extLst>
              <a:ext uri="{FF2B5EF4-FFF2-40B4-BE49-F238E27FC236}">
                <a16:creationId xmlns:a16="http://schemas.microsoft.com/office/drawing/2014/main" id="{E9F7FB71-8260-F28F-86B4-876A711E8878}"/>
              </a:ext>
            </a:extLst>
          </p:cNvPr>
          <p:cNvPicPr>
            <a:picLocks noChangeAspect="1"/>
          </p:cNvPicPr>
          <p:nvPr/>
        </p:nvPicPr>
        <p:blipFill>
          <a:blip r:embed="rId11"/>
          <a:stretch>
            <a:fillRect/>
          </a:stretch>
        </p:blipFill>
        <p:spPr>
          <a:xfrm>
            <a:off x="-9523" y="0"/>
            <a:ext cx="166688" cy="6858000"/>
          </a:xfrm>
          <a:prstGeom prst="rect">
            <a:avLst/>
          </a:prstGeom>
        </p:spPr>
      </p:pic>
      <p:sp>
        <p:nvSpPr>
          <p:cNvPr id="72" name="TextBox 91">
            <a:extLst>
              <a:ext uri="{FF2B5EF4-FFF2-40B4-BE49-F238E27FC236}">
                <a16:creationId xmlns:a16="http://schemas.microsoft.com/office/drawing/2014/main" id="{38E4322B-8479-72C5-0316-32AD66CFF0B1}"/>
              </a:ext>
            </a:extLst>
          </p:cNvPr>
          <p:cNvSpPr>
            <a:spLocks noGrp="1"/>
          </p:cNvSpPr>
          <p:nvPr/>
        </p:nvSpPr>
        <p:spPr>
          <a:xfrm>
            <a:off x="436066" y="360266"/>
            <a:ext cx="9319599" cy="707886"/>
          </a:xfrm>
          <a:prstGeom prst="rect">
            <a:avLst/>
          </a:prstGeom>
          <a:noFill/>
        </p:spPr>
        <p:txBody>
          <a:bodyPr wrap="square" lIns="91440" tIns="45720" rIns="91440" bIns="45720" anchor="t">
            <a:spAutoFit/>
          </a:bodyPr>
          <a:lstStyle/>
          <a:p>
            <a:pPr marL="0" marR="0" lvl="0" indent="0" algn="l" defTabSz="914377">
              <a:lnSpc>
                <a:spcPct val="100000"/>
              </a:lnSpc>
              <a:spcBef>
                <a:spcPts val="0"/>
              </a:spcBef>
              <a:spcAft>
                <a:spcPts val="0"/>
              </a:spcAft>
              <a:buClrTx/>
              <a:buSzTx/>
              <a:buFontTx/>
              <a:buNone/>
            </a:pPr>
            <a:r>
              <a:rPr sz="2000" b="1" i="0" u="none" cap="none" spc="0">
                <a:ln w="38100">
                  <a:noFill/>
                </a:ln>
                <a:solidFill>
                  <a:srgbClr val="FF7E00"/>
                </a:solidFill>
                <a:latin typeface="Montserrat" pitchFamily="2" charset="0"/>
                <a:ea typeface="Poppins"/>
                <a:cs typeface="Poppins"/>
              </a:rPr>
              <a:t>Problem statement: </a:t>
            </a:r>
            <a:r>
              <a:rPr sz="2000" b="1" i="0" u="none" cap="none" spc="0">
                <a:ln w="38100">
                  <a:noFill/>
                </a:ln>
                <a:solidFill>
                  <a:srgbClr val="182C61"/>
                </a:solidFill>
                <a:latin typeface="Montserrat" pitchFamily="2" charset="0"/>
                <a:ea typeface="Poppins"/>
                <a:cs typeface="Poppins"/>
              </a:rPr>
              <a:t>Issues experienced by Manufacturing companies when managing their assets</a:t>
            </a:r>
            <a:endParaRPr sz="2000" b="1" i="0" u="none" kern="1200" cap="none" spc="0" baseline="0">
              <a:ln w="38100">
                <a:noFill/>
              </a:ln>
              <a:solidFill>
                <a:srgbClr val="FF0000"/>
              </a:solidFill>
              <a:latin typeface="Montserrat" pitchFamily="2" charset="0"/>
              <a:ea typeface="Poppins"/>
              <a:cs typeface="Poppins"/>
            </a:endParaRPr>
          </a:p>
        </p:txBody>
      </p:sp>
      <p:pic>
        <p:nvPicPr>
          <p:cNvPr id="73" name="Picture 3">
            <a:extLst>
              <a:ext uri="{FF2B5EF4-FFF2-40B4-BE49-F238E27FC236}">
                <a16:creationId xmlns:a16="http://schemas.microsoft.com/office/drawing/2014/main" id="{09F267CB-B6E0-840F-B7EE-7C12C8CA8C7E}"/>
              </a:ext>
            </a:extLst>
          </p:cNvPr>
          <p:cNvPicPr>
            <a:picLocks noChangeAspect="1"/>
          </p:cNvPicPr>
          <p:nvPr/>
        </p:nvPicPr>
        <p:blipFill>
          <a:blip r:embed="rId12"/>
          <a:stretch>
            <a:fillRect/>
          </a:stretch>
        </p:blipFill>
        <p:spPr>
          <a:xfrm>
            <a:off x="10034566" y="162681"/>
            <a:ext cx="713519" cy="211470"/>
          </a:xfrm>
          <a:prstGeom prst="rect">
            <a:avLst/>
          </a:prstGeom>
        </p:spPr>
      </p:pic>
      <p:sp>
        <p:nvSpPr>
          <p:cNvPr id="74" name="Straight Connector 73">
            <a:extLst>
              <a:ext uri="{FF2B5EF4-FFF2-40B4-BE49-F238E27FC236}">
                <a16:creationId xmlns:a16="http://schemas.microsoft.com/office/drawing/2014/main" id="{332746A7-1DA1-4B87-A7A2-DFF2B08A4D0B}"/>
              </a:ext>
            </a:extLst>
          </p:cNvPr>
          <p:cNvSpPr>
            <a:spLocks noGrp="1"/>
          </p:cNvSpPr>
          <p:nvPr/>
        </p:nvSpPr>
        <p:spPr>
          <a:xfrm>
            <a:off x="10835518" y="110554"/>
            <a:ext cx="0" cy="281816"/>
          </a:xfrm>
          <a:prstGeom prst="line">
            <a:avLst/>
          </a:prstGeom>
          <a:noFill/>
          <a:ln w="9525">
            <a:solidFill>
              <a:srgbClr val="000000"/>
            </a:solidFill>
            <a:prstDash val="solid"/>
            <a:headEnd type="none" w="lg" len="med"/>
            <a:tailEnd type="none" w="lg" len="med"/>
          </a:ln>
        </p:spPr>
        <p:txBody>
          <a:bodyPr/>
          <a:lstStyle/>
          <a:p>
            <a:endParaRPr lang="en-US"/>
          </a:p>
        </p:txBody>
      </p:sp>
      <p:pic>
        <p:nvPicPr>
          <p:cNvPr id="75" name="Graphic 5">
            <a:extLst>
              <a:ext uri="{FF2B5EF4-FFF2-40B4-BE49-F238E27FC236}">
                <a16:creationId xmlns:a16="http://schemas.microsoft.com/office/drawing/2014/main" id="{96386F3E-27DC-B966-DA39-3795567AE18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950200" y="184048"/>
            <a:ext cx="1061148" cy="160117"/>
          </a:xfrm>
          <a:prstGeom prst="rect">
            <a:avLst/>
          </a:prstGeom>
        </p:spPr>
      </p:pic>
      <p:sp>
        <p:nvSpPr>
          <p:cNvPr id="3" name="Shape 3">
            <a:extLst>
              <a:ext uri="{FF2B5EF4-FFF2-40B4-BE49-F238E27FC236}">
                <a16:creationId xmlns:a16="http://schemas.microsoft.com/office/drawing/2014/main" id="{E3E1BDAA-FB7A-9C76-3A90-8A3EDF57FEB7}"/>
              </a:ext>
            </a:extLst>
          </p:cNvPr>
          <p:cNvSpPr/>
          <p:nvPr/>
        </p:nvSpPr>
        <p:spPr>
          <a:xfrm>
            <a:off x="558475" y="1220055"/>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2777985702"/>
      </p:ext>
    </p:extLst>
  </p:cSld>
  <p:clrMapOvr>
    <a:masterClrMapping/>
  </p:clrMapOvr>
  <p:transition spd="slow" advClick="0" advTm="1000">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A32F6-3396-AEA9-3C60-35D033DCC195}"/>
            </a:ext>
          </a:extLst>
        </p:cNvPr>
        <p:cNvGrpSpPr/>
        <p:nvPr/>
      </p:nvGrpSpPr>
      <p:grpSpPr>
        <a:xfrm>
          <a:off x="0" y="0"/>
          <a:ext cx="0" cy="0"/>
          <a:chOff x="0" y="0"/>
          <a:chExt cx="0" cy="0"/>
        </a:xfrm>
      </p:grpSpPr>
      <p:pic>
        <p:nvPicPr>
          <p:cNvPr id="5" name="Picture 4" descr="A diagram of a machine&#10;&#10;AI-generated content may be incorrect.">
            <a:extLst>
              <a:ext uri="{FF2B5EF4-FFF2-40B4-BE49-F238E27FC236}">
                <a16:creationId xmlns:a16="http://schemas.microsoft.com/office/drawing/2014/main" id="{5A6FEFA3-EDDE-9D0B-BB26-3902DDE84A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8555" y="1016618"/>
            <a:ext cx="4238729" cy="2295978"/>
          </a:xfrm>
          <a:prstGeom prst="rect">
            <a:avLst/>
          </a:prstGeom>
        </p:spPr>
      </p:pic>
      <p:pic>
        <p:nvPicPr>
          <p:cNvPr id="7" name="Picture 6" descr="A diagram of a computer&#10;&#10;AI-generated content may be incorrect.">
            <a:extLst>
              <a:ext uri="{FF2B5EF4-FFF2-40B4-BE49-F238E27FC236}">
                <a16:creationId xmlns:a16="http://schemas.microsoft.com/office/drawing/2014/main" id="{99AAD056-AE9B-3698-21FB-C717C1ED64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9007" y="3545404"/>
            <a:ext cx="4802391" cy="2601296"/>
          </a:xfrm>
          <a:prstGeom prst="rect">
            <a:avLst/>
          </a:prstGeom>
        </p:spPr>
      </p:pic>
      <p:graphicFrame>
        <p:nvGraphicFramePr>
          <p:cNvPr id="8" name="Table 7">
            <a:extLst>
              <a:ext uri="{FF2B5EF4-FFF2-40B4-BE49-F238E27FC236}">
                <a16:creationId xmlns:a16="http://schemas.microsoft.com/office/drawing/2014/main" id="{D014FBF4-3E3F-F9A2-9AB7-805DFD02F8A7}"/>
              </a:ext>
            </a:extLst>
          </p:cNvPr>
          <p:cNvGraphicFramePr>
            <a:graphicFrameLocks noGrp="1"/>
          </p:cNvGraphicFramePr>
          <p:nvPr/>
        </p:nvGraphicFramePr>
        <p:xfrm>
          <a:off x="7851629" y="751172"/>
          <a:ext cx="3730028" cy="5841990"/>
        </p:xfrm>
        <a:graphic>
          <a:graphicData uri="http://schemas.openxmlformats.org/drawingml/2006/table">
            <a:tbl>
              <a:tblPr>
                <a:tableStyleId>{5C22544A-7EE6-4342-B048-85BDC9FD1C3A}</a:tableStyleId>
              </a:tblPr>
              <a:tblGrid>
                <a:gridCol w="1480621">
                  <a:extLst>
                    <a:ext uri="{9D8B030D-6E8A-4147-A177-3AD203B41FA5}">
                      <a16:colId xmlns:a16="http://schemas.microsoft.com/office/drawing/2014/main" val="2678907025"/>
                    </a:ext>
                  </a:extLst>
                </a:gridCol>
                <a:gridCol w="2249407">
                  <a:extLst>
                    <a:ext uri="{9D8B030D-6E8A-4147-A177-3AD203B41FA5}">
                      <a16:colId xmlns:a16="http://schemas.microsoft.com/office/drawing/2014/main" val="2717567005"/>
                    </a:ext>
                  </a:extLst>
                </a:gridCol>
              </a:tblGrid>
              <a:tr h="177030">
                <a:tc>
                  <a:txBody>
                    <a:bodyPr/>
                    <a:lstStyle/>
                    <a:p>
                      <a:pPr algn="ctr" fontAlgn="t"/>
                      <a:r>
                        <a:rPr lang="en-IN" sz="800" u="none" strike="noStrike">
                          <a:effectLst/>
                        </a:rPr>
                        <a:t>TAG</a:t>
                      </a:r>
                      <a:endParaRPr lang="en-IN" sz="800" b="1" i="0" u="none" strike="noStrike">
                        <a:solidFill>
                          <a:srgbClr val="000000"/>
                        </a:solidFill>
                        <a:effectLst/>
                        <a:latin typeface="Calibri" panose="020F0502020204030204" pitchFamily="34" charset="0"/>
                      </a:endParaRPr>
                    </a:p>
                  </a:txBody>
                  <a:tcPr marL="4315" marR="4315" marT="4315" marB="0"/>
                </a:tc>
                <a:tc>
                  <a:txBody>
                    <a:bodyPr/>
                    <a:lstStyle/>
                    <a:p>
                      <a:pPr algn="ctr" fontAlgn="t"/>
                      <a:r>
                        <a:rPr lang="en-IN" sz="800" u="none" strike="noStrike">
                          <a:effectLst/>
                        </a:rPr>
                        <a:t>P&amp;ID</a:t>
                      </a:r>
                      <a:endParaRPr lang="en-IN" sz="800" b="1" i="0" u="none" strike="noStrike">
                        <a:solidFill>
                          <a:srgbClr val="000000"/>
                        </a:solidFill>
                        <a:effectLst/>
                        <a:latin typeface="Calibri" panose="020F0502020204030204" pitchFamily="34" charset="0"/>
                      </a:endParaRPr>
                    </a:p>
                  </a:txBody>
                  <a:tcPr marL="4315" marR="4315" marT="4315" marB="0"/>
                </a:tc>
                <a:extLst>
                  <a:ext uri="{0D108BD9-81ED-4DB2-BD59-A6C34878D82A}">
                    <a16:rowId xmlns:a16="http://schemas.microsoft.com/office/drawing/2014/main" val="1066135022"/>
                  </a:ext>
                </a:extLst>
              </a:tr>
              <a:tr h="177030">
                <a:tc>
                  <a:txBody>
                    <a:bodyPr/>
                    <a:lstStyle/>
                    <a:p>
                      <a:pPr algn="l" fontAlgn="b"/>
                      <a:r>
                        <a:rPr lang="en-IN" sz="800" u="none" strike="noStrike">
                          <a:effectLst/>
                        </a:rPr>
                        <a:t>E-971B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395274379"/>
                  </a:ext>
                </a:extLst>
              </a:tr>
              <a:tr h="177030">
                <a:tc>
                  <a:txBody>
                    <a:bodyPr/>
                    <a:lstStyle/>
                    <a:p>
                      <a:pPr algn="l" fontAlgn="b"/>
                      <a:r>
                        <a:rPr lang="en-IN" sz="800" u="none" strike="noStrike">
                          <a:effectLst/>
                        </a:rPr>
                        <a:t>V-1170B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4116824481"/>
                  </a:ext>
                </a:extLst>
              </a:tr>
              <a:tr h="177030">
                <a:tc>
                  <a:txBody>
                    <a:bodyPr/>
                    <a:lstStyle/>
                    <a:p>
                      <a:pPr algn="l" fontAlgn="b"/>
                      <a:r>
                        <a:rPr lang="en-IN" sz="800" u="none" strike="noStrike">
                          <a:effectLst/>
                        </a:rPr>
                        <a:t>E-971A</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479154234"/>
                  </a:ext>
                </a:extLst>
              </a:tr>
              <a:tr h="177030">
                <a:tc>
                  <a:txBody>
                    <a:bodyPr/>
                    <a:lstStyle/>
                    <a:p>
                      <a:pPr algn="l" fontAlgn="b"/>
                      <a:r>
                        <a:rPr lang="en-IN" sz="800" u="none" strike="noStrike">
                          <a:effectLst/>
                        </a:rPr>
                        <a:t>V-1170A</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243632555"/>
                  </a:ext>
                </a:extLst>
              </a:tr>
              <a:tr h="177030">
                <a:tc>
                  <a:txBody>
                    <a:bodyPr/>
                    <a:lstStyle/>
                    <a:p>
                      <a:pPr algn="l" fontAlgn="b"/>
                      <a:r>
                        <a:rPr lang="en-IN" sz="800" u="none" strike="noStrike">
                          <a:effectLst/>
                        </a:rPr>
                        <a:t>K-1470-1</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3275114215"/>
                  </a:ext>
                </a:extLst>
              </a:tr>
              <a:tr h="177030">
                <a:tc>
                  <a:txBody>
                    <a:bodyPr/>
                    <a:lstStyle/>
                    <a:p>
                      <a:pPr algn="l" fontAlgn="b"/>
                      <a:r>
                        <a:rPr lang="en-IN" sz="800" u="none" strike="noStrike">
                          <a:effectLst/>
                        </a:rPr>
                        <a:t>E-971B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269241541"/>
                  </a:ext>
                </a:extLst>
              </a:tr>
              <a:tr h="177030">
                <a:tc>
                  <a:txBody>
                    <a:bodyPr/>
                    <a:lstStyle/>
                    <a:p>
                      <a:pPr algn="l" fontAlgn="b"/>
                      <a:r>
                        <a:rPr lang="en-IN" sz="800" u="none" strike="noStrike">
                          <a:effectLst/>
                        </a:rPr>
                        <a:t>V-1170B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3175805575"/>
                  </a:ext>
                </a:extLst>
              </a:tr>
              <a:tr h="177030">
                <a:tc>
                  <a:txBody>
                    <a:bodyPr/>
                    <a:lstStyle/>
                    <a:p>
                      <a:pPr algn="l" fontAlgn="b"/>
                      <a:r>
                        <a:rPr lang="en-IN" sz="800" u="none" strike="noStrike">
                          <a:effectLst/>
                        </a:rPr>
                        <a:t>E-971B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903797988"/>
                  </a:ext>
                </a:extLst>
              </a:tr>
              <a:tr h="177030">
                <a:tc>
                  <a:txBody>
                    <a:bodyPr/>
                    <a:lstStyle/>
                    <a:p>
                      <a:pPr algn="l" fontAlgn="b"/>
                      <a:r>
                        <a:rPr lang="en-IN" sz="800" u="none" strike="noStrike">
                          <a:effectLst/>
                        </a:rPr>
                        <a:t>V-1170B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4100855295"/>
                  </a:ext>
                </a:extLst>
              </a:tr>
              <a:tr h="177030">
                <a:tc>
                  <a:txBody>
                    <a:bodyPr/>
                    <a:lstStyle/>
                    <a:p>
                      <a:pPr algn="l" fontAlgn="b"/>
                      <a:r>
                        <a:rPr lang="en-IN" sz="800" u="none" strike="noStrike">
                          <a:effectLst/>
                        </a:rPr>
                        <a:t>K-1472-1</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579669631"/>
                  </a:ext>
                </a:extLst>
              </a:tr>
              <a:tr h="177030">
                <a:tc>
                  <a:txBody>
                    <a:bodyPr/>
                    <a:lstStyle/>
                    <a:p>
                      <a:pPr algn="l" fontAlgn="b"/>
                      <a:r>
                        <a:rPr lang="en-IN" sz="800" u="none" strike="noStrike">
                          <a:effectLst/>
                        </a:rPr>
                        <a:t>E-972A</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4289810857"/>
                  </a:ext>
                </a:extLst>
              </a:tr>
              <a:tr h="177030">
                <a:tc>
                  <a:txBody>
                    <a:bodyPr/>
                    <a:lstStyle/>
                    <a:p>
                      <a:pPr algn="l" fontAlgn="b"/>
                      <a:r>
                        <a:rPr lang="en-IN" sz="800" u="none" strike="noStrike">
                          <a:effectLst/>
                        </a:rPr>
                        <a:t>33</a:t>
                      </a:r>
                      <a:endParaRPr lang="en-US"/>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3541386926"/>
                  </a:ext>
                </a:extLst>
              </a:tr>
              <a:tr h="177030">
                <a:tc>
                  <a:txBody>
                    <a:bodyPr/>
                    <a:lstStyle/>
                    <a:p>
                      <a:pPr algn="l" fontAlgn="b"/>
                      <a:r>
                        <a:rPr lang="en-IN" sz="800" u="none" strike="noStrike">
                          <a:effectLst/>
                        </a:rPr>
                        <a:t>K-1470-2</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464220683"/>
                  </a:ext>
                </a:extLst>
              </a:tr>
              <a:tr h="177030">
                <a:tc>
                  <a:txBody>
                    <a:bodyPr/>
                    <a:lstStyle/>
                    <a:p>
                      <a:pPr algn="l" fontAlgn="b"/>
                      <a:r>
                        <a:rPr lang="en-IN" sz="800" u="none" strike="noStrike">
                          <a:effectLst/>
                        </a:rPr>
                        <a:t>E-972A</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4175501038"/>
                  </a:ext>
                </a:extLst>
              </a:tr>
              <a:tr h="177030">
                <a:tc>
                  <a:txBody>
                    <a:bodyPr/>
                    <a:lstStyle/>
                    <a:p>
                      <a:pPr algn="l" fontAlgn="b"/>
                      <a:r>
                        <a:rPr lang="en-IN" sz="800" u="none" strike="noStrike">
                          <a:effectLst/>
                        </a:rPr>
                        <a:t>V-1102</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055691179"/>
                  </a:ext>
                </a:extLst>
              </a:tr>
              <a:tr h="177030">
                <a:tc>
                  <a:txBody>
                    <a:bodyPr/>
                    <a:lstStyle/>
                    <a:p>
                      <a:pPr algn="l" fontAlgn="b"/>
                      <a:r>
                        <a:rPr lang="en-IN" sz="800" u="none" strike="noStrike">
                          <a:effectLst/>
                        </a:rPr>
                        <a:t>V-1109</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154552091"/>
                  </a:ext>
                </a:extLst>
              </a:tr>
              <a:tr h="177030">
                <a:tc>
                  <a:txBody>
                    <a:bodyPr/>
                    <a:lstStyle/>
                    <a:p>
                      <a:pPr algn="l" fontAlgn="b"/>
                      <a:r>
                        <a:rPr lang="en-IN" sz="800" u="none" strike="noStrike">
                          <a:effectLst/>
                        </a:rPr>
                        <a:t>E-972B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560045556"/>
                  </a:ext>
                </a:extLst>
              </a:tr>
              <a:tr h="177030">
                <a:tc>
                  <a:txBody>
                    <a:bodyPr/>
                    <a:lstStyle/>
                    <a:p>
                      <a:pPr algn="l" fontAlgn="b"/>
                      <a:r>
                        <a:rPr lang="en-IN" sz="800" u="none" strike="noStrike">
                          <a:effectLst/>
                        </a:rPr>
                        <a:t>V</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4096878304"/>
                  </a:ext>
                </a:extLst>
              </a:tr>
              <a:tr h="177030">
                <a:tc>
                  <a:txBody>
                    <a:bodyPr/>
                    <a:lstStyle/>
                    <a:p>
                      <a:pPr algn="l" fontAlgn="b"/>
                      <a:r>
                        <a:rPr lang="en-IN" sz="800" u="none" strike="noStrike">
                          <a:effectLst/>
                        </a:rPr>
                        <a:t>-1101</a:t>
                      </a:r>
                      <a:endParaRPr lang="en-US"/>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29253348"/>
                  </a:ext>
                </a:extLst>
              </a:tr>
              <a:tr h="177030">
                <a:tc>
                  <a:txBody>
                    <a:bodyPr/>
                    <a:lstStyle/>
                    <a:p>
                      <a:pPr algn="l" fontAlgn="b"/>
                      <a:r>
                        <a:rPr lang="en-IN" sz="800" u="none" strike="noStrike">
                          <a:effectLst/>
                        </a:rPr>
                        <a:t>&amp;</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98043369"/>
                  </a:ext>
                </a:extLst>
              </a:tr>
              <a:tr h="177030">
                <a:tc>
                  <a:txBody>
                    <a:bodyPr/>
                    <a:lstStyle/>
                    <a:p>
                      <a:pPr algn="l" fontAlgn="b"/>
                      <a:r>
                        <a:rPr lang="en-IN" sz="800" u="none" strike="noStrike">
                          <a:effectLst/>
                        </a:rPr>
                        <a:t>V-1102</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019782173"/>
                  </a:ext>
                </a:extLst>
              </a:tr>
              <a:tr h="177030">
                <a:tc>
                  <a:txBody>
                    <a:bodyPr/>
                    <a:lstStyle/>
                    <a:p>
                      <a:pPr algn="l" fontAlgn="b"/>
                      <a:r>
                        <a:rPr lang="en-IN" sz="800" u="none" strike="noStrike">
                          <a:effectLst/>
                        </a:rPr>
                        <a:t>V-1109</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3820775"/>
                  </a:ext>
                </a:extLst>
              </a:tr>
              <a:tr h="177030">
                <a:tc>
                  <a:txBody>
                    <a:bodyPr/>
                    <a:lstStyle/>
                    <a:p>
                      <a:pPr algn="l" fontAlgn="b"/>
                      <a:r>
                        <a:rPr lang="en-IN" sz="800" u="none" strike="noStrike">
                          <a:effectLst/>
                        </a:rPr>
                        <a:t>E-972B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4150025318"/>
                  </a:ext>
                </a:extLst>
              </a:tr>
              <a:tr h="177030">
                <a:tc>
                  <a:txBody>
                    <a:bodyPr/>
                    <a:lstStyle/>
                    <a:p>
                      <a:pPr algn="l" fontAlgn="b"/>
                      <a:r>
                        <a:rPr lang="en-IN" sz="800" u="none" strike="noStrike">
                          <a:effectLst/>
                        </a:rPr>
                        <a:t>00</a:t>
                      </a:r>
                      <a:endParaRPr lang="en-US"/>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3421243856"/>
                  </a:ext>
                </a:extLst>
              </a:tr>
              <a:tr h="177030">
                <a:tc>
                  <a:txBody>
                    <a:bodyPr/>
                    <a:lstStyle/>
                    <a:p>
                      <a:pPr algn="l" fontAlgn="b"/>
                      <a:r>
                        <a:rPr lang="en-IN" sz="800" u="none" strike="noStrike">
                          <a:effectLst/>
                        </a:rPr>
                        <a:t>35</a:t>
                      </a:r>
                      <a:endParaRPr lang="en-US"/>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8604133"/>
                  </a:ext>
                </a:extLst>
              </a:tr>
              <a:tr h="177030">
                <a:tc>
                  <a:txBody>
                    <a:bodyPr/>
                    <a:lstStyle/>
                    <a:p>
                      <a:pPr algn="l" fontAlgn="b"/>
                      <a:r>
                        <a:rPr lang="en-IN" sz="800" u="none" strike="noStrike">
                          <a:effectLst/>
                        </a:rPr>
                        <a:t>CASE</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663236996"/>
                  </a:ext>
                </a:extLst>
              </a:tr>
              <a:tr h="177030">
                <a:tc>
                  <a:txBody>
                    <a:bodyPr/>
                    <a:lstStyle/>
                    <a:p>
                      <a:pPr algn="l" fontAlgn="b"/>
                      <a:r>
                        <a:rPr lang="en-IN" sz="800" u="none" strike="noStrike">
                          <a:effectLst/>
                        </a:rPr>
                        <a:t>0A</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070741664"/>
                  </a:ext>
                </a:extLst>
              </a:tr>
              <a:tr h="177030">
                <a:tc>
                  <a:txBody>
                    <a:bodyPr/>
                    <a:lstStyle/>
                    <a:p>
                      <a:pPr algn="l" fontAlgn="b"/>
                      <a:r>
                        <a:rPr lang="en-IN" sz="800" u="none" strike="noStrike">
                          <a:effectLst/>
                        </a:rPr>
                        <a:t>CASE</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746393256"/>
                  </a:ext>
                </a:extLst>
              </a:tr>
              <a:tr h="177030">
                <a:tc>
                  <a:txBody>
                    <a:bodyPr/>
                    <a:lstStyle/>
                    <a:p>
                      <a:pPr algn="l" fontAlgn="b"/>
                      <a:r>
                        <a:rPr lang="en-IN" sz="800" u="none" strike="noStrike">
                          <a:effectLst/>
                        </a:rPr>
                        <a:t>OB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358589742"/>
                  </a:ext>
                </a:extLst>
              </a:tr>
              <a:tr h="177030">
                <a:tc>
                  <a:txBody>
                    <a:bodyPr/>
                    <a:lstStyle/>
                    <a:p>
                      <a:pPr algn="l" fontAlgn="b"/>
                      <a:r>
                        <a:rPr lang="en-IN" sz="800" u="none" strike="noStrike">
                          <a:effectLst/>
                        </a:rPr>
                        <a:t>K-1472-2</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270298861"/>
                  </a:ext>
                </a:extLst>
              </a:tr>
              <a:tr h="177030">
                <a:tc>
                  <a:txBody>
                    <a:bodyPr/>
                    <a:lstStyle/>
                    <a:p>
                      <a:pPr algn="l" fontAlgn="b"/>
                      <a:r>
                        <a:rPr lang="en-IN" sz="800" u="none" strike="noStrike">
                          <a:effectLst/>
                        </a:rPr>
                        <a:t>37</a:t>
                      </a:r>
                      <a:endParaRPr lang="en-US"/>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514792188"/>
                  </a:ext>
                </a:extLst>
              </a:tr>
              <a:tr h="177030">
                <a:tc>
                  <a:txBody>
                    <a:bodyPr/>
                    <a:lstStyle/>
                    <a:p>
                      <a:pPr algn="l" fontAlgn="b"/>
                      <a:r>
                        <a:rPr lang="en-IN" sz="800" u="none" strike="noStrike">
                          <a:effectLst/>
                        </a:rPr>
                        <a:t>37</a:t>
                      </a:r>
                      <a:endParaRPr lang="en-US"/>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264958437"/>
                  </a:ext>
                </a:extLst>
              </a:tr>
            </a:tbl>
          </a:graphicData>
        </a:graphic>
      </p:graphicFrame>
      <p:sp>
        <p:nvSpPr>
          <p:cNvPr id="9" name="TextBox 8">
            <a:extLst>
              <a:ext uri="{FF2B5EF4-FFF2-40B4-BE49-F238E27FC236}">
                <a16:creationId xmlns:a16="http://schemas.microsoft.com/office/drawing/2014/main" id="{652BCDF2-2D7A-A2C2-35E3-8454DA3A9E45}"/>
              </a:ext>
            </a:extLst>
          </p:cNvPr>
          <p:cNvSpPr txBox="1"/>
          <p:nvPr/>
        </p:nvSpPr>
        <p:spPr>
          <a:xfrm>
            <a:off x="640086" y="276967"/>
            <a:ext cx="4688958"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1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P&amp;ID: Example</a:t>
            </a:r>
          </a:p>
        </p:txBody>
      </p:sp>
      <p:sp>
        <p:nvSpPr>
          <p:cNvPr id="2" name="Speech Bubble: Rectangle with Corners Rounded 1">
            <a:extLst>
              <a:ext uri="{FF2B5EF4-FFF2-40B4-BE49-F238E27FC236}">
                <a16:creationId xmlns:a16="http://schemas.microsoft.com/office/drawing/2014/main" id="{E64803E9-F5C8-9674-3601-7DEFA61C0865}"/>
              </a:ext>
            </a:extLst>
          </p:cNvPr>
          <p:cNvSpPr/>
          <p:nvPr/>
        </p:nvSpPr>
        <p:spPr>
          <a:xfrm>
            <a:off x="5836154" y="2053246"/>
            <a:ext cx="1735626" cy="555729"/>
          </a:xfrm>
          <a:prstGeom prst="wedgeRoundRectCallout">
            <a:avLst>
              <a:gd name="adj1" fmla="val 55977"/>
              <a:gd name="adj2" fmla="val 119641"/>
              <a:gd name="adj3"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Tag-id information extracted</a:t>
            </a:r>
          </a:p>
        </p:txBody>
      </p:sp>
      <p:sp>
        <p:nvSpPr>
          <p:cNvPr id="4" name="Speech Bubble: Rectangle with Corners Rounded 3">
            <a:extLst>
              <a:ext uri="{FF2B5EF4-FFF2-40B4-BE49-F238E27FC236}">
                <a16:creationId xmlns:a16="http://schemas.microsoft.com/office/drawing/2014/main" id="{5DF4E9DF-59B2-458D-F522-093F1A2A1BE2}"/>
              </a:ext>
            </a:extLst>
          </p:cNvPr>
          <p:cNvSpPr/>
          <p:nvPr/>
        </p:nvSpPr>
        <p:spPr>
          <a:xfrm>
            <a:off x="5836154" y="4387377"/>
            <a:ext cx="1790644" cy="749401"/>
          </a:xfrm>
          <a:prstGeom prst="wedgeRoundRectCallout">
            <a:avLst>
              <a:gd name="adj1" fmla="val 21267"/>
              <a:gd name="adj2" fmla="val 46112"/>
              <a:gd name="adj3"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a:t>
            </a:r>
            <a:r>
              <a:rPr kumimoji="0" lang="en-US"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I based scanning &amp; digitizing of P&amp;ID files</a:t>
            </a:r>
          </a:p>
        </p:txBody>
      </p:sp>
      <p:sp>
        <p:nvSpPr>
          <p:cNvPr id="10" name="Speech Bubble: Rectangle with Corners Rounded 9">
            <a:extLst>
              <a:ext uri="{FF2B5EF4-FFF2-40B4-BE49-F238E27FC236}">
                <a16:creationId xmlns:a16="http://schemas.microsoft.com/office/drawing/2014/main" id="{0C8001B1-0D33-71B3-5994-34FBB95DCF7C}"/>
              </a:ext>
            </a:extLst>
          </p:cNvPr>
          <p:cNvSpPr/>
          <p:nvPr/>
        </p:nvSpPr>
        <p:spPr>
          <a:xfrm>
            <a:off x="482119" y="3920104"/>
            <a:ext cx="966436" cy="1509606"/>
          </a:xfrm>
          <a:prstGeom prst="wedgeRoundRectCallout">
            <a:avLst>
              <a:gd name="adj1" fmla="val 21267"/>
              <a:gd name="adj2" fmla="val 46112"/>
              <a:gd name="adj3"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After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digitizing</a:t>
            </a:r>
            <a:endParaRPr kumimoji="0" lang="en-US"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peech Bubble: Rectangle with Corners Rounded 11">
            <a:extLst>
              <a:ext uri="{FF2B5EF4-FFF2-40B4-BE49-F238E27FC236}">
                <a16:creationId xmlns:a16="http://schemas.microsoft.com/office/drawing/2014/main" id="{68DECB61-EC55-8C20-5D2C-2412A0EA2E72}"/>
              </a:ext>
            </a:extLst>
          </p:cNvPr>
          <p:cNvSpPr/>
          <p:nvPr/>
        </p:nvSpPr>
        <p:spPr>
          <a:xfrm>
            <a:off x="439442" y="1576307"/>
            <a:ext cx="1051790" cy="1509606"/>
          </a:xfrm>
          <a:prstGeom prst="wedgeRoundRectCallout">
            <a:avLst>
              <a:gd name="adj1" fmla="val 21267"/>
              <a:gd name="adj2" fmla="val 46112"/>
              <a:gd name="adj3"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Before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digitizing</a:t>
            </a:r>
            <a:endParaRPr kumimoji="0" lang="en-US"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 name="Vector 82" descr="preencoded.png">
            <a:extLst>
              <a:ext uri="{FF2B5EF4-FFF2-40B4-BE49-F238E27FC236}">
                <a16:creationId xmlns:a16="http://schemas.microsoft.com/office/drawing/2014/main" id="{EA5A4BD8-1D9C-5B1F-5D01-C13FE3620D63}"/>
              </a:ext>
            </a:extLst>
          </p:cNvPr>
          <p:cNvPicPr>
            <a:picLocks noChangeAspect="1"/>
          </p:cNvPicPr>
          <p:nvPr/>
        </p:nvPicPr>
        <p:blipFill>
          <a:blip r:embed="rId4"/>
          <a:srcRect/>
          <a:stretch/>
        </p:blipFill>
        <p:spPr>
          <a:xfrm>
            <a:off x="741275" y="713072"/>
            <a:ext cx="1838325" cy="38100"/>
          </a:xfrm>
          <a:prstGeom prst="rect">
            <a:avLst/>
          </a:prstGeom>
        </p:spPr>
      </p:pic>
      <p:pic>
        <p:nvPicPr>
          <p:cNvPr id="31" name="Picture 30">
            <a:extLst>
              <a:ext uri="{FF2B5EF4-FFF2-40B4-BE49-F238E27FC236}">
                <a16:creationId xmlns:a16="http://schemas.microsoft.com/office/drawing/2014/main" id="{24970FA9-D52E-4F24-8C30-E64FD91640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11" name="Picture 3">
            <a:extLst>
              <a:ext uri="{FF2B5EF4-FFF2-40B4-BE49-F238E27FC236}">
                <a16:creationId xmlns:a16="http://schemas.microsoft.com/office/drawing/2014/main" id="{B068AC3A-6AF7-DCC8-89F6-014DC2B50992}"/>
              </a:ext>
            </a:extLst>
          </p:cNvPr>
          <p:cNvPicPr>
            <a:picLocks noChangeAspect="1"/>
          </p:cNvPicPr>
          <p:nvPr/>
        </p:nvPicPr>
        <p:blipFill>
          <a:blip r:embed="rId6"/>
          <a:stretch>
            <a:fillRect/>
          </a:stretch>
        </p:blipFill>
        <p:spPr>
          <a:xfrm>
            <a:off x="10034566" y="162681"/>
            <a:ext cx="713519" cy="211470"/>
          </a:xfrm>
          <a:prstGeom prst="rect">
            <a:avLst/>
          </a:prstGeom>
        </p:spPr>
      </p:pic>
      <p:pic>
        <p:nvPicPr>
          <p:cNvPr id="13" name="Graphic 5">
            <a:extLst>
              <a:ext uri="{FF2B5EF4-FFF2-40B4-BE49-F238E27FC236}">
                <a16:creationId xmlns:a16="http://schemas.microsoft.com/office/drawing/2014/main" id="{036DC010-01E5-FB88-EDAB-0EB2805B891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950200" y="184048"/>
            <a:ext cx="1061148" cy="160117"/>
          </a:xfrm>
          <a:prstGeom prst="rect">
            <a:avLst/>
          </a:prstGeom>
        </p:spPr>
      </p:pic>
    </p:spTree>
    <p:extLst>
      <p:ext uri="{BB962C8B-B14F-4D97-AF65-F5344CB8AC3E}">
        <p14:creationId xmlns:p14="http://schemas.microsoft.com/office/powerpoint/2010/main" val="2343885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4B83225-2808-6A39-72FA-1169CE9EEDB5}"/>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66064024-D800-2565-4847-183553514DB9}"/>
              </a:ext>
            </a:extLst>
          </p:cNvPr>
          <p:cNvSpPr/>
          <p:nvPr/>
        </p:nvSpPr>
        <p:spPr>
          <a:xfrm>
            <a:off x="515823" y="2893763"/>
            <a:ext cx="11242159" cy="1499333"/>
          </a:xfrm>
          <a:prstGeom prst="rect">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A06F0D7-2550-91FE-B973-A4FA3F037C34}"/>
              </a:ext>
            </a:extLst>
          </p:cNvPr>
          <p:cNvSpPr/>
          <p:nvPr/>
        </p:nvSpPr>
        <p:spPr>
          <a:xfrm>
            <a:off x="515823" y="4462432"/>
            <a:ext cx="11242159" cy="1499333"/>
          </a:xfrm>
          <a:prstGeom prst="rect">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8BEB87A-16B2-D4E0-06C1-90DF0E3B3A53}"/>
              </a:ext>
            </a:extLst>
          </p:cNvPr>
          <p:cNvSpPr/>
          <p:nvPr/>
        </p:nvSpPr>
        <p:spPr>
          <a:xfrm>
            <a:off x="515823" y="6031101"/>
            <a:ext cx="11242159" cy="716345"/>
          </a:xfrm>
          <a:prstGeom prst="rect">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23E0D8E-D3A6-5344-50BB-882A87A83447}"/>
              </a:ext>
            </a:extLst>
          </p:cNvPr>
          <p:cNvSpPr/>
          <p:nvPr/>
        </p:nvSpPr>
        <p:spPr>
          <a:xfrm>
            <a:off x="515823" y="607763"/>
            <a:ext cx="11242159" cy="2214950"/>
          </a:xfrm>
          <a:prstGeom prst="rect">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D12A276B-2FC1-42AB-159B-6B6438C1BA9D}"/>
              </a:ext>
            </a:extLst>
          </p:cNvPr>
          <p:cNvSpPr txBox="1"/>
          <p:nvPr/>
        </p:nvSpPr>
        <p:spPr>
          <a:xfrm>
            <a:off x="2545037" y="64051"/>
            <a:ext cx="6758789" cy="400110"/>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w="38100">
                  <a:noFill/>
                </a:ln>
                <a:solidFill>
                  <a:srgbClr val="002060"/>
                </a:solidFill>
                <a:effectLst/>
                <a:uLnTx/>
                <a:uFillTx/>
                <a:latin typeface="Poppins" panose="00000500000000000000" pitchFamily="2" charset="0"/>
                <a:ea typeface="Roboto Black"/>
                <a:cs typeface="Poppins" panose="00000500000000000000" pitchFamily="2" charset="0"/>
              </a:rPr>
              <a:t>Main building blocks</a:t>
            </a:r>
            <a:endParaRPr kumimoji="0" lang="en-IN" sz="2000" b="1" i="0" u="none" strike="noStrike" kern="1200" cap="none" spc="0" normalizeH="0" baseline="0" noProof="0">
              <a:ln w="38100">
                <a:noFill/>
              </a:ln>
              <a:solidFill>
                <a:srgbClr val="FF0000"/>
              </a:solidFill>
              <a:effectLst/>
              <a:uLnTx/>
              <a:uFillTx/>
              <a:latin typeface="Poppins" panose="00000500000000000000" pitchFamily="2" charset="0"/>
              <a:ea typeface="Roboto Black" panose="02000000000000000000" pitchFamily="2" charset="0"/>
              <a:cs typeface="Poppins" panose="00000500000000000000" pitchFamily="2" charset="0"/>
            </a:endParaRPr>
          </a:p>
        </p:txBody>
      </p:sp>
      <p:sp>
        <p:nvSpPr>
          <p:cNvPr id="7" name="TextBox 6" descr="ll etechnicl">
            <a:extLst>
              <a:ext uri="{FF2B5EF4-FFF2-40B4-BE49-F238E27FC236}">
                <a16:creationId xmlns:a16="http://schemas.microsoft.com/office/drawing/2014/main" id="{F12728B8-B5F2-AA29-326D-287E9FF9565B}"/>
              </a:ext>
            </a:extLst>
          </p:cNvPr>
          <p:cNvSpPr txBox="1"/>
          <p:nvPr/>
        </p:nvSpPr>
        <p:spPr>
          <a:xfrm>
            <a:off x="858958" y="374152"/>
            <a:ext cx="10817214" cy="689419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chemeClr val="bg1"/>
              </a:solidFill>
              <a:effectLst/>
              <a:uLnTx/>
              <a:uFillTx/>
              <a:latin typeface="Aptos" panose="02110004020202020204"/>
              <a:ea typeface="+mn-ea"/>
              <a:cs typeface="+mn-cs"/>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chemeClr val="bg1"/>
                </a:solidFill>
                <a:effectLst/>
                <a:uLnTx/>
                <a:uFillTx/>
                <a:latin typeface="Aptos" panose="02110004020202020204"/>
                <a:ea typeface="+mn-ea"/>
                <a:cs typeface="+mn-cs"/>
              </a:rPr>
              <a:t>Tag Registry portal &amp; Enterprise Tag Registry:</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ptos" panose="02110004020202020204"/>
                <a:ea typeface="+mn-ea"/>
                <a:cs typeface="+mn-cs"/>
              </a:rPr>
              <a:t>With a complete set of options to manage Tag Registry contents: Add / Delete / Update / Search / etc.</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ptos" panose="02110004020202020204"/>
                <a:ea typeface="+mn-ea"/>
                <a:cs typeface="+mn-cs"/>
              </a:rPr>
              <a:t>If required: Support for multiple (special) tag registries such as for Cabling, Equipment, Instrumentation, etc.</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ptos" panose="02110004020202020204"/>
                <a:ea typeface="+mn-ea"/>
                <a:cs typeface="+mn-cs"/>
              </a:rPr>
              <a:t>Support for flexibility in terms of fields to be included in the Tag </a:t>
            </a:r>
            <a:r>
              <a:rPr kumimoji="0" lang="en-GB" sz="1200" b="0" i="0" u="none" strike="noStrike" kern="1200" cap="none" spc="0" normalizeH="0" baseline="0" noProof="0" err="1">
                <a:ln>
                  <a:noFill/>
                </a:ln>
                <a:solidFill>
                  <a:schemeClr val="bg1"/>
                </a:solidFill>
                <a:effectLst/>
                <a:uLnTx/>
                <a:uFillTx/>
                <a:latin typeface="Aptos" panose="02110004020202020204"/>
                <a:ea typeface="+mn-ea"/>
                <a:cs typeface="+mn-cs"/>
              </a:rPr>
              <a:t>Registeries</a:t>
            </a:r>
            <a:r>
              <a:rPr kumimoji="0" lang="en-GB" sz="1200" b="0" i="0" u="none" strike="noStrike" kern="1200" cap="none" spc="0" normalizeH="0" baseline="0" noProof="0">
                <a:ln>
                  <a:noFill/>
                </a:ln>
                <a:solidFill>
                  <a:schemeClr val="bg1"/>
                </a:solidFill>
                <a:effectLst/>
                <a:uLnTx/>
                <a:uFillTx/>
                <a:latin typeface="Aptos" panose="02110004020202020204"/>
                <a:ea typeface="+mn-ea"/>
                <a:cs typeface="+mn-cs"/>
              </a:rPr>
              <a:t>.</a:t>
            </a:r>
            <a:endParaRPr lang="en-GB" sz="1200" b="0" i="0" u="none" strike="noStrike" kern="1200" cap="none" spc="0" normalizeH="0" baseline="0" noProof="0">
              <a:ln>
                <a:noFill/>
              </a:ln>
              <a:solidFill>
                <a:schemeClr val="bg1"/>
              </a:solidFill>
              <a:effectLst/>
              <a:uLnTx/>
              <a:uFillTx/>
              <a:latin typeface="Aptos" panose="02110004020202020204"/>
            </a:endParaRP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ptos" panose="02110004020202020204"/>
                <a:ea typeface="+mn-ea"/>
                <a:cs typeface="+mn-cs"/>
              </a:rPr>
              <a:t>Support for three role levels.</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ptos" panose="02110004020202020204"/>
                <a:ea typeface="+mn-ea"/>
                <a:cs typeface="+mn-cs"/>
              </a:rPr>
              <a:t>(Batch) Upload feature to get your current Tag information into this Tag Registry. </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ptos" panose="02110004020202020204"/>
                <a:ea typeface="+mn-ea"/>
                <a:cs typeface="+mn-cs"/>
              </a:rPr>
              <a:t>Many rules (background) to make sure that correct data is loaded.</a:t>
            </a:r>
          </a:p>
          <a:p>
            <a:pPr marR="0" lvl="1" algn="l" defTabSz="914400" rtl="0" eaLnBrk="1" fontAlgn="auto" latinLnBrk="0" hangingPunct="1">
              <a:lnSpc>
                <a:spcPct val="150000"/>
              </a:lnSpc>
              <a:spcBef>
                <a:spcPts val="0"/>
              </a:spcBef>
              <a:spcAft>
                <a:spcPts val="0"/>
              </a:spcAft>
              <a:buClrTx/>
              <a:buSzTx/>
              <a:tabLst/>
              <a:defRPr/>
            </a:pPr>
            <a:endParaRPr kumimoji="0" lang="en-GB" sz="1400" b="0" i="0" u="none" strike="noStrike" kern="1200" cap="none" spc="0" normalizeH="0" baseline="0" noProof="0">
              <a:ln>
                <a:noFill/>
              </a:ln>
              <a:solidFill>
                <a:schemeClr val="bg1"/>
              </a:solidFill>
              <a:effectLst/>
              <a:uLnTx/>
              <a:uFillTx/>
              <a:latin typeface="Aptos" panose="02110004020202020204"/>
              <a:ea typeface="+mn-ea"/>
              <a:cs typeface="+mn-cs"/>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chemeClr val="bg1"/>
                </a:solidFill>
                <a:effectLst/>
                <a:uLnTx/>
                <a:uFillTx/>
                <a:latin typeface="Aptos" panose="02110004020202020204"/>
                <a:ea typeface="+mn-ea"/>
                <a:cs typeface="+mn-cs"/>
              </a:rPr>
              <a:t>Tag information scanning all technical drawings:</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ptos" panose="02110004020202020204"/>
                <a:ea typeface="+mn-ea"/>
                <a:cs typeface="+mn-cs"/>
              </a:rPr>
              <a:t>Often there are  many 1000s of drawings (cabling / electrical / instrumentation / safety / etc.) and these can be (AI enabled) scanned to look for any Tag information and update the tag registry with all of this information </a:t>
            </a:r>
            <a:r>
              <a:rPr kumimoji="0" lang="en-GB" sz="1200" b="0" i="0" u="none" strike="noStrike" kern="1200" cap="none" spc="0" normalizeH="0" baseline="0" noProof="0">
                <a:ln>
                  <a:noFill/>
                </a:ln>
                <a:solidFill>
                  <a:schemeClr val="bg1"/>
                </a:solidFill>
                <a:effectLst/>
                <a:uLnTx/>
                <a:uFillTx/>
                <a:latin typeface="Aptos" panose="02110004020202020204"/>
                <a:ea typeface="+mn-ea"/>
                <a:cs typeface="+mn-cs"/>
                <a:sym typeface="Wingdings" panose="05000000000000000000" pitchFamily="2" charset="2"/>
              </a:rPr>
              <a:t> It means that the Tag Registry has, at all times, the latest information</a:t>
            </a:r>
            <a:r>
              <a:rPr kumimoji="0" lang="en-GB" sz="1200" b="0" i="0" u="none" strike="noStrike" kern="1200" cap="none" spc="0" normalizeH="0" baseline="0" noProof="0">
                <a:ln>
                  <a:noFill/>
                </a:ln>
                <a:solidFill>
                  <a:schemeClr val="bg1"/>
                </a:solidFill>
                <a:effectLst/>
                <a:uLnTx/>
                <a:uFillTx/>
                <a:latin typeface="Aptos" panose="02110004020202020204"/>
                <a:ea typeface="+mn-ea"/>
                <a:cs typeface="+mn-cs"/>
              </a:rPr>
              <a:t>.</a:t>
            </a:r>
            <a:endParaRPr lang="en-GB" sz="1200" b="0" i="0" u="none" strike="noStrike" kern="1200" cap="none" spc="0" normalizeH="0" baseline="0" noProof="0">
              <a:ln>
                <a:noFill/>
              </a:ln>
              <a:solidFill>
                <a:schemeClr val="bg1"/>
              </a:solidFill>
              <a:effectLst/>
              <a:uLnTx/>
              <a:uFillTx/>
              <a:latin typeface="Aptos" panose="02110004020202020204"/>
            </a:endParaRP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ptos" panose="02110004020202020204"/>
                <a:ea typeface="+mn-ea"/>
                <a:cs typeface="+mn-cs"/>
              </a:rPr>
              <a:t>Option for large number of drawings as once off batch upload.</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a:ln>
                <a:noFill/>
              </a:ln>
              <a:solidFill>
                <a:schemeClr val="bg1"/>
              </a:solidFill>
              <a:effectLst/>
              <a:uLnTx/>
              <a:uFillTx/>
              <a:latin typeface="Aptos" panose="02110004020202020204"/>
              <a:ea typeface="+mn-ea"/>
              <a:cs typeface="+mn-cs"/>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chemeClr val="bg1"/>
                </a:solidFill>
                <a:effectLst/>
                <a:uLnTx/>
                <a:uFillTx/>
                <a:latin typeface="Aptos" panose="02110004020202020204"/>
                <a:ea typeface="+mn-ea"/>
                <a:cs typeface="+mn-cs"/>
              </a:rPr>
              <a:t>Tag information scanning &amp; Digitizing all P&amp;IDs (knowledge graph):</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ptos" panose="02110004020202020204"/>
                <a:ea typeface="+mn-ea"/>
                <a:cs typeface="+mn-cs"/>
              </a:rPr>
              <a:t>P&amp;IDs have important information and this needs to be made more accessible: All Tag information  is (AI enabled) scanned and stored in the Tag Registry. In addition P&amp;IDs are digitized, sored in an graph database and then can be </a:t>
            </a:r>
            <a:r>
              <a:rPr kumimoji="0" lang="en-GB" sz="1200" b="0" i="0" u="none" strike="noStrike" kern="1200" cap="none" spc="0" normalizeH="0" baseline="0" noProof="0" err="1">
                <a:ln>
                  <a:noFill/>
                </a:ln>
                <a:solidFill>
                  <a:schemeClr val="bg1"/>
                </a:solidFill>
                <a:effectLst/>
                <a:uLnTx/>
                <a:uFillTx/>
                <a:latin typeface="Aptos" panose="02110004020202020204"/>
                <a:ea typeface="+mn-ea"/>
                <a:cs typeface="+mn-cs"/>
              </a:rPr>
              <a:t>analyzed</a:t>
            </a:r>
            <a:r>
              <a:rPr kumimoji="0" lang="en-GB" sz="1200" b="0" i="0" u="none" strike="noStrike" kern="1200" cap="none" spc="0" normalizeH="0" baseline="0" noProof="0">
                <a:ln>
                  <a:noFill/>
                </a:ln>
                <a:solidFill>
                  <a:schemeClr val="bg1"/>
                </a:solidFill>
                <a:effectLst/>
                <a:uLnTx/>
                <a:uFillTx/>
                <a:latin typeface="Aptos" panose="02110004020202020204"/>
                <a:ea typeface="+mn-ea"/>
                <a:cs typeface="+mn-cs"/>
              </a:rPr>
              <a:t> interactively.</a:t>
            </a:r>
            <a:endParaRPr lang="en-GB" sz="1200" b="0" i="0" u="none" strike="noStrike" kern="1200" cap="none" spc="0" normalizeH="0" baseline="0" noProof="0">
              <a:ln>
                <a:noFill/>
              </a:ln>
              <a:solidFill>
                <a:schemeClr val="bg1"/>
              </a:solidFill>
              <a:effectLst/>
              <a:uLnTx/>
              <a:uFillTx/>
              <a:latin typeface="Aptos" panose="02110004020202020204"/>
            </a:endParaRP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ptos" panose="02110004020202020204"/>
                <a:ea typeface="+mn-ea"/>
                <a:cs typeface="+mn-cs"/>
              </a:rPr>
              <a:t>Option for large number of P&amp;IDs as once off batch upload.</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chemeClr val="bg1"/>
              </a:solidFill>
              <a:effectLst/>
              <a:uLnTx/>
              <a:uFillTx/>
              <a:latin typeface="Aptos" panose="02110004020202020204"/>
              <a:ea typeface="+mn-ea"/>
              <a:cs typeface="+mn-cs"/>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chemeClr val="bg1"/>
                </a:solidFill>
                <a:effectLst/>
                <a:uLnTx/>
                <a:uFillTx/>
                <a:latin typeface="Aptos" panose="02110004020202020204"/>
                <a:ea typeface="+mn-ea"/>
                <a:cs typeface="+mn-cs"/>
              </a:rPr>
              <a:t>Copilot (GenAI) based search facility:</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ptos" panose="02110004020202020204"/>
                <a:ea typeface="+mn-ea"/>
                <a:cs typeface="+mn-cs"/>
              </a:rPr>
              <a:t>Using natural language asking any questions about information stored in the Tag Registries and the P&amp;ID Graph database </a:t>
            </a:r>
            <a:r>
              <a:rPr kumimoji="0" lang="en-GB" sz="1200" b="0" i="0" u="none" strike="noStrike" kern="1200" cap="none" spc="0" normalizeH="0" baseline="0" noProof="0">
                <a:ln>
                  <a:noFill/>
                </a:ln>
                <a:solidFill>
                  <a:schemeClr val="bg1"/>
                </a:solidFill>
                <a:effectLst/>
                <a:uLnTx/>
                <a:uFillTx/>
                <a:latin typeface="Aptos" panose="02110004020202020204"/>
                <a:ea typeface="+mn-ea"/>
                <a:cs typeface="+mn-cs"/>
                <a:sym typeface="Wingdings" panose="05000000000000000000" pitchFamily="2" charset="2"/>
              </a:rPr>
              <a:t> Very powerful query tool.</a:t>
            </a:r>
            <a:endParaRPr kumimoji="0" lang="en-GB" sz="1200" b="0" i="0" u="none" strike="noStrike" kern="1200" cap="none" spc="0" normalizeH="0" baseline="0" noProof="0">
              <a:ln>
                <a:noFill/>
              </a:ln>
              <a:solidFill>
                <a:schemeClr val="bg1"/>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chemeClr val="bg1"/>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chemeClr val="bg1"/>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E216559B-BCF3-8FA9-26D1-532E14F2D06B}"/>
              </a:ext>
            </a:extLst>
          </p:cNvPr>
          <p:cNvPicPr>
            <a:picLocks noChangeAspect="1"/>
          </p:cNvPicPr>
          <p:nvPr/>
        </p:nvPicPr>
        <p:blipFill>
          <a:blip r:embed="rId3"/>
          <a:stretch>
            <a:fillRect/>
          </a:stretch>
        </p:blipFill>
        <p:spPr>
          <a:xfrm>
            <a:off x="387607" y="0"/>
            <a:ext cx="2157430" cy="566134"/>
          </a:xfrm>
          <a:prstGeom prst="rect">
            <a:avLst/>
          </a:prstGeom>
        </p:spPr>
      </p:pic>
      <p:grpSp>
        <p:nvGrpSpPr>
          <p:cNvPr id="2" name="Group 1">
            <a:extLst>
              <a:ext uri="{FF2B5EF4-FFF2-40B4-BE49-F238E27FC236}">
                <a16:creationId xmlns:a16="http://schemas.microsoft.com/office/drawing/2014/main" id="{C093E792-7FA9-82C6-D5B6-D6193FD25BF8}"/>
              </a:ext>
            </a:extLst>
          </p:cNvPr>
          <p:cNvGrpSpPr/>
          <p:nvPr/>
        </p:nvGrpSpPr>
        <p:grpSpPr>
          <a:xfrm>
            <a:off x="10034566" y="110554"/>
            <a:ext cx="800952" cy="281816"/>
            <a:chOff x="9701652" y="252026"/>
            <a:chExt cx="992458" cy="349197"/>
          </a:xfrm>
        </p:grpSpPr>
        <p:pic>
          <p:nvPicPr>
            <p:cNvPr id="5" name="Picture 4" descr="Icon&#10;&#10;Description automatically generated">
              <a:extLst>
                <a:ext uri="{FF2B5EF4-FFF2-40B4-BE49-F238E27FC236}">
                  <a16:creationId xmlns:a16="http://schemas.microsoft.com/office/drawing/2014/main" id="{D782A455-8C10-A323-E825-21C44AB07F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8" name="Straight Connector 7">
              <a:extLst>
                <a:ext uri="{FF2B5EF4-FFF2-40B4-BE49-F238E27FC236}">
                  <a16:creationId xmlns:a16="http://schemas.microsoft.com/office/drawing/2014/main" id="{0168229B-5210-37C9-7162-E4C130A88404}"/>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9" name="Graphic 8">
            <a:extLst>
              <a:ext uri="{FF2B5EF4-FFF2-40B4-BE49-F238E27FC236}">
                <a16:creationId xmlns:a16="http://schemas.microsoft.com/office/drawing/2014/main" id="{A0F00CD9-9EA3-3A47-2BE5-602CC8C59E3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50200" y="184048"/>
            <a:ext cx="1061148" cy="160117"/>
          </a:xfrm>
          <a:prstGeom prst="rect">
            <a:avLst/>
          </a:prstGeom>
        </p:spPr>
      </p:pic>
      <p:pic>
        <p:nvPicPr>
          <p:cNvPr id="10" name="Picture 9" descr="A blue and orange rectangle with white text&#10;&#10;AI-generated content may be incorrect.">
            <a:extLst>
              <a:ext uri="{FF2B5EF4-FFF2-40B4-BE49-F238E27FC236}">
                <a16:creationId xmlns:a16="http://schemas.microsoft.com/office/drawing/2014/main" id="{492D7FBC-3C06-C34E-5883-6A601BF6A9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4170615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Box 91">
            <a:extLst>
              <a:ext uri="{FF2B5EF4-FFF2-40B4-BE49-F238E27FC236}">
                <a16:creationId xmlns:a16="http://schemas.microsoft.com/office/drawing/2014/main" id="{D12A276B-2FC1-42AB-159B-6B6438C1BA9D}"/>
              </a:ext>
            </a:extLst>
          </p:cNvPr>
          <p:cNvSpPr>
            <a:spLocks noGrp="1"/>
          </p:cNvSpPr>
          <p:nvPr/>
        </p:nvSpPr>
        <p:spPr>
          <a:xfrm>
            <a:off x="2796525" y="344165"/>
            <a:ext cx="6758789" cy="400110"/>
          </a:xfrm>
          <a:prstGeom prst="rect">
            <a:avLst/>
          </a:prstGeom>
          <a:noFill/>
        </p:spPr>
        <p:txBody>
          <a:bodyPr wrap="square" lIns="91440" tIns="45720" rIns="91440" bIns="45720" anchor="t">
            <a:spAutoFit/>
          </a:bodyPr>
          <a:lstStyle/>
          <a:p>
            <a:pPr marL="0" marR="0" lvl="0" indent="0" algn="l" defTabSz="914377">
              <a:lnSpc>
                <a:spcPct val="100000"/>
              </a:lnSpc>
              <a:spcBef>
                <a:spcPts val="0"/>
              </a:spcBef>
              <a:spcAft>
                <a:spcPts val="0"/>
              </a:spcAft>
              <a:buClrTx/>
              <a:buSzTx/>
              <a:buFontTx/>
              <a:buNone/>
            </a:pPr>
            <a:r>
              <a:rPr sz="2000" b="1" i="0" u="none" cap="none" spc="0">
                <a:ln w="38100">
                  <a:noFill/>
                </a:ln>
                <a:solidFill>
                  <a:srgbClr val="002060"/>
                </a:solidFill>
                <a:latin typeface="Montserrat" pitchFamily="2" charset="0"/>
                <a:ea typeface="Poppins"/>
                <a:cs typeface="Poppins"/>
              </a:rPr>
              <a:t>Main building blocks</a:t>
            </a:r>
            <a:endParaRPr sz="2000" b="1" i="0" u="none" kern="1200" cap="none" spc="0" baseline="0">
              <a:ln w="38100">
                <a:noFill/>
              </a:ln>
              <a:solidFill>
                <a:srgbClr val="FF0000"/>
              </a:solidFill>
              <a:latin typeface="Montserrat" pitchFamily="2" charset="0"/>
              <a:ea typeface="Poppins"/>
              <a:cs typeface="Poppins"/>
            </a:endParaRPr>
          </a:p>
        </p:txBody>
      </p:sp>
      <p:pic>
        <p:nvPicPr>
          <p:cNvPr id="115" name="Picture 4"/>
          <p:cNvPicPr>
            <a:picLocks noChangeAspect="1"/>
          </p:cNvPicPr>
          <p:nvPr/>
        </p:nvPicPr>
        <p:blipFill>
          <a:blip r:embed="rId3"/>
          <a:stretch>
            <a:fillRect/>
          </a:stretch>
        </p:blipFill>
        <p:spPr>
          <a:xfrm>
            <a:off x="10034566" y="162681"/>
            <a:ext cx="713519" cy="211470"/>
          </a:xfrm>
          <a:prstGeom prst="rect">
            <a:avLst/>
          </a:prstGeom>
        </p:spPr>
      </p:pic>
      <p:sp>
        <p:nvSpPr>
          <p:cNvPr id="8" name="Straight Connector 7">
            <a:extLst>
              <a:ext uri="{FF2B5EF4-FFF2-40B4-BE49-F238E27FC236}">
                <a16:creationId xmlns:a16="http://schemas.microsoft.com/office/drawing/2014/main" id="{A78E8BA5-024C-46B0-BC3F-6216062B474B}"/>
              </a:ext>
            </a:extLst>
          </p:cNvPr>
          <p:cNvSpPr>
            <a:spLocks noGrp="1"/>
          </p:cNvSpPr>
          <p:nvPr/>
        </p:nvSpPr>
        <p:spPr>
          <a:xfrm>
            <a:off x="10835518" y="110554"/>
            <a:ext cx="0" cy="281816"/>
          </a:xfrm>
          <a:prstGeom prst="line">
            <a:avLst/>
          </a:prstGeom>
          <a:noFill/>
          <a:ln w="9525">
            <a:solidFill>
              <a:srgbClr val="000000"/>
            </a:solidFill>
            <a:prstDash val="solid"/>
            <a:headEnd type="none" w="lg" len="med"/>
            <a:tailEnd type="none" w="lg" len="med"/>
          </a:ln>
        </p:spPr>
        <p:txBody>
          <a:bodyPr/>
          <a:lstStyle/>
          <a:p>
            <a:endParaRPr lang="en-US"/>
          </a:p>
        </p:txBody>
      </p:sp>
      <p:pic>
        <p:nvPicPr>
          <p:cNvPr id="117" name="Graphic 8"/>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50200" y="184048"/>
            <a:ext cx="1061148" cy="160117"/>
          </a:xfrm>
          <a:prstGeom prst="rect">
            <a:avLst/>
          </a:prstGeom>
        </p:spPr>
      </p:pic>
      <p:pic>
        <p:nvPicPr>
          <p:cNvPr id="118" name="Picture 9"/>
          <p:cNvPicPr>
            <a:picLocks noChangeAspect="1"/>
          </p:cNvPicPr>
          <p:nvPr/>
        </p:nvPicPr>
        <p:blipFill>
          <a:blip r:embed="rId5"/>
          <a:stretch>
            <a:fillRect/>
          </a:stretch>
        </p:blipFill>
        <p:spPr>
          <a:xfrm>
            <a:off x="-9523" y="0"/>
            <a:ext cx="166688" cy="6858000"/>
          </a:xfrm>
          <a:prstGeom prst="rect">
            <a:avLst/>
          </a:prstGeom>
        </p:spPr>
      </p:pic>
      <p:sp>
        <p:nvSpPr>
          <p:cNvPr id="97" name="building-block-1-surface">
            <a:extLst>
              <a:ext uri="{FF2B5EF4-FFF2-40B4-BE49-F238E27FC236}">
                <a16:creationId xmlns:a16="http://schemas.microsoft.com/office/drawing/2014/main" id="{8E5C2BD5-B650-4CBC-8F6E-C7B5611B0AE0}"/>
              </a:ext>
            </a:extLst>
          </p:cNvPr>
          <p:cNvSpPr>
            <a:spLocks noGrp="1"/>
          </p:cNvSpPr>
          <p:nvPr/>
        </p:nvSpPr>
        <p:spPr>
          <a:xfrm>
            <a:off x="514350" y="1458358"/>
            <a:ext cx="5429250" cy="2781300"/>
          </a:xfrm>
          <a:prstGeom prst="roundRect">
            <a:avLst>
              <a:gd name="adj" fmla="val 5822"/>
            </a:avLst>
          </a:prstGeom>
          <a:solidFill>
            <a:srgbClr val="F3F5F9"/>
          </a:solidFill>
          <a:ln w="9525">
            <a:solidFill>
              <a:srgbClr val="D6DFEE"/>
            </a:solidFill>
            <a:prstDash val="solid"/>
          </a:ln>
        </p:spPr>
        <p:txBody>
          <a:bodyPr/>
          <a:lstStyle/>
          <a:p>
            <a:endParaRPr lang="en-US"/>
          </a:p>
        </p:txBody>
      </p:sp>
      <p:pic>
        <p:nvPicPr>
          <p:cNvPr id="120" name="Graphic 119"/>
          <p:cNvPicPr>
            <a:picLocks noChangeAspect="1"/>
          </p:cNvPicPr>
          <p:nvPr/>
        </p:nvPicPr>
        <p:blipFill>
          <a:blip>
            <a:extLst>
              <a:ext uri="{96DAC541-7B7A-43D3-8B79-37D633B846F1}">
                <asvg:svgBlip xmlns:asvg="http://schemas.microsoft.com/office/drawing/2016/SVG/main" r:embed="rId6"/>
              </a:ext>
            </a:extLst>
          </a:blip>
          <a:stretch/>
        </p:blipFill>
        <p:spPr>
          <a:xfrm>
            <a:off x="723900" y="1667908"/>
            <a:ext cx="552450" cy="552450"/>
          </a:xfrm>
          <a:prstGeom prst="rect">
            <a:avLst/>
          </a:prstGeom>
        </p:spPr>
      </p:pic>
      <p:sp>
        <p:nvSpPr>
          <p:cNvPr id="99" name="building-block-1-heading">
            <a:extLst>
              <a:ext uri="{FF2B5EF4-FFF2-40B4-BE49-F238E27FC236}">
                <a16:creationId xmlns:a16="http://schemas.microsoft.com/office/drawing/2014/main" id="{0F69A53A-EA6D-48D5-A6C2-CFCEA7278319}"/>
              </a:ext>
            </a:extLst>
          </p:cNvPr>
          <p:cNvSpPr>
            <a:spLocks noGrp="1"/>
          </p:cNvSpPr>
          <p:nvPr/>
        </p:nvSpPr>
        <p:spPr>
          <a:xfrm>
            <a:off x="1466850" y="1648858"/>
            <a:ext cx="4229100" cy="400050"/>
          </a:xfrm>
          <a:prstGeom prst="rect">
            <a:avLst/>
          </a:prstGeom>
          <a:noFill/>
          <a:ln w="0">
            <a:noFill/>
          </a:ln>
        </p:spPr>
        <p:txBody>
          <a:bodyPr wrap="square" lIns="0" tIns="0" rIns="0" bIns="0" anchor="ctr">
            <a:normAutofit fontScale="92500"/>
          </a:bodyPr>
          <a:lstStyle/>
          <a:p>
            <a:pPr algn="l">
              <a:lnSpc>
                <a:spcPct val="105000"/>
              </a:lnSpc>
              <a:buNone/>
              <a:defRPr sz="1500" b="1" i="0">
                <a:solidFill>
                  <a:srgbClr val="182C61"/>
                </a:solidFill>
                <a:latin typeface="Open Sans"/>
                <a:ea typeface="Open Sans"/>
                <a:cs typeface="Open Sans"/>
              </a:defRPr>
            </a:pPr>
            <a:r>
              <a:rPr sz="1500" b="1" i="0">
                <a:solidFill>
                  <a:srgbClr val="FF7E00"/>
                </a:solidFill>
                <a:latin typeface="Open Sans"/>
                <a:ea typeface="Open Sans"/>
                <a:cs typeface="Open Sans"/>
              </a:rPr>
              <a:t>Tag Registry portal &amp; Enterprise Tag Registry:</a:t>
            </a:r>
          </a:p>
        </p:txBody>
      </p:sp>
      <p:sp>
        <p:nvSpPr>
          <p:cNvPr id="100" name="building-block-1-body">
            <a:extLst>
              <a:ext uri="{FF2B5EF4-FFF2-40B4-BE49-F238E27FC236}">
                <a16:creationId xmlns:a16="http://schemas.microsoft.com/office/drawing/2014/main" id="{8B1C7E9C-6761-4A96-9B91-81D4D04E7B75}"/>
              </a:ext>
            </a:extLst>
          </p:cNvPr>
          <p:cNvSpPr>
            <a:spLocks noGrp="1"/>
          </p:cNvSpPr>
          <p:nvPr/>
        </p:nvSpPr>
        <p:spPr>
          <a:xfrm>
            <a:off x="1409700" y="2125108"/>
            <a:ext cx="4305300" cy="1943100"/>
          </a:xfrm>
          <a:prstGeom prst="rect">
            <a:avLst/>
          </a:prstGeom>
          <a:noFill/>
          <a:ln w="0">
            <a:noFill/>
          </a:ln>
        </p:spPr>
        <p:txBody>
          <a:bodyPr wrap="square" lIns="0" tIns="0" rIns="0" bIns="0" anchor="t">
            <a:normAutofit lnSpcReduction="10000"/>
          </a:bodyPr>
          <a:lstStyle/>
          <a:p>
            <a:pPr marL="273050" indent="-171450" algn="l">
              <a:lnSpc>
                <a:spcPct val="103000"/>
              </a:lnSpc>
              <a:spcAft>
                <a:spcPts val="400"/>
              </a:spcAft>
              <a:buFont typeface="Arial"/>
              <a:buChar char="•"/>
              <a:defRPr sz="1065">
                <a:solidFill>
                  <a:srgbClr val="252525"/>
                </a:solidFill>
                <a:latin typeface="Open Sans"/>
                <a:ea typeface="Open Sans"/>
                <a:cs typeface="Open Sans"/>
              </a:defRPr>
            </a:pPr>
            <a:r>
              <a:rPr sz="1050">
                <a:solidFill>
                  <a:srgbClr val="252525"/>
                </a:solidFill>
                <a:latin typeface="Open Sans"/>
                <a:ea typeface="Open Sans"/>
                <a:cs typeface="Open Sans"/>
              </a:rPr>
              <a:t>With a complete set of options to manage Tag Registry contents: Add / Delete / Update / Search / etc.</a:t>
            </a:r>
            <a:endParaRPr lang="en-US"/>
          </a:p>
          <a:p>
            <a:pPr marL="273050" indent="-171450" algn="l">
              <a:lnSpc>
                <a:spcPct val="103000"/>
              </a:lnSpc>
              <a:spcAft>
                <a:spcPts val="400"/>
              </a:spcAft>
              <a:buFont typeface="Arial"/>
              <a:buChar char="•"/>
              <a:defRPr sz="1065">
                <a:solidFill>
                  <a:srgbClr val="252525"/>
                </a:solidFill>
                <a:latin typeface="Open Sans"/>
                <a:ea typeface="Open Sans"/>
                <a:cs typeface="Open Sans"/>
              </a:defRPr>
            </a:pPr>
            <a:r>
              <a:rPr sz="1050">
                <a:solidFill>
                  <a:srgbClr val="252525"/>
                </a:solidFill>
                <a:latin typeface="Open Sans"/>
                <a:ea typeface="Open Sans"/>
                <a:cs typeface="Open Sans"/>
              </a:rPr>
              <a:t>If required: Support for multiple (special) tag registries such as for Cabling, Equipment, Instrumentation, etc.</a:t>
            </a:r>
          </a:p>
          <a:p>
            <a:pPr marL="273050" indent="-171450" algn="l">
              <a:lnSpc>
                <a:spcPct val="103000"/>
              </a:lnSpc>
              <a:spcAft>
                <a:spcPts val="400"/>
              </a:spcAft>
              <a:buFont typeface="Arial"/>
              <a:buChar char="•"/>
              <a:defRPr sz="1065">
                <a:solidFill>
                  <a:srgbClr val="252525"/>
                </a:solidFill>
                <a:latin typeface="Open Sans"/>
                <a:ea typeface="Open Sans"/>
                <a:cs typeface="Open Sans"/>
              </a:defRPr>
            </a:pPr>
            <a:r>
              <a:rPr sz="1050">
                <a:solidFill>
                  <a:srgbClr val="252525"/>
                </a:solidFill>
                <a:latin typeface="Open Sans"/>
                <a:ea typeface="Open Sans"/>
                <a:cs typeface="Open Sans"/>
              </a:rPr>
              <a:t>Support for flexibility in terms of fields to be included in the Tag </a:t>
            </a:r>
            <a:r>
              <a:rPr sz="1050" err="1">
                <a:solidFill>
                  <a:srgbClr val="252525"/>
                </a:solidFill>
                <a:latin typeface="Open Sans"/>
                <a:ea typeface="Open Sans"/>
                <a:cs typeface="Open Sans"/>
              </a:rPr>
              <a:t>Registeries</a:t>
            </a:r>
            <a:r>
              <a:rPr sz="1050">
                <a:solidFill>
                  <a:srgbClr val="252525"/>
                </a:solidFill>
                <a:latin typeface="Open Sans"/>
                <a:ea typeface="Open Sans"/>
                <a:cs typeface="Open Sans"/>
              </a:rPr>
              <a:t>.</a:t>
            </a:r>
          </a:p>
          <a:p>
            <a:pPr marL="273050" indent="-171450" algn="l">
              <a:lnSpc>
                <a:spcPct val="103000"/>
              </a:lnSpc>
              <a:spcAft>
                <a:spcPts val="400"/>
              </a:spcAft>
              <a:buFont typeface="Arial"/>
              <a:buChar char="•"/>
              <a:defRPr sz="1065">
                <a:solidFill>
                  <a:srgbClr val="252525"/>
                </a:solidFill>
                <a:latin typeface="Open Sans"/>
                <a:ea typeface="Open Sans"/>
                <a:cs typeface="Open Sans"/>
              </a:defRPr>
            </a:pPr>
            <a:r>
              <a:rPr sz="1050">
                <a:solidFill>
                  <a:srgbClr val="252525"/>
                </a:solidFill>
                <a:latin typeface="Open Sans"/>
                <a:ea typeface="Open Sans"/>
                <a:cs typeface="Open Sans"/>
              </a:rPr>
              <a:t>Support for three role levels.</a:t>
            </a:r>
          </a:p>
          <a:p>
            <a:pPr marL="273050" indent="-171450" algn="l">
              <a:lnSpc>
                <a:spcPct val="103000"/>
              </a:lnSpc>
              <a:spcAft>
                <a:spcPts val="400"/>
              </a:spcAft>
              <a:buFont typeface="Arial"/>
              <a:buChar char="•"/>
              <a:defRPr sz="1065">
                <a:solidFill>
                  <a:srgbClr val="252525"/>
                </a:solidFill>
                <a:latin typeface="Open Sans"/>
                <a:ea typeface="Open Sans"/>
                <a:cs typeface="Open Sans"/>
              </a:defRPr>
            </a:pPr>
            <a:r>
              <a:rPr sz="1050">
                <a:solidFill>
                  <a:srgbClr val="252525"/>
                </a:solidFill>
                <a:latin typeface="Open Sans"/>
                <a:ea typeface="Open Sans"/>
                <a:cs typeface="Open Sans"/>
              </a:rPr>
              <a:t>(Batch) Upload feature to get your current Tag information into this Tag Registry. </a:t>
            </a:r>
          </a:p>
          <a:p>
            <a:pPr marL="273050" indent="-171450" algn="l">
              <a:lnSpc>
                <a:spcPct val="103000"/>
              </a:lnSpc>
              <a:spcAft>
                <a:spcPts val="400"/>
              </a:spcAft>
              <a:buFont typeface="Arial"/>
              <a:buChar char="•"/>
              <a:defRPr sz="1065">
                <a:solidFill>
                  <a:srgbClr val="252525"/>
                </a:solidFill>
                <a:latin typeface="Open Sans"/>
                <a:ea typeface="Open Sans"/>
                <a:cs typeface="Open Sans"/>
              </a:defRPr>
            </a:pPr>
            <a:r>
              <a:rPr sz="1050">
                <a:solidFill>
                  <a:srgbClr val="252525"/>
                </a:solidFill>
                <a:latin typeface="Open Sans"/>
                <a:ea typeface="Open Sans"/>
                <a:cs typeface="Open Sans"/>
              </a:rPr>
              <a:t>Many rules (background) to make sure that correct data is loaded.</a:t>
            </a:r>
          </a:p>
        </p:txBody>
      </p:sp>
      <p:sp>
        <p:nvSpPr>
          <p:cNvPr id="101" name="building-block-2-surface">
            <a:extLst>
              <a:ext uri="{FF2B5EF4-FFF2-40B4-BE49-F238E27FC236}">
                <a16:creationId xmlns:a16="http://schemas.microsoft.com/office/drawing/2014/main" id="{26348959-EAED-4373-BBDA-F9F91B27D080}"/>
              </a:ext>
            </a:extLst>
          </p:cNvPr>
          <p:cNvSpPr>
            <a:spLocks noGrp="1"/>
          </p:cNvSpPr>
          <p:nvPr/>
        </p:nvSpPr>
        <p:spPr>
          <a:xfrm>
            <a:off x="6134100" y="1458358"/>
            <a:ext cx="5619750" cy="2781300"/>
          </a:xfrm>
          <a:prstGeom prst="roundRect">
            <a:avLst>
              <a:gd name="adj" fmla="val 5822"/>
            </a:avLst>
          </a:prstGeom>
          <a:solidFill>
            <a:srgbClr val="F3F5F9"/>
          </a:solidFill>
          <a:ln w="9525">
            <a:solidFill>
              <a:srgbClr val="D6DFEE"/>
            </a:solidFill>
            <a:prstDash val="solid"/>
          </a:ln>
        </p:spPr>
        <p:txBody>
          <a:bodyPr/>
          <a:lstStyle/>
          <a:p>
            <a:endParaRPr lang="en-US"/>
          </a:p>
        </p:txBody>
      </p:sp>
      <p:pic>
        <p:nvPicPr>
          <p:cNvPr id="124" name="Graphic 123"/>
          <p:cNvPicPr>
            <a:picLocks noChangeAspect="1"/>
          </p:cNvPicPr>
          <p:nvPr/>
        </p:nvPicPr>
        <p:blipFill>
          <a:blip>
            <a:extLst>
              <a:ext uri="{96DAC541-7B7A-43D3-8B79-37D633B846F1}">
                <asvg:svgBlip xmlns:asvg="http://schemas.microsoft.com/office/drawing/2016/SVG/main" r:embed="rId7"/>
              </a:ext>
            </a:extLst>
          </a:blip>
          <a:stretch/>
        </p:blipFill>
        <p:spPr>
          <a:xfrm>
            <a:off x="6343650" y="1667908"/>
            <a:ext cx="552450" cy="552450"/>
          </a:xfrm>
          <a:prstGeom prst="rect">
            <a:avLst/>
          </a:prstGeom>
        </p:spPr>
      </p:pic>
      <p:sp>
        <p:nvSpPr>
          <p:cNvPr id="103" name="building-block-2-heading">
            <a:extLst>
              <a:ext uri="{FF2B5EF4-FFF2-40B4-BE49-F238E27FC236}">
                <a16:creationId xmlns:a16="http://schemas.microsoft.com/office/drawing/2014/main" id="{DF77FC82-C170-4ECA-AEA8-C7B91D15DFFD}"/>
              </a:ext>
            </a:extLst>
          </p:cNvPr>
          <p:cNvSpPr>
            <a:spLocks noGrp="1"/>
          </p:cNvSpPr>
          <p:nvPr/>
        </p:nvSpPr>
        <p:spPr>
          <a:xfrm>
            <a:off x="7086600" y="1648858"/>
            <a:ext cx="4419600" cy="400050"/>
          </a:xfrm>
          <a:prstGeom prst="rect">
            <a:avLst/>
          </a:prstGeom>
          <a:noFill/>
          <a:ln w="0">
            <a:noFill/>
          </a:ln>
        </p:spPr>
        <p:txBody>
          <a:bodyPr wrap="square" lIns="0" tIns="0" rIns="0" bIns="0" anchor="ctr">
            <a:normAutofit fontScale="92500"/>
          </a:bodyPr>
          <a:lstStyle/>
          <a:p>
            <a:pPr algn="l">
              <a:lnSpc>
                <a:spcPct val="105000"/>
              </a:lnSpc>
              <a:buNone/>
              <a:defRPr sz="1500" b="1" i="0">
                <a:solidFill>
                  <a:srgbClr val="182C61"/>
                </a:solidFill>
                <a:latin typeface="Open Sans"/>
                <a:ea typeface="Open Sans"/>
                <a:cs typeface="Open Sans"/>
              </a:defRPr>
            </a:pPr>
            <a:r>
              <a:rPr sz="1500" b="1" i="0">
                <a:solidFill>
                  <a:srgbClr val="FF7E00"/>
                </a:solidFill>
                <a:latin typeface="Open Sans"/>
                <a:ea typeface="Open Sans"/>
                <a:cs typeface="Open Sans"/>
              </a:rPr>
              <a:t>Tag information scanning all technical drawings:</a:t>
            </a:r>
          </a:p>
        </p:txBody>
      </p:sp>
      <p:sp>
        <p:nvSpPr>
          <p:cNvPr id="104" name="building-block-2-body">
            <a:extLst>
              <a:ext uri="{FF2B5EF4-FFF2-40B4-BE49-F238E27FC236}">
                <a16:creationId xmlns:a16="http://schemas.microsoft.com/office/drawing/2014/main" id="{7DAA1A3A-B6D3-485D-9E42-AC12EA328039}"/>
              </a:ext>
            </a:extLst>
          </p:cNvPr>
          <p:cNvSpPr>
            <a:spLocks noGrp="1"/>
          </p:cNvSpPr>
          <p:nvPr/>
        </p:nvSpPr>
        <p:spPr>
          <a:xfrm>
            <a:off x="7029450" y="2125108"/>
            <a:ext cx="4495800" cy="1943100"/>
          </a:xfrm>
          <a:prstGeom prst="rect">
            <a:avLst/>
          </a:prstGeom>
          <a:noFill/>
          <a:ln w="0">
            <a:noFill/>
          </a:ln>
        </p:spPr>
        <p:txBody>
          <a:bodyPr wrap="square" lIns="0" tIns="0" rIns="0" bIns="0" anchor="t">
            <a:normAutofit/>
          </a:bodyPr>
          <a:lstStyle/>
          <a:p>
            <a:pPr marL="273050" indent="-171450" algn="l">
              <a:lnSpc>
                <a:spcPct val="103000"/>
              </a:lnSpc>
              <a:spcAft>
                <a:spcPts val="700"/>
              </a:spcAft>
              <a:buFont typeface="Arial"/>
              <a:buChar char="•"/>
              <a:defRPr sz="1058">
                <a:solidFill>
                  <a:srgbClr val="252525"/>
                </a:solidFill>
                <a:latin typeface="Open Sans"/>
                <a:ea typeface="Open Sans"/>
                <a:cs typeface="Open Sans"/>
              </a:defRPr>
            </a:pPr>
            <a:r>
              <a:rPr sz="1050">
                <a:solidFill>
                  <a:srgbClr val="252525"/>
                </a:solidFill>
                <a:latin typeface="Open Sans"/>
                <a:ea typeface="Open Sans"/>
                <a:cs typeface="Open Sans"/>
              </a:rPr>
              <a:t>Often there are  many 1000s of drawings (cabling / electrical / instrumentation / safety / etc.) and these can be (AI enabled) scanned to look for any Tag information and update the tag registry with all of this information  It means that the Tag Registry has, at all times, the latest information.</a:t>
            </a:r>
            <a:endParaRPr lang="en-US" sz="1050"/>
          </a:p>
          <a:p>
            <a:pPr marL="273050" indent="-171450" algn="l">
              <a:lnSpc>
                <a:spcPct val="103000"/>
              </a:lnSpc>
              <a:spcAft>
                <a:spcPts val="700"/>
              </a:spcAft>
              <a:buFont typeface="Arial"/>
              <a:buChar char="•"/>
              <a:defRPr sz="1058">
                <a:solidFill>
                  <a:srgbClr val="252525"/>
                </a:solidFill>
                <a:latin typeface="Open Sans"/>
                <a:ea typeface="Open Sans"/>
                <a:cs typeface="Open Sans"/>
              </a:defRPr>
            </a:pPr>
            <a:r>
              <a:rPr sz="1050">
                <a:solidFill>
                  <a:srgbClr val="252525"/>
                </a:solidFill>
                <a:latin typeface="Open Sans"/>
                <a:ea typeface="Open Sans"/>
                <a:cs typeface="Open Sans"/>
              </a:rPr>
              <a:t>Option for large number of drawings as once off batch upload.</a:t>
            </a:r>
          </a:p>
        </p:txBody>
      </p:sp>
      <p:sp>
        <p:nvSpPr>
          <p:cNvPr id="105" name="building-block-3-surface">
            <a:extLst>
              <a:ext uri="{FF2B5EF4-FFF2-40B4-BE49-F238E27FC236}">
                <a16:creationId xmlns:a16="http://schemas.microsoft.com/office/drawing/2014/main" id="{220B7816-517A-4597-B83D-9345DAB8D48B}"/>
              </a:ext>
            </a:extLst>
          </p:cNvPr>
          <p:cNvSpPr>
            <a:spLocks noGrp="1"/>
          </p:cNvSpPr>
          <p:nvPr/>
        </p:nvSpPr>
        <p:spPr>
          <a:xfrm>
            <a:off x="468447" y="4411108"/>
            <a:ext cx="5475153" cy="1937363"/>
          </a:xfrm>
          <a:prstGeom prst="roundRect">
            <a:avLst>
              <a:gd name="adj" fmla="val 5782"/>
            </a:avLst>
          </a:prstGeom>
          <a:solidFill>
            <a:srgbClr val="F3F5F9"/>
          </a:solidFill>
          <a:ln w="9525">
            <a:solidFill>
              <a:srgbClr val="D6DFEE"/>
            </a:solidFill>
            <a:prstDash val="solid"/>
          </a:ln>
        </p:spPr>
        <p:txBody>
          <a:bodyPr/>
          <a:lstStyle/>
          <a:p>
            <a:endParaRPr lang="en-US"/>
          </a:p>
        </p:txBody>
      </p:sp>
      <p:pic>
        <p:nvPicPr>
          <p:cNvPr id="128" name="Graphic 127"/>
          <p:cNvPicPr>
            <a:picLocks noChangeAspect="1"/>
          </p:cNvPicPr>
          <p:nvPr/>
        </p:nvPicPr>
        <p:blipFill>
          <a:blip>
            <a:extLst>
              <a:ext uri="{96DAC541-7B7A-43D3-8B79-37D633B846F1}">
                <asvg:svgBlip xmlns:asvg="http://schemas.microsoft.com/office/drawing/2016/SVG/main" r:embed="rId8"/>
              </a:ext>
            </a:extLst>
          </a:blip>
          <a:stretch/>
        </p:blipFill>
        <p:spPr>
          <a:xfrm>
            <a:off x="723900" y="4620658"/>
            <a:ext cx="552450" cy="552450"/>
          </a:xfrm>
          <a:prstGeom prst="rect">
            <a:avLst/>
          </a:prstGeom>
        </p:spPr>
      </p:pic>
      <p:sp>
        <p:nvSpPr>
          <p:cNvPr id="107" name="building-block-3-heading">
            <a:extLst>
              <a:ext uri="{FF2B5EF4-FFF2-40B4-BE49-F238E27FC236}">
                <a16:creationId xmlns:a16="http://schemas.microsoft.com/office/drawing/2014/main" id="{DDCC5961-CEA7-4A00-8754-C15EEA7407BB}"/>
              </a:ext>
            </a:extLst>
          </p:cNvPr>
          <p:cNvSpPr>
            <a:spLocks noGrp="1"/>
          </p:cNvSpPr>
          <p:nvPr/>
        </p:nvSpPr>
        <p:spPr>
          <a:xfrm>
            <a:off x="1466850" y="4601608"/>
            <a:ext cx="4229100" cy="400050"/>
          </a:xfrm>
          <a:prstGeom prst="rect">
            <a:avLst/>
          </a:prstGeom>
          <a:noFill/>
          <a:ln w="0">
            <a:noFill/>
          </a:ln>
        </p:spPr>
        <p:txBody>
          <a:bodyPr wrap="square" lIns="0" tIns="0" rIns="0" bIns="0" anchor="ctr">
            <a:normAutofit fontScale="90833" lnSpcReduction="20000"/>
          </a:bodyPr>
          <a:lstStyle/>
          <a:p>
            <a:pPr algn="l">
              <a:lnSpc>
                <a:spcPct val="105000"/>
              </a:lnSpc>
              <a:buNone/>
              <a:defRPr sz="1500" b="1" i="0">
                <a:solidFill>
                  <a:srgbClr val="182C61"/>
                </a:solidFill>
                <a:latin typeface="Open Sans"/>
                <a:ea typeface="Open Sans"/>
                <a:cs typeface="Open Sans"/>
              </a:defRPr>
            </a:pPr>
            <a:r>
              <a:rPr sz="1500" b="1" i="0">
                <a:solidFill>
                  <a:srgbClr val="FF7E00"/>
                </a:solidFill>
                <a:latin typeface="Open Sans"/>
                <a:ea typeface="Open Sans"/>
                <a:cs typeface="Open Sans"/>
              </a:rPr>
              <a:t>Tag information scanning &amp; Digitizing all P&amp;IDs (knowledge graph):</a:t>
            </a:r>
          </a:p>
        </p:txBody>
      </p:sp>
      <p:sp>
        <p:nvSpPr>
          <p:cNvPr id="108" name="building-block-3-body">
            <a:extLst>
              <a:ext uri="{FF2B5EF4-FFF2-40B4-BE49-F238E27FC236}">
                <a16:creationId xmlns:a16="http://schemas.microsoft.com/office/drawing/2014/main" id="{3A4360D5-6196-4F43-9AEC-91F8E1612C1E}"/>
              </a:ext>
            </a:extLst>
          </p:cNvPr>
          <p:cNvSpPr>
            <a:spLocks noGrp="1"/>
          </p:cNvSpPr>
          <p:nvPr/>
        </p:nvSpPr>
        <p:spPr>
          <a:xfrm>
            <a:off x="1409700" y="5077858"/>
            <a:ext cx="4305300" cy="1962150"/>
          </a:xfrm>
          <a:prstGeom prst="rect">
            <a:avLst/>
          </a:prstGeom>
          <a:noFill/>
          <a:ln w="0">
            <a:noFill/>
          </a:ln>
        </p:spPr>
        <p:txBody>
          <a:bodyPr wrap="square" lIns="0" tIns="0" rIns="0" bIns="0" anchor="t">
            <a:normAutofit/>
          </a:bodyPr>
          <a:lstStyle/>
          <a:p>
            <a:pPr marL="273050" indent="-171450" algn="l">
              <a:lnSpc>
                <a:spcPct val="103000"/>
              </a:lnSpc>
              <a:spcAft>
                <a:spcPts val="700"/>
              </a:spcAft>
              <a:buFont typeface="Arial"/>
              <a:buChar char="•"/>
              <a:defRPr sz="1065">
                <a:solidFill>
                  <a:srgbClr val="252525"/>
                </a:solidFill>
                <a:latin typeface="Open Sans"/>
                <a:ea typeface="Open Sans"/>
                <a:cs typeface="Open Sans"/>
              </a:defRPr>
            </a:pPr>
            <a:r>
              <a:rPr sz="1050">
                <a:solidFill>
                  <a:srgbClr val="252525"/>
                </a:solidFill>
                <a:latin typeface="Open Sans"/>
                <a:ea typeface="Open Sans"/>
                <a:cs typeface="Open Sans"/>
              </a:rPr>
              <a:t>P&amp;IDs have important information and this needs to be made more accessible: All Tag information  is (AI enabled) scanned and stored in the Tag Registry. In addition P&amp;IDs are digitized, sored in an graph database and then can be analyzed interactively.</a:t>
            </a:r>
            <a:endParaRPr lang="en-US" sz="1050"/>
          </a:p>
          <a:p>
            <a:pPr marL="273050" indent="-171450" algn="l">
              <a:lnSpc>
                <a:spcPct val="103000"/>
              </a:lnSpc>
              <a:spcAft>
                <a:spcPts val="700"/>
              </a:spcAft>
              <a:buFont typeface="Arial"/>
              <a:buChar char="•"/>
              <a:defRPr sz="1065">
                <a:solidFill>
                  <a:srgbClr val="252525"/>
                </a:solidFill>
                <a:latin typeface="Open Sans"/>
                <a:ea typeface="Open Sans"/>
                <a:cs typeface="Open Sans"/>
              </a:defRPr>
            </a:pPr>
            <a:r>
              <a:rPr sz="1050">
                <a:solidFill>
                  <a:srgbClr val="252525"/>
                </a:solidFill>
                <a:latin typeface="Open Sans"/>
                <a:ea typeface="Open Sans"/>
                <a:cs typeface="Open Sans"/>
              </a:rPr>
              <a:t>Option for large number of P&amp;IDs as once off batch upload.</a:t>
            </a:r>
          </a:p>
        </p:txBody>
      </p:sp>
      <p:sp>
        <p:nvSpPr>
          <p:cNvPr id="109" name="building-block-4-surface">
            <a:extLst>
              <a:ext uri="{FF2B5EF4-FFF2-40B4-BE49-F238E27FC236}">
                <a16:creationId xmlns:a16="http://schemas.microsoft.com/office/drawing/2014/main" id="{8315DFDF-054B-4B28-9D98-7A133966E631}"/>
              </a:ext>
            </a:extLst>
          </p:cNvPr>
          <p:cNvSpPr>
            <a:spLocks noGrp="1"/>
          </p:cNvSpPr>
          <p:nvPr/>
        </p:nvSpPr>
        <p:spPr>
          <a:xfrm>
            <a:off x="6106558" y="4411108"/>
            <a:ext cx="5647292" cy="1937363"/>
          </a:xfrm>
          <a:prstGeom prst="roundRect">
            <a:avLst>
              <a:gd name="adj" fmla="val 5782"/>
            </a:avLst>
          </a:prstGeom>
          <a:solidFill>
            <a:srgbClr val="F3F5F9"/>
          </a:solidFill>
          <a:ln w="9525">
            <a:solidFill>
              <a:srgbClr val="D6DFEE"/>
            </a:solidFill>
            <a:prstDash val="solid"/>
          </a:ln>
        </p:spPr>
        <p:txBody>
          <a:bodyPr/>
          <a:lstStyle/>
          <a:p>
            <a:endParaRPr lang="en-US"/>
          </a:p>
        </p:txBody>
      </p:sp>
      <p:pic>
        <p:nvPicPr>
          <p:cNvPr id="132" name="Graphic 131"/>
          <p:cNvPicPr>
            <a:picLocks noChangeAspect="1"/>
          </p:cNvPicPr>
          <p:nvPr/>
        </p:nvPicPr>
        <p:blipFill>
          <a:blip>
            <a:extLst>
              <a:ext uri="{96DAC541-7B7A-43D3-8B79-37D633B846F1}">
                <asvg:svgBlip xmlns:asvg="http://schemas.microsoft.com/office/drawing/2016/SVG/main" r:embed="rId9"/>
              </a:ext>
            </a:extLst>
          </a:blip>
          <a:stretch/>
        </p:blipFill>
        <p:spPr>
          <a:xfrm>
            <a:off x="6343650" y="4620658"/>
            <a:ext cx="552450" cy="552450"/>
          </a:xfrm>
          <a:prstGeom prst="rect">
            <a:avLst/>
          </a:prstGeom>
        </p:spPr>
      </p:pic>
      <p:sp>
        <p:nvSpPr>
          <p:cNvPr id="111" name="building-block-4-heading">
            <a:extLst>
              <a:ext uri="{FF2B5EF4-FFF2-40B4-BE49-F238E27FC236}">
                <a16:creationId xmlns:a16="http://schemas.microsoft.com/office/drawing/2014/main" id="{30FBA73E-DBDB-4FD0-8571-D081D823895C}"/>
              </a:ext>
            </a:extLst>
          </p:cNvPr>
          <p:cNvSpPr>
            <a:spLocks noGrp="1"/>
          </p:cNvSpPr>
          <p:nvPr/>
        </p:nvSpPr>
        <p:spPr>
          <a:xfrm>
            <a:off x="7086600" y="4601608"/>
            <a:ext cx="4419600" cy="400050"/>
          </a:xfrm>
          <a:prstGeom prst="rect">
            <a:avLst/>
          </a:prstGeom>
          <a:noFill/>
          <a:ln w="0">
            <a:noFill/>
          </a:ln>
        </p:spPr>
        <p:txBody>
          <a:bodyPr wrap="square" lIns="0" tIns="0" rIns="0" bIns="0" anchor="ctr">
            <a:normAutofit/>
          </a:bodyPr>
          <a:lstStyle/>
          <a:p>
            <a:pPr algn="l">
              <a:lnSpc>
                <a:spcPct val="105000"/>
              </a:lnSpc>
              <a:buNone/>
              <a:defRPr sz="1500" b="1" i="0">
                <a:solidFill>
                  <a:srgbClr val="182C61"/>
                </a:solidFill>
                <a:latin typeface="Open Sans"/>
                <a:ea typeface="Open Sans"/>
                <a:cs typeface="Open Sans"/>
              </a:defRPr>
            </a:pPr>
            <a:r>
              <a:rPr sz="1500" b="1" i="0">
                <a:solidFill>
                  <a:srgbClr val="FF7E00"/>
                </a:solidFill>
                <a:latin typeface="Open Sans"/>
                <a:ea typeface="Open Sans"/>
                <a:cs typeface="Open Sans"/>
              </a:rPr>
              <a:t>Copilot (GenAI) based search facility:</a:t>
            </a:r>
          </a:p>
        </p:txBody>
      </p:sp>
      <p:sp>
        <p:nvSpPr>
          <p:cNvPr id="112" name="building-block-4-body">
            <a:extLst>
              <a:ext uri="{FF2B5EF4-FFF2-40B4-BE49-F238E27FC236}">
                <a16:creationId xmlns:a16="http://schemas.microsoft.com/office/drawing/2014/main" id="{CE81C736-0313-443D-8289-E8AD723D6BDF}"/>
              </a:ext>
            </a:extLst>
          </p:cNvPr>
          <p:cNvSpPr>
            <a:spLocks noGrp="1"/>
          </p:cNvSpPr>
          <p:nvPr/>
        </p:nvSpPr>
        <p:spPr>
          <a:xfrm>
            <a:off x="7029450" y="5077858"/>
            <a:ext cx="4495800" cy="1962150"/>
          </a:xfrm>
          <a:prstGeom prst="rect">
            <a:avLst/>
          </a:prstGeom>
          <a:noFill/>
          <a:ln w="0">
            <a:noFill/>
          </a:ln>
        </p:spPr>
        <p:txBody>
          <a:bodyPr wrap="square" lIns="0" tIns="0" rIns="0" bIns="0" anchor="t">
            <a:normAutofit/>
          </a:bodyPr>
          <a:lstStyle/>
          <a:p>
            <a:pPr marL="273050" indent="-171450" algn="l">
              <a:lnSpc>
                <a:spcPct val="103000"/>
              </a:lnSpc>
              <a:spcAft>
                <a:spcPts val="700"/>
              </a:spcAft>
              <a:buFont typeface="Arial"/>
              <a:buChar char="•"/>
              <a:defRPr sz="1200">
                <a:solidFill>
                  <a:srgbClr val="252525"/>
                </a:solidFill>
                <a:latin typeface="Open Sans"/>
                <a:ea typeface="Open Sans"/>
                <a:cs typeface="Open Sans"/>
              </a:defRPr>
            </a:pPr>
            <a:r>
              <a:rPr sz="1200">
                <a:solidFill>
                  <a:srgbClr val="252525"/>
                </a:solidFill>
                <a:latin typeface="Open Sans"/>
                <a:ea typeface="Open Sans"/>
                <a:cs typeface="Open Sans"/>
              </a:rPr>
              <a:t>Using natural language asking any questions about information stored in the Tag Registries and the P&amp;ID Graph database  Very powerful query tool.</a:t>
            </a:r>
            <a:endParaRPr lang="en-US"/>
          </a:p>
        </p:txBody>
      </p:sp>
      <p:pic>
        <p:nvPicPr>
          <p:cNvPr id="2" name="Graphic 1">
            <a:extLst>
              <a:ext uri="{FF2B5EF4-FFF2-40B4-BE49-F238E27FC236}">
                <a16:creationId xmlns:a16="http://schemas.microsoft.com/office/drawing/2014/main" id="{1808C675-AF85-9504-1665-58291F5B576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38278" y="320795"/>
            <a:ext cx="2070814" cy="426972"/>
          </a:xfrm>
          <a:prstGeom prst="rect">
            <a:avLst/>
          </a:prstGeom>
        </p:spPr>
      </p:pic>
      <p:pic>
        <p:nvPicPr>
          <p:cNvPr id="4" name="Vector 82" descr="preencoded.png">
            <a:extLst>
              <a:ext uri="{FF2B5EF4-FFF2-40B4-BE49-F238E27FC236}">
                <a16:creationId xmlns:a16="http://schemas.microsoft.com/office/drawing/2014/main" id="{EC842E0A-C032-903C-0244-9981A71FC05B}"/>
              </a:ext>
            </a:extLst>
          </p:cNvPr>
          <p:cNvPicPr>
            <a:picLocks noChangeAspect="1"/>
          </p:cNvPicPr>
          <p:nvPr/>
        </p:nvPicPr>
        <p:blipFill>
          <a:blip r:embed="rId11"/>
          <a:srcRect/>
          <a:stretch/>
        </p:blipFill>
        <p:spPr>
          <a:xfrm>
            <a:off x="638278" y="828474"/>
            <a:ext cx="1838325" cy="38100"/>
          </a:xfrm>
          <a:prstGeom prst="rect">
            <a:avLst/>
          </a:prstGeom>
        </p:spPr>
      </p:pic>
    </p:spTree>
    <p:extLst>
      <p:ext uri="{BB962C8B-B14F-4D97-AF65-F5344CB8AC3E}">
        <p14:creationId xmlns:p14="http://schemas.microsoft.com/office/powerpoint/2010/main" val="1081088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B35EB-BAA9-A4FB-6DF5-17D44B5DCF22}"/>
            </a:ext>
          </a:extLst>
        </p:cNvPr>
        <p:cNvGrpSpPr/>
        <p:nvPr/>
      </p:nvGrpSpPr>
      <p:grpSpPr>
        <a:xfrm>
          <a:off x="0" y="0"/>
          <a:ext cx="0" cy="0"/>
          <a:chOff x="0" y="0"/>
          <a:chExt cx="0" cy="0"/>
        </a:xfrm>
      </p:grpSpPr>
      <p:sp>
        <p:nvSpPr>
          <p:cNvPr id="8" name="Text 2">
            <a:extLst>
              <a:ext uri="{FF2B5EF4-FFF2-40B4-BE49-F238E27FC236}">
                <a16:creationId xmlns:a16="http://schemas.microsoft.com/office/drawing/2014/main" id="{8C000B4E-98D5-9D41-FED2-CDB74A2D7BFC}"/>
              </a:ext>
            </a:extLst>
          </p:cNvPr>
          <p:cNvSpPr/>
          <p:nvPr/>
        </p:nvSpPr>
        <p:spPr>
          <a:xfrm>
            <a:off x="2946536" y="291628"/>
            <a:ext cx="8383007" cy="560349"/>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375" b="1" i="0" u="none" strike="noStrike" kern="1200" cap="none" spc="0" normalizeH="0" baseline="0" noProof="0">
                <a:ln>
                  <a:noFill/>
                </a:ln>
                <a:solidFill>
                  <a:srgbClr val="182C61">
                    <a:alpha val="99000"/>
                  </a:srgbClr>
                </a:solidFill>
                <a:effectLst/>
                <a:uLnTx/>
                <a:uFillTx/>
                <a:latin typeface="Montserrat" pitchFamily="34" charset="0"/>
                <a:ea typeface="Montserrat" pitchFamily="34" charset="-122"/>
                <a:cs typeface="Montserrat" pitchFamily="34" charset="-120"/>
              </a:rPr>
              <a:t>Main Components</a:t>
            </a:r>
          </a:p>
        </p:txBody>
      </p:sp>
      <p:sp>
        <p:nvSpPr>
          <p:cNvPr id="11" name="Shape 4">
            <a:extLst>
              <a:ext uri="{FF2B5EF4-FFF2-40B4-BE49-F238E27FC236}">
                <a16:creationId xmlns:a16="http://schemas.microsoft.com/office/drawing/2014/main" id="{F50B091C-F746-567F-14BC-D6B552E5B6B4}"/>
              </a:ext>
            </a:extLst>
          </p:cNvPr>
          <p:cNvSpPr/>
          <p:nvPr/>
        </p:nvSpPr>
        <p:spPr>
          <a:xfrm>
            <a:off x="0" y="1"/>
            <a:ext cx="76200" cy="3390900"/>
          </a:xfrm>
          <a:prstGeom prst="rect">
            <a:avLst/>
          </a:prstGeom>
          <a:solidFill>
            <a:srgbClr val="182C61"/>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
        <p:nvSpPr>
          <p:cNvPr id="12" name="Shape 5">
            <a:extLst>
              <a:ext uri="{FF2B5EF4-FFF2-40B4-BE49-F238E27FC236}">
                <a16:creationId xmlns:a16="http://schemas.microsoft.com/office/drawing/2014/main" id="{2A2F0254-6F4B-264F-1F81-DE011330757B}"/>
              </a:ext>
            </a:extLst>
          </p:cNvPr>
          <p:cNvSpPr/>
          <p:nvPr/>
        </p:nvSpPr>
        <p:spPr>
          <a:xfrm>
            <a:off x="0" y="3390901"/>
            <a:ext cx="76200" cy="34671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
        <p:nvSpPr>
          <p:cNvPr id="13" name="Rounded Rectangle 9">
            <a:extLst>
              <a:ext uri="{FF2B5EF4-FFF2-40B4-BE49-F238E27FC236}">
                <a16:creationId xmlns:a16="http://schemas.microsoft.com/office/drawing/2014/main" id="{7620D470-E4F2-640F-4B0B-D1901DA84639}"/>
              </a:ext>
            </a:extLst>
          </p:cNvPr>
          <p:cNvSpPr/>
          <p:nvPr/>
        </p:nvSpPr>
        <p:spPr>
          <a:xfrm>
            <a:off x="260340" y="1353044"/>
            <a:ext cx="8647550" cy="5207450"/>
          </a:xfrm>
          <a:prstGeom prst="roundRect">
            <a:avLst>
              <a:gd name="adj" fmla="val 6223"/>
            </a:avLst>
          </a:prstGeom>
          <a:solidFill>
            <a:schemeClr val="bg1">
              <a:lumMod val="9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807A5772-3702-9E2D-5340-232C8B108C9F}"/>
              </a:ext>
            </a:extLst>
          </p:cNvPr>
          <p:cNvSpPr txBox="1"/>
          <p:nvPr/>
        </p:nvSpPr>
        <p:spPr>
          <a:xfrm>
            <a:off x="462523" y="5820564"/>
            <a:ext cx="2341565"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For </a:t>
            </a:r>
            <a:r>
              <a:rPr kumimoji="0" lang="nl-NL" sz="1100" b="0" i="0" u="none" strike="noStrike" kern="1200" cap="none" spc="0" normalizeH="0" baseline="0" noProof="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each</a:t>
            </a:r>
            <a:r>
              <a:rPr kumimoji="0" lang="nl-NL"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drawing</a:t>
            </a:r>
            <a:r>
              <a:rPr kumimoji="0" lang="nl-NL"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type extract tag information</a:t>
            </a:r>
            <a:endParaRPr kumimoji="0" lang="en-US"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Rounded Rectangle 18">
            <a:extLst>
              <a:ext uri="{FF2B5EF4-FFF2-40B4-BE49-F238E27FC236}">
                <a16:creationId xmlns:a16="http://schemas.microsoft.com/office/drawing/2014/main" id="{BAF2079D-A398-7853-A2FE-1D34C496B576}"/>
              </a:ext>
            </a:extLst>
          </p:cNvPr>
          <p:cNvSpPr/>
          <p:nvPr/>
        </p:nvSpPr>
        <p:spPr>
          <a:xfrm>
            <a:off x="462523" y="2782270"/>
            <a:ext cx="2341565" cy="2966484"/>
          </a:xfrm>
          <a:prstGeom prst="roundRect">
            <a:avLst>
              <a:gd name="adj" fmla="val 6223"/>
            </a:avLst>
          </a:prstGeom>
          <a:solidFill>
            <a:srgbClr val="182B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9F4D31CB-C442-F032-4F88-F5944A0AB39E}"/>
              </a:ext>
            </a:extLst>
          </p:cNvPr>
          <p:cNvSpPr/>
          <p:nvPr/>
        </p:nvSpPr>
        <p:spPr>
          <a:xfrm>
            <a:off x="815420" y="3288617"/>
            <a:ext cx="1635771" cy="1895206"/>
          </a:xfrm>
          <a:prstGeom prst="rect">
            <a:avLst/>
          </a:prstGeom>
          <a:solidFill>
            <a:srgbClr val="182B61"/>
          </a:solid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Digitization Engine</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nl-NL" sz="10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(Azure Cognitive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Azure AI Document Intelligence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Digitize P&amp;ID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Scan all drawing types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One by one / Batch uploads</a:t>
            </a:r>
          </a:p>
        </p:txBody>
      </p:sp>
      <p:sp>
        <p:nvSpPr>
          <p:cNvPr id="23" name="Rounded Rectangle 40">
            <a:extLst>
              <a:ext uri="{FF2B5EF4-FFF2-40B4-BE49-F238E27FC236}">
                <a16:creationId xmlns:a16="http://schemas.microsoft.com/office/drawing/2014/main" id="{C6D247F3-67E7-D127-D661-2BDCA68DB3C3}"/>
              </a:ext>
            </a:extLst>
          </p:cNvPr>
          <p:cNvSpPr/>
          <p:nvPr/>
        </p:nvSpPr>
        <p:spPr>
          <a:xfrm>
            <a:off x="3413334" y="2741399"/>
            <a:ext cx="2341565" cy="1746079"/>
          </a:xfrm>
          <a:prstGeom prst="roundRect">
            <a:avLst>
              <a:gd name="adj" fmla="val 6223"/>
            </a:avLst>
          </a:prstGeom>
          <a:solidFill>
            <a:srgbClr val="182B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 name="Rectangle 23">
            <a:extLst>
              <a:ext uri="{FF2B5EF4-FFF2-40B4-BE49-F238E27FC236}">
                <a16:creationId xmlns:a16="http://schemas.microsoft.com/office/drawing/2014/main" id="{3E5E6B60-537C-C84A-4627-181640F35E2B}"/>
              </a:ext>
            </a:extLst>
          </p:cNvPr>
          <p:cNvSpPr/>
          <p:nvPr/>
        </p:nvSpPr>
        <p:spPr>
          <a:xfrm>
            <a:off x="3541819" y="2870326"/>
            <a:ext cx="2084593" cy="1393868"/>
          </a:xfrm>
          <a:prstGeom prst="rect">
            <a:avLst/>
          </a:prstGeom>
          <a:solidFill>
            <a:srgbClr val="182B61"/>
          </a:solid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Tag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Registry</a:t>
            </a:r>
            <a:endPar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Tag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number</a:t>
            </a: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Approx</a:t>
            </a: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30 fields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For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each</a:t>
            </a: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tag entry: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Show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all</a:t>
            </a: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drawings</a:t>
            </a: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where</a:t>
            </a: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this</a:t>
            </a: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tag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number</a:t>
            </a: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is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used</a:t>
            </a: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Show links of these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drawings</a:t>
            </a: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contents of these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drawings</a:t>
            </a:r>
            <a:endPar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 name="Rounded Rectangle 41">
            <a:extLst>
              <a:ext uri="{FF2B5EF4-FFF2-40B4-BE49-F238E27FC236}">
                <a16:creationId xmlns:a16="http://schemas.microsoft.com/office/drawing/2014/main" id="{72082A73-76CC-0A5E-AE9B-29CE2FFA06F6}"/>
              </a:ext>
            </a:extLst>
          </p:cNvPr>
          <p:cNvSpPr/>
          <p:nvPr/>
        </p:nvSpPr>
        <p:spPr>
          <a:xfrm>
            <a:off x="3413334" y="4616405"/>
            <a:ext cx="2341565" cy="1746079"/>
          </a:xfrm>
          <a:prstGeom prst="roundRect">
            <a:avLst>
              <a:gd name="adj" fmla="val 6223"/>
            </a:avLst>
          </a:prstGeom>
          <a:solidFill>
            <a:srgbClr val="182B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Rectangle 25">
            <a:extLst>
              <a:ext uri="{FF2B5EF4-FFF2-40B4-BE49-F238E27FC236}">
                <a16:creationId xmlns:a16="http://schemas.microsoft.com/office/drawing/2014/main" id="{1AE3192A-8BBD-D2E3-FCC7-2CBD9C2E05AB}"/>
              </a:ext>
            </a:extLst>
          </p:cNvPr>
          <p:cNvSpPr/>
          <p:nvPr/>
        </p:nvSpPr>
        <p:spPr>
          <a:xfrm>
            <a:off x="3842675" y="4997741"/>
            <a:ext cx="1555966" cy="890993"/>
          </a:xfrm>
          <a:prstGeom prst="rect">
            <a:avLst/>
          </a:prstGeom>
          <a:solidFill>
            <a:srgbClr val="182B61"/>
          </a:solid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Knowledge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Graph</a:t>
            </a:r>
            <a:endPar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Graph</a:t>
            </a: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database)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Link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Tag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Registry</a:t>
            </a:r>
            <a:endPar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Walk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through</a:t>
            </a: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90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an</a:t>
            </a: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P&amp;ID file</a:t>
            </a:r>
            <a:endParaRPr kumimoji="0" lang="en-US"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 name="Rounded Rectangle 42">
            <a:extLst>
              <a:ext uri="{FF2B5EF4-FFF2-40B4-BE49-F238E27FC236}">
                <a16:creationId xmlns:a16="http://schemas.microsoft.com/office/drawing/2014/main" id="{02A4A020-5739-5EB0-A76E-60A3BA7A310F}"/>
              </a:ext>
            </a:extLst>
          </p:cNvPr>
          <p:cNvSpPr/>
          <p:nvPr/>
        </p:nvSpPr>
        <p:spPr>
          <a:xfrm>
            <a:off x="6348067" y="2741399"/>
            <a:ext cx="2341565" cy="2966484"/>
          </a:xfrm>
          <a:prstGeom prst="roundRect">
            <a:avLst>
              <a:gd name="adj" fmla="val 6223"/>
            </a:avLst>
          </a:prstGeom>
          <a:solidFill>
            <a:srgbClr val="182B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Rectangle 27">
            <a:extLst>
              <a:ext uri="{FF2B5EF4-FFF2-40B4-BE49-F238E27FC236}">
                <a16:creationId xmlns:a16="http://schemas.microsoft.com/office/drawing/2014/main" id="{7AF5219E-44F6-A19A-CA87-6536C4DE027D}"/>
              </a:ext>
            </a:extLst>
          </p:cNvPr>
          <p:cNvSpPr/>
          <p:nvPr/>
        </p:nvSpPr>
        <p:spPr>
          <a:xfrm>
            <a:off x="6711043" y="4001567"/>
            <a:ext cx="1615611" cy="525254"/>
          </a:xfrm>
          <a:prstGeom prst="rect">
            <a:avLst/>
          </a:prstGeom>
          <a:solidFill>
            <a:srgbClr val="182B61"/>
          </a:solid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Gen AI Assistant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10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Quick access to insights with Copilot Assistant </a:t>
            </a:r>
          </a:p>
        </p:txBody>
      </p:sp>
      <p:cxnSp>
        <p:nvCxnSpPr>
          <p:cNvPr id="29" name="Straight Arrow Connector 28">
            <a:extLst>
              <a:ext uri="{FF2B5EF4-FFF2-40B4-BE49-F238E27FC236}">
                <a16:creationId xmlns:a16="http://schemas.microsoft.com/office/drawing/2014/main" id="{E474D77A-6BB3-48EA-18BB-74537CED2AAC}"/>
              </a:ext>
            </a:extLst>
          </p:cNvPr>
          <p:cNvCxnSpPr/>
          <p:nvPr/>
        </p:nvCxnSpPr>
        <p:spPr>
          <a:xfrm flipV="1">
            <a:off x="2925385" y="3764464"/>
            <a:ext cx="404037" cy="324293"/>
          </a:xfrm>
          <a:prstGeom prst="straightConnector1">
            <a:avLst/>
          </a:prstGeom>
          <a:ln>
            <a:solidFill>
              <a:srgbClr val="E58527"/>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8E5762AA-206F-F1D2-2CD6-BBFA9375797E}"/>
              </a:ext>
            </a:extLst>
          </p:cNvPr>
          <p:cNvCxnSpPr/>
          <p:nvPr/>
        </p:nvCxnSpPr>
        <p:spPr>
          <a:xfrm>
            <a:off x="2925385" y="4838352"/>
            <a:ext cx="404037" cy="345471"/>
          </a:xfrm>
          <a:prstGeom prst="straightConnector1">
            <a:avLst/>
          </a:prstGeom>
          <a:ln>
            <a:solidFill>
              <a:srgbClr val="E58527"/>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837311DD-B0C4-FFD1-49E4-F31FD146B5C0}"/>
              </a:ext>
            </a:extLst>
          </p:cNvPr>
          <p:cNvCxnSpPr>
            <a:cxnSpLocks/>
          </p:cNvCxnSpPr>
          <p:nvPr/>
        </p:nvCxnSpPr>
        <p:spPr>
          <a:xfrm>
            <a:off x="5792856" y="3606992"/>
            <a:ext cx="509109" cy="474318"/>
          </a:xfrm>
          <a:prstGeom prst="straightConnector1">
            <a:avLst/>
          </a:prstGeom>
          <a:ln>
            <a:solidFill>
              <a:srgbClr val="E58527"/>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13E49B57-8BD2-7E78-705F-9A0008E3C880}"/>
              </a:ext>
            </a:extLst>
          </p:cNvPr>
          <p:cNvCxnSpPr/>
          <p:nvPr/>
        </p:nvCxnSpPr>
        <p:spPr>
          <a:xfrm flipV="1">
            <a:off x="5792856" y="5011087"/>
            <a:ext cx="509109" cy="487990"/>
          </a:xfrm>
          <a:prstGeom prst="straightConnector1">
            <a:avLst/>
          </a:prstGeom>
          <a:ln>
            <a:solidFill>
              <a:srgbClr val="E58527"/>
            </a:solidFill>
            <a:tailEnd type="triangle"/>
          </a:ln>
        </p:spPr>
        <p:style>
          <a:lnRef idx="2">
            <a:schemeClr val="accent1"/>
          </a:lnRef>
          <a:fillRef idx="0">
            <a:schemeClr val="accent1"/>
          </a:fillRef>
          <a:effectRef idx="1">
            <a:schemeClr val="accent1"/>
          </a:effectRef>
          <a:fontRef idx="minor">
            <a:schemeClr val="tx1"/>
          </a:fontRef>
        </p:style>
      </p:cxnSp>
      <p:pic>
        <p:nvPicPr>
          <p:cNvPr id="34" name="Graphic 33">
            <a:extLst>
              <a:ext uri="{FF2B5EF4-FFF2-40B4-BE49-F238E27FC236}">
                <a16:creationId xmlns:a16="http://schemas.microsoft.com/office/drawing/2014/main" id="{19117A29-C020-340E-4D7F-366DC65033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74345" y="1407509"/>
            <a:ext cx="2583650" cy="519305"/>
          </a:xfrm>
          <a:prstGeom prst="rect">
            <a:avLst/>
          </a:prstGeom>
        </p:spPr>
      </p:pic>
      <p:sp>
        <p:nvSpPr>
          <p:cNvPr id="36" name="Rounded Rectangle 40">
            <a:extLst>
              <a:ext uri="{FF2B5EF4-FFF2-40B4-BE49-F238E27FC236}">
                <a16:creationId xmlns:a16="http://schemas.microsoft.com/office/drawing/2014/main" id="{C7BC32FA-01B2-2AFD-14FB-E5A8977D87E0}"/>
              </a:ext>
            </a:extLst>
          </p:cNvPr>
          <p:cNvSpPr/>
          <p:nvPr/>
        </p:nvSpPr>
        <p:spPr>
          <a:xfrm>
            <a:off x="462523" y="1953921"/>
            <a:ext cx="8227109" cy="404443"/>
          </a:xfrm>
          <a:prstGeom prst="roundRect">
            <a:avLst>
              <a:gd name="adj" fmla="val 6223"/>
            </a:avLst>
          </a:prstGeom>
          <a:solidFill>
            <a:srgbClr val="182B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TextBox 37">
            <a:extLst>
              <a:ext uri="{FF2B5EF4-FFF2-40B4-BE49-F238E27FC236}">
                <a16:creationId xmlns:a16="http://schemas.microsoft.com/office/drawing/2014/main" id="{8841C8B5-36F3-CDC0-829E-775131C470FB}"/>
              </a:ext>
            </a:extLst>
          </p:cNvPr>
          <p:cNvSpPr txBox="1"/>
          <p:nvPr/>
        </p:nvSpPr>
        <p:spPr>
          <a:xfrm>
            <a:off x="1682271" y="1948435"/>
            <a:ext cx="6096000" cy="369332"/>
          </a:xfrm>
          <a:prstGeom prst="rect">
            <a:avLst/>
          </a:prstGeom>
          <a:solidFill>
            <a:srgbClr val="182B6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0" cap="none" spc="0" normalizeH="0" baseline="0" noProof="0">
                <a:ln>
                  <a:noFill/>
                </a:ln>
                <a:solidFill>
                  <a:schemeClr val="bg1"/>
                </a:solidFill>
                <a:effectLst/>
                <a:uLnTx/>
                <a:uFillTx/>
                <a:latin typeface="Calibri" panose="020F0502020204030204"/>
                <a:ea typeface="+mn-ea"/>
                <a:cs typeface="+mn-cs"/>
              </a:rPr>
              <a:t>Tag </a:t>
            </a:r>
            <a:r>
              <a:rPr kumimoji="0" lang="nl-NL" sz="1800" b="1" i="0" u="none" strike="noStrike" kern="0" cap="none" spc="0" normalizeH="0" baseline="0" noProof="0" err="1">
                <a:ln>
                  <a:noFill/>
                </a:ln>
                <a:solidFill>
                  <a:schemeClr val="bg1"/>
                </a:solidFill>
                <a:effectLst/>
                <a:uLnTx/>
                <a:uFillTx/>
                <a:latin typeface="Calibri" panose="020F0502020204030204"/>
                <a:ea typeface="+mn-ea"/>
                <a:cs typeface="+mn-cs"/>
              </a:rPr>
              <a:t>Registry</a:t>
            </a:r>
            <a:r>
              <a:rPr kumimoji="0" lang="nl-NL" sz="1800" b="1" i="0" u="none" strike="noStrike" kern="0" cap="none" spc="0" normalizeH="0" baseline="0" noProof="0">
                <a:ln>
                  <a:noFill/>
                </a:ln>
                <a:solidFill>
                  <a:schemeClr val="bg1"/>
                </a:solidFill>
                <a:effectLst/>
                <a:uLnTx/>
                <a:uFillTx/>
                <a:latin typeface="Calibri" panose="020F0502020204030204"/>
                <a:ea typeface="+mn-ea"/>
                <a:cs typeface="+mn-cs"/>
              </a:rPr>
              <a:t> User Portal</a:t>
            </a:r>
            <a:endParaRPr kumimoji="0" lang="en-US" sz="1800" b="0" i="0" u="none" strike="noStrike" kern="0" cap="none" spc="0" normalizeH="0" baseline="0" noProof="0">
              <a:ln>
                <a:noFill/>
              </a:ln>
              <a:solidFill>
                <a:schemeClr val="bg1"/>
              </a:solidFill>
              <a:effectLst/>
              <a:uLnTx/>
              <a:uFillTx/>
              <a:latin typeface="Calibri" panose="020F0502020204030204"/>
              <a:ea typeface="+mn-ea"/>
              <a:cs typeface="+mn-cs"/>
            </a:endParaRPr>
          </a:p>
        </p:txBody>
      </p:sp>
      <p:sp>
        <p:nvSpPr>
          <p:cNvPr id="2" name="Arrow: Down 1">
            <a:extLst>
              <a:ext uri="{FF2B5EF4-FFF2-40B4-BE49-F238E27FC236}">
                <a16:creationId xmlns:a16="http://schemas.microsoft.com/office/drawing/2014/main" id="{5272F7E1-5BD7-5CDD-24F0-EDC595FCFFD2}"/>
              </a:ext>
            </a:extLst>
          </p:cNvPr>
          <p:cNvSpPr/>
          <p:nvPr/>
        </p:nvSpPr>
        <p:spPr>
          <a:xfrm>
            <a:off x="10345468" y="1932214"/>
            <a:ext cx="373385" cy="619023"/>
          </a:xfrm>
          <a:prstGeom prst="downArrow">
            <a:avLst/>
          </a:prstGeom>
          <a:solidFill>
            <a:srgbClr val="E5852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FDE5DDB-1424-16DB-EBE0-A5F47F92FB54}"/>
              </a:ext>
            </a:extLst>
          </p:cNvPr>
          <p:cNvSpPr txBox="1"/>
          <p:nvPr/>
        </p:nvSpPr>
        <p:spPr>
          <a:xfrm>
            <a:off x="10199915" y="5820564"/>
            <a:ext cx="7601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EDMS</a:t>
            </a:r>
          </a:p>
        </p:txBody>
      </p:sp>
      <p:sp>
        <p:nvSpPr>
          <p:cNvPr id="14" name="Rounded Rectangle 8">
            <a:extLst>
              <a:ext uri="{FF2B5EF4-FFF2-40B4-BE49-F238E27FC236}">
                <a16:creationId xmlns:a16="http://schemas.microsoft.com/office/drawing/2014/main" id="{C25D4B3C-6856-1774-DA15-EE335E9E5248}"/>
              </a:ext>
            </a:extLst>
          </p:cNvPr>
          <p:cNvSpPr/>
          <p:nvPr/>
        </p:nvSpPr>
        <p:spPr>
          <a:xfrm>
            <a:off x="9362691" y="2738856"/>
            <a:ext cx="2341565" cy="2966484"/>
          </a:xfrm>
          <a:prstGeom prst="roundRect">
            <a:avLst>
              <a:gd name="adj" fmla="val 6223"/>
            </a:avLst>
          </a:prstGeom>
          <a:solidFill>
            <a:srgbClr val="FF7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F61ACACE-2FC2-80FC-DB75-05F5AE02FF5C}"/>
              </a:ext>
            </a:extLst>
          </p:cNvPr>
          <p:cNvSpPr/>
          <p:nvPr/>
        </p:nvSpPr>
        <p:spPr>
          <a:xfrm>
            <a:off x="9541050" y="3182918"/>
            <a:ext cx="2077874" cy="2210460"/>
          </a:xfrm>
          <a:prstGeom prst="rect">
            <a:avLst/>
          </a:prstGeom>
          <a:no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Om Prem or Cloud systems like </a:t>
            </a:r>
            <a:r>
              <a:rPr kumimoji="0" lang="nl-NL" sz="105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Aveva</a:t>
            </a:r>
            <a:r>
              <a:rPr kumimoji="0" lang="nl-NL" sz="105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50" b="1"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Meridian</a:t>
            </a:r>
            <a:r>
              <a:rPr kumimoji="0" lang="nl-NL" sz="105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PIMS, etc..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Platform </a:t>
            </a:r>
            <a:r>
              <a:rPr kumimoji="0" lang="nl-NL" sz="1050" b="0"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drawings</a:t>
            </a: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(PDF format)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Important </a:t>
            </a:r>
            <a:r>
              <a:rPr kumimoji="0" lang="nl-NL" sz="1050" b="0"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drawing</a:t>
            </a: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types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A4 = P&amp;ID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A6 = </a:t>
            </a:r>
            <a:r>
              <a:rPr kumimoji="0" lang="nl-NL" sz="1050" b="0"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Electrical</a:t>
            </a:r>
            <a:endPar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A7 = Instrumentation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A8 = Safety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Or </a:t>
            </a:r>
            <a:r>
              <a:rPr kumimoji="0" lang="nl-NL" sz="1050" b="0"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any</a:t>
            </a: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50" b="0"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other</a:t>
            </a: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Engineering/ Technical </a:t>
            </a:r>
            <a:r>
              <a:rPr kumimoji="0" lang="nl-NL" sz="1050" b="0" i="0" u="none" strike="noStrike" kern="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Drawings</a:t>
            </a:r>
            <a:endParaRPr kumimoji="0" lang="en-US"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7" name="Left-Right Arrow 61">
            <a:extLst>
              <a:ext uri="{FF2B5EF4-FFF2-40B4-BE49-F238E27FC236}">
                <a16:creationId xmlns:a16="http://schemas.microsoft.com/office/drawing/2014/main" id="{BD8CD10F-7C36-AA67-4F3F-53E366C6D6D6}"/>
              </a:ext>
            </a:extLst>
          </p:cNvPr>
          <p:cNvSpPr/>
          <p:nvPr/>
        </p:nvSpPr>
        <p:spPr>
          <a:xfrm>
            <a:off x="8735734" y="4090836"/>
            <a:ext cx="555165" cy="182884"/>
          </a:xfrm>
          <a:prstGeom prst="leftRightArrow">
            <a:avLst/>
          </a:prstGeom>
          <a:solidFill>
            <a:srgbClr val="E585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3" name="TextBox 42">
            <a:extLst>
              <a:ext uri="{FF2B5EF4-FFF2-40B4-BE49-F238E27FC236}">
                <a16:creationId xmlns:a16="http://schemas.microsoft.com/office/drawing/2014/main" id="{F4952334-8579-77E5-20F1-CD3BD74EE3D4}"/>
              </a:ext>
            </a:extLst>
          </p:cNvPr>
          <p:cNvSpPr txBox="1"/>
          <p:nvPr/>
        </p:nvSpPr>
        <p:spPr>
          <a:xfrm>
            <a:off x="10692276" y="1780563"/>
            <a:ext cx="127453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a:ln>
                  <a:noFill/>
                </a:ln>
                <a:solidFill>
                  <a:prstClr val="black"/>
                </a:solidFill>
                <a:effectLst/>
                <a:uLnTx/>
                <a:uFillTx/>
                <a:latin typeface="Calibri" panose="020F0502020204030204"/>
                <a:ea typeface="+mn-ea"/>
                <a:cs typeface="+mn-cs"/>
              </a:rPr>
              <a:t>For </a:t>
            </a:r>
            <a:r>
              <a:rPr kumimoji="0" lang="nl-NL" sz="1200" b="0" i="0" u="none" strike="noStrike" kern="1200" cap="none" spc="0" normalizeH="0" baseline="0" noProof="0" err="1">
                <a:ln>
                  <a:noFill/>
                </a:ln>
                <a:solidFill>
                  <a:prstClr val="black"/>
                </a:solidFill>
                <a:effectLst/>
                <a:uLnTx/>
                <a:uFillTx/>
                <a:latin typeface="Calibri" panose="020F0502020204030204"/>
                <a:ea typeface="+mn-ea"/>
                <a:cs typeface="+mn-cs"/>
              </a:rPr>
              <a:t>each</a:t>
            </a:r>
            <a:r>
              <a:rPr kumimoji="0" lang="nl-NL"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nl-NL" sz="1200" b="0" i="0" u="none" strike="noStrike" kern="1200" cap="none" spc="0" normalizeH="0" baseline="0" noProof="0" err="1">
                <a:ln>
                  <a:noFill/>
                </a:ln>
                <a:solidFill>
                  <a:prstClr val="black"/>
                </a:solidFill>
                <a:effectLst/>
                <a:uLnTx/>
                <a:uFillTx/>
                <a:latin typeface="Calibri" panose="020F0502020204030204"/>
                <a:ea typeface="+mn-ea"/>
                <a:cs typeface="+mn-cs"/>
              </a:rPr>
              <a:t>drawing</a:t>
            </a:r>
            <a:r>
              <a:rPr kumimoji="0" lang="nl-NL" sz="1200" b="0" i="0" u="none" strike="noStrike" kern="1200" cap="none" spc="0" normalizeH="0" baseline="0" noProof="0">
                <a:ln>
                  <a:noFill/>
                </a:ln>
                <a:solidFill>
                  <a:prstClr val="black"/>
                </a:solidFill>
                <a:effectLst/>
                <a:uLnTx/>
                <a:uFillTx/>
                <a:latin typeface="Calibri" panose="020F0502020204030204"/>
                <a:ea typeface="+mn-ea"/>
                <a:cs typeface="+mn-cs"/>
              </a:rPr>
              <a:t> type extract tag information</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 name="Group 3">
            <a:extLst>
              <a:ext uri="{FF2B5EF4-FFF2-40B4-BE49-F238E27FC236}">
                <a16:creationId xmlns:a16="http://schemas.microsoft.com/office/drawing/2014/main" id="{DC84B17B-7657-F20E-E7F0-0E74C6D684C3}"/>
              </a:ext>
            </a:extLst>
          </p:cNvPr>
          <p:cNvGrpSpPr/>
          <p:nvPr/>
        </p:nvGrpSpPr>
        <p:grpSpPr>
          <a:xfrm>
            <a:off x="10034566" y="110554"/>
            <a:ext cx="800952" cy="281816"/>
            <a:chOff x="9701652" y="252026"/>
            <a:chExt cx="992458" cy="349197"/>
          </a:xfrm>
        </p:grpSpPr>
        <p:pic>
          <p:nvPicPr>
            <p:cNvPr id="17" name="Picture 16" descr="Icon&#10;&#10;Description automatically generated">
              <a:extLst>
                <a:ext uri="{FF2B5EF4-FFF2-40B4-BE49-F238E27FC236}">
                  <a16:creationId xmlns:a16="http://schemas.microsoft.com/office/drawing/2014/main" id="{43835979-4489-A16E-13F5-75DAA3FD33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18" name="Straight Connector 17">
              <a:extLst>
                <a:ext uri="{FF2B5EF4-FFF2-40B4-BE49-F238E27FC236}">
                  <a16:creationId xmlns:a16="http://schemas.microsoft.com/office/drawing/2014/main" id="{71326997-B54E-0DED-5D85-C1398DC73856}"/>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19" name="Graphic 18">
            <a:extLst>
              <a:ext uri="{FF2B5EF4-FFF2-40B4-BE49-F238E27FC236}">
                <a16:creationId xmlns:a16="http://schemas.microsoft.com/office/drawing/2014/main" id="{1AE4B610-69B2-9C7B-08C0-E3C728E82E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50200" y="184048"/>
            <a:ext cx="1061148" cy="160117"/>
          </a:xfrm>
          <a:prstGeom prst="rect">
            <a:avLst/>
          </a:prstGeom>
        </p:spPr>
      </p:pic>
      <p:pic>
        <p:nvPicPr>
          <p:cNvPr id="20" name="Picture 19" descr="A blue and orange rectangle with white text&#10;&#10;AI-generated content may be incorrect.">
            <a:extLst>
              <a:ext uri="{FF2B5EF4-FFF2-40B4-BE49-F238E27FC236}">
                <a16:creationId xmlns:a16="http://schemas.microsoft.com/office/drawing/2014/main" id="{6B071567-590F-D119-1806-C5EBB74BBD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5" name="Graphic 4">
            <a:extLst>
              <a:ext uri="{FF2B5EF4-FFF2-40B4-BE49-F238E27FC236}">
                <a16:creationId xmlns:a16="http://schemas.microsoft.com/office/drawing/2014/main" id="{9336AE07-BDB2-E975-693C-338A6F73F40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8278" y="320795"/>
            <a:ext cx="2070814" cy="426972"/>
          </a:xfrm>
          <a:prstGeom prst="rect">
            <a:avLst/>
          </a:prstGeom>
        </p:spPr>
      </p:pic>
      <p:pic>
        <p:nvPicPr>
          <p:cNvPr id="6" name="Vector 82" descr="preencoded.png">
            <a:extLst>
              <a:ext uri="{FF2B5EF4-FFF2-40B4-BE49-F238E27FC236}">
                <a16:creationId xmlns:a16="http://schemas.microsoft.com/office/drawing/2014/main" id="{A7A05299-8135-DFED-79F6-F5903CC3010E}"/>
              </a:ext>
            </a:extLst>
          </p:cNvPr>
          <p:cNvPicPr>
            <a:picLocks noChangeAspect="1"/>
          </p:cNvPicPr>
          <p:nvPr/>
        </p:nvPicPr>
        <p:blipFill>
          <a:blip r:embed="rId8"/>
          <a:srcRect/>
          <a:stretch/>
        </p:blipFill>
        <p:spPr>
          <a:xfrm>
            <a:off x="638278" y="828474"/>
            <a:ext cx="1838325" cy="38100"/>
          </a:xfrm>
          <a:prstGeom prst="rect">
            <a:avLst/>
          </a:prstGeom>
        </p:spPr>
      </p:pic>
    </p:spTree>
    <p:extLst>
      <p:ext uri="{BB962C8B-B14F-4D97-AF65-F5344CB8AC3E}">
        <p14:creationId xmlns:p14="http://schemas.microsoft.com/office/powerpoint/2010/main" val="38916990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AA4F1-DE26-785E-D352-7D80FFE83552}"/>
            </a:ext>
          </a:extLst>
        </p:cNvPr>
        <p:cNvGrpSpPr/>
        <p:nvPr/>
      </p:nvGrpSpPr>
      <p:grpSpPr>
        <a:xfrm>
          <a:off x="0" y="0"/>
          <a:ext cx="0" cy="0"/>
          <a:chOff x="0" y="0"/>
          <a:chExt cx="0" cy="0"/>
        </a:xfrm>
      </p:grpSpPr>
      <p:sp>
        <p:nvSpPr>
          <p:cNvPr id="8" name="Text 2">
            <a:extLst>
              <a:ext uri="{FF2B5EF4-FFF2-40B4-BE49-F238E27FC236}">
                <a16:creationId xmlns:a16="http://schemas.microsoft.com/office/drawing/2014/main" id="{E31CFF8B-BB23-CB74-ECB5-425EE91C9B51}"/>
              </a:ext>
            </a:extLst>
          </p:cNvPr>
          <p:cNvSpPr/>
          <p:nvPr/>
        </p:nvSpPr>
        <p:spPr>
          <a:xfrm>
            <a:off x="2865254" y="237294"/>
            <a:ext cx="8383007" cy="560349"/>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82C61">
                    <a:alpha val="99000"/>
                  </a:srgbClr>
                </a:solidFill>
                <a:effectLst/>
                <a:uLnTx/>
                <a:uFillTx/>
                <a:latin typeface="Montserrat" pitchFamily="34" charset="0"/>
                <a:ea typeface="Montserrat" pitchFamily="34" charset="-122"/>
                <a:cs typeface="Montserrat" pitchFamily="34" charset="-120"/>
              </a:rPr>
              <a:t>Main Components</a:t>
            </a:r>
          </a:p>
        </p:txBody>
      </p:sp>
      <p:sp>
        <p:nvSpPr>
          <p:cNvPr id="13" name="Rounded Rectangle 9">
            <a:extLst>
              <a:ext uri="{FF2B5EF4-FFF2-40B4-BE49-F238E27FC236}">
                <a16:creationId xmlns:a16="http://schemas.microsoft.com/office/drawing/2014/main" id="{BA12C96B-212C-87DB-716E-24B09CAD88CA}"/>
              </a:ext>
            </a:extLst>
          </p:cNvPr>
          <p:cNvSpPr/>
          <p:nvPr/>
        </p:nvSpPr>
        <p:spPr>
          <a:xfrm>
            <a:off x="399984" y="1162439"/>
            <a:ext cx="8952141" cy="5512469"/>
          </a:xfrm>
          <a:prstGeom prst="roundRect">
            <a:avLst>
              <a:gd name="adj" fmla="val 6223"/>
            </a:avLst>
          </a:prstGeom>
          <a:solidFill>
            <a:schemeClr val="bg1">
              <a:lumMod val="9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CFF50364-641A-5A59-A6CF-5F81869524F9}"/>
              </a:ext>
            </a:extLst>
          </p:cNvPr>
          <p:cNvSpPr txBox="1"/>
          <p:nvPr/>
        </p:nvSpPr>
        <p:spPr>
          <a:xfrm>
            <a:off x="711052" y="5859041"/>
            <a:ext cx="2341565"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For </a:t>
            </a:r>
            <a:r>
              <a:rPr kumimoji="0" lang="nl-NL" sz="1100" b="0" i="0" u="none" strike="noStrike" kern="1200" cap="none" spc="0" normalizeH="0" baseline="0" noProof="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each</a:t>
            </a:r>
            <a:r>
              <a:rPr kumimoji="0" lang="nl-NL"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drawing</a:t>
            </a:r>
            <a:r>
              <a:rPr kumimoji="0" lang="nl-NL"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type extract tag information</a:t>
            </a:r>
            <a:endParaRPr kumimoji="0" lang="en-US"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Rounded Rectangle 18">
            <a:extLst>
              <a:ext uri="{FF2B5EF4-FFF2-40B4-BE49-F238E27FC236}">
                <a16:creationId xmlns:a16="http://schemas.microsoft.com/office/drawing/2014/main" id="{135DC30F-0B90-B754-EEA3-7C3B5970A75C}"/>
              </a:ext>
            </a:extLst>
          </p:cNvPr>
          <p:cNvSpPr/>
          <p:nvPr/>
        </p:nvSpPr>
        <p:spPr>
          <a:xfrm>
            <a:off x="711052" y="2820747"/>
            <a:ext cx="2341565" cy="2966484"/>
          </a:xfrm>
          <a:prstGeom prst="roundRect">
            <a:avLst>
              <a:gd name="adj" fmla="val 6223"/>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113042AB-75D3-A05C-439C-E40C3D9155E1}"/>
              </a:ext>
            </a:extLst>
          </p:cNvPr>
          <p:cNvSpPr/>
          <p:nvPr/>
        </p:nvSpPr>
        <p:spPr>
          <a:xfrm>
            <a:off x="1063949" y="3327094"/>
            <a:ext cx="1635771" cy="1895206"/>
          </a:xfrm>
          <a:prstGeom prst="rect">
            <a:avLst/>
          </a:prstGeom>
          <a:solidFill>
            <a:srgbClr val="002060"/>
          </a:solid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Digitization Engine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(Azure Cognitive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Azure AI Document Intelligence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Digitize P&amp;ID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Scan all drawing types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One by one / Batch uploads</a:t>
            </a:r>
          </a:p>
        </p:txBody>
      </p:sp>
      <p:sp>
        <p:nvSpPr>
          <p:cNvPr id="23" name="Rounded Rectangle 40">
            <a:extLst>
              <a:ext uri="{FF2B5EF4-FFF2-40B4-BE49-F238E27FC236}">
                <a16:creationId xmlns:a16="http://schemas.microsoft.com/office/drawing/2014/main" id="{E22C72E4-9FB7-8D70-8B07-1571452367EE}"/>
              </a:ext>
            </a:extLst>
          </p:cNvPr>
          <p:cNvSpPr/>
          <p:nvPr/>
        </p:nvSpPr>
        <p:spPr>
          <a:xfrm>
            <a:off x="3661863" y="2779876"/>
            <a:ext cx="2341565" cy="1746079"/>
          </a:xfrm>
          <a:prstGeom prst="roundRect">
            <a:avLst>
              <a:gd name="adj" fmla="val 6223"/>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 name="Rectangle 23">
            <a:extLst>
              <a:ext uri="{FF2B5EF4-FFF2-40B4-BE49-F238E27FC236}">
                <a16:creationId xmlns:a16="http://schemas.microsoft.com/office/drawing/2014/main" id="{3FE2D6A4-2A2B-EF0D-E498-9A2D1104FFA3}"/>
              </a:ext>
            </a:extLst>
          </p:cNvPr>
          <p:cNvSpPr/>
          <p:nvPr/>
        </p:nvSpPr>
        <p:spPr>
          <a:xfrm>
            <a:off x="3790348" y="2908803"/>
            <a:ext cx="2084593" cy="1393868"/>
          </a:xfrm>
          <a:prstGeom prst="rect">
            <a:avLst/>
          </a:prstGeom>
          <a:solidFill>
            <a:srgbClr val="002060"/>
          </a:solid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Tag Registry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Tag number + Approx 30 fields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For each tag entry: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Show all drawings where this tag number is used.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Show links of these drawings.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 contents of these drawings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 name="Rounded Rectangle 41">
            <a:extLst>
              <a:ext uri="{FF2B5EF4-FFF2-40B4-BE49-F238E27FC236}">
                <a16:creationId xmlns:a16="http://schemas.microsoft.com/office/drawing/2014/main" id="{EB37F031-6429-FC2E-BEE3-A2031AB0BD6E}"/>
              </a:ext>
            </a:extLst>
          </p:cNvPr>
          <p:cNvSpPr/>
          <p:nvPr/>
        </p:nvSpPr>
        <p:spPr>
          <a:xfrm>
            <a:off x="3661863" y="4654882"/>
            <a:ext cx="2341565" cy="1746079"/>
          </a:xfrm>
          <a:prstGeom prst="roundRect">
            <a:avLst>
              <a:gd name="adj" fmla="val 6223"/>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Rectangle 25">
            <a:extLst>
              <a:ext uri="{FF2B5EF4-FFF2-40B4-BE49-F238E27FC236}">
                <a16:creationId xmlns:a16="http://schemas.microsoft.com/office/drawing/2014/main" id="{9625C950-EB4B-EB0E-4641-4EEDEE26ACB8}"/>
              </a:ext>
            </a:extLst>
          </p:cNvPr>
          <p:cNvSpPr/>
          <p:nvPr/>
        </p:nvSpPr>
        <p:spPr>
          <a:xfrm>
            <a:off x="4091204" y="5036218"/>
            <a:ext cx="1555966" cy="890993"/>
          </a:xfrm>
          <a:prstGeom prst="rect">
            <a:avLst/>
          </a:prstGeom>
          <a:solidFill>
            <a:srgbClr val="002060"/>
          </a:solid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Knowledge Graph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(Graph database)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Link to Tag Registry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Walk through an P&amp;ID file</a:t>
            </a:r>
            <a:endParaRPr kumimoji="0" lang="en-US"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 name="Rounded Rectangle 42">
            <a:extLst>
              <a:ext uri="{FF2B5EF4-FFF2-40B4-BE49-F238E27FC236}">
                <a16:creationId xmlns:a16="http://schemas.microsoft.com/office/drawing/2014/main" id="{B3A48F8E-5533-2EDA-3073-8EDC3F8049ED}"/>
              </a:ext>
            </a:extLst>
          </p:cNvPr>
          <p:cNvSpPr/>
          <p:nvPr/>
        </p:nvSpPr>
        <p:spPr>
          <a:xfrm>
            <a:off x="6596596" y="2779876"/>
            <a:ext cx="2341565" cy="2966484"/>
          </a:xfrm>
          <a:prstGeom prst="roundRect">
            <a:avLst>
              <a:gd name="adj" fmla="val 6223"/>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Rectangle 27">
            <a:extLst>
              <a:ext uri="{FF2B5EF4-FFF2-40B4-BE49-F238E27FC236}">
                <a16:creationId xmlns:a16="http://schemas.microsoft.com/office/drawing/2014/main" id="{B20AF353-C406-0BF1-779E-5C7CF2F6A134}"/>
              </a:ext>
            </a:extLst>
          </p:cNvPr>
          <p:cNvSpPr/>
          <p:nvPr/>
        </p:nvSpPr>
        <p:spPr>
          <a:xfrm>
            <a:off x="6959572" y="4040044"/>
            <a:ext cx="1615611" cy="525254"/>
          </a:xfrm>
          <a:prstGeom prst="rect">
            <a:avLst/>
          </a:prstGeom>
          <a:solidFill>
            <a:srgbClr val="002060"/>
          </a:solid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Gen AI Assistant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Quick access to insights with Copilot Assistant </a:t>
            </a:r>
          </a:p>
        </p:txBody>
      </p:sp>
      <p:cxnSp>
        <p:nvCxnSpPr>
          <p:cNvPr id="29" name="Straight Arrow Connector 28">
            <a:extLst>
              <a:ext uri="{FF2B5EF4-FFF2-40B4-BE49-F238E27FC236}">
                <a16:creationId xmlns:a16="http://schemas.microsoft.com/office/drawing/2014/main" id="{E63A6FDA-B587-14E5-E9ED-8C4B58CCD04F}"/>
              </a:ext>
            </a:extLst>
          </p:cNvPr>
          <p:cNvCxnSpPr/>
          <p:nvPr/>
        </p:nvCxnSpPr>
        <p:spPr>
          <a:xfrm flipV="1">
            <a:off x="3173914" y="3802941"/>
            <a:ext cx="404037" cy="324293"/>
          </a:xfrm>
          <a:prstGeom prst="straightConnector1">
            <a:avLst/>
          </a:prstGeom>
          <a:ln>
            <a:solidFill>
              <a:srgbClr val="E58527"/>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63DB0F34-6EA0-0751-9C1E-DF85FA61F8A3}"/>
              </a:ext>
            </a:extLst>
          </p:cNvPr>
          <p:cNvCxnSpPr/>
          <p:nvPr/>
        </p:nvCxnSpPr>
        <p:spPr>
          <a:xfrm>
            <a:off x="3173914" y="4876829"/>
            <a:ext cx="404037" cy="345471"/>
          </a:xfrm>
          <a:prstGeom prst="straightConnector1">
            <a:avLst/>
          </a:prstGeom>
          <a:ln>
            <a:solidFill>
              <a:srgbClr val="E58527"/>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19776B05-503A-DFC7-DF4A-CBB00D5F97CE}"/>
              </a:ext>
            </a:extLst>
          </p:cNvPr>
          <p:cNvCxnSpPr>
            <a:cxnSpLocks/>
          </p:cNvCxnSpPr>
          <p:nvPr/>
        </p:nvCxnSpPr>
        <p:spPr>
          <a:xfrm>
            <a:off x="6041385" y="3645469"/>
            <a:ext cx="509109" cy="474318"/>
          </a:xfrm>
          <a:prstGeom prst="straightConnector1">
            <a:avLst/>
          </a:prstGeom>
          <a:ln>
            <a:solidFill>
              <a:srgbClr val="E58527"/>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AACE1A36-2A72-94B9-88C9-058E0982CEF3}"/>
              </a:ext>
            </a:extLst>
          </p:cNvPr>
          <p:cNvCxnSpPr/>
          <p:nvPr/>
        </p:nvCxnSpPr>
        <p:spPr>
          <a:xfrm flipV="1">
            <a:off x="6041385" y="5049564"/>
            <a:ext cx="509109" cy="487990"/>
          </a:xfrm>
          <a:prstGeom prst="straightConnector1">
            <a:avLst/>
          </a:prstGeom>
          <a:ln>
            <a:solidFill>
              <a:srgbClr val="E58527"/>
            </a:solidFill>
            <a:tailEnd type="triangle"/>
          </a:ln>
        </p:spPr>
        <p:style>
          <a:lnRef idx="2">
            <a:schemeClr val="accent1"/>
          </a:lnRef>
          <a:fillRef idx="0">
            <a:schemeClr val="accent1"/>
          </a:fillRef>
          <a:effectRef idx="1">
            <a:schemeClr val="accent1"/>
          </a:effectRef>
          <a:fontRef idx="minor">
            <a:schemeClr val="tx1"/>
          </a:fontRef>
        </p:style>
      </p:cxnSp>
      <p:pic>
        <p:nvPicPr>
          <p:cNvPr id="34" name="Graphic 33">
            <a:extLst>
              <a:ext uri="{FF2B5EF4-FFF2-40B4-BE49-F238E27FC236}">
                <a16:creationId xmlns:a16="http://schemas.microsoft.com/office/drawing/2014/main" id="{9BE6F9A9-9C91-E236-ACB0-D97E024A0A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22874" y="1445986"/>
            <a:ext cx="2583650" cy="519305"/>
          </a:xfrm>
          <a:prstGeom prst="rect">
            <a:avLst/>
          </a:prstGeom>
        </p:spPr>
      </p:pic>
      <p:sp>
        <p:nvSpPr>
          <p:cNvPr id="38" name="TextBox 37">
            <a:extLst>
              <a:ext uri="{FF2B5EF4-FFF2-40B4-BE49-F238E27FC236}">
                <a16:creationId xmlns:a16="http://schemas.microsoft.com/office/drawing/2014/main" id="{A21E0107-5AC9-922A-A598-8D30FE0EBBFA}"/>
              </a:ext>
            </a:extLst>
          </p:cNvPr>
          <p:cNvSpPr txBox="1"/>
          <p:nvPr/>
        </p:nvSpPr>
        <p:spPr>
          <a:xfrm>
            <a:off x="1821187" y="2107822"/>
            <a:ext cx="6096000" cy="307777"/>
          </a:xfrm>
          <a:prstGeom prst="rect">
            <a:avLst/>
          </a:prstGeom>
          <a:solidFill>
            <a:srgbClr val="002060"/>
          </a:solid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Tag Registry User Portal</a:t>
            </a:r>
            <a:endParaRPr kumimoji="0" lang="en-US" sz="140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Arrow: Down 1">
            <a:extLst>
              <a:ext uri="{FF2B5EF4-FFF2-40B4-BE49-F238E27FC236}">
                <a16:creationId xmlns:a16="http://schemas.microsoft.com/office/drawing/2014/main" id="{6A0A5A54-9147-F9CC-CE60-ECC9168E4168}"/>
              </a:ext>
            </a:extLst>
          </p:cNvPr>
          <p:cNvSpPr/>
          <p:nvPr/>
        </p:nvSpPr>
        <p:spPr>
          <a:xfrm>
            <a:off x="10593997" y="1970691"/>
            <a:ext cx="373385" cy="619023"/>
          </a:xfrm>
          <a:prstGeom prst="downArrow">
            <a:avLst/>
          </a:prstGeom>
          <a:solidFill>
            <a:srgbClr val="E5852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392D2FCA-2186-AD53-7560-9A4D4A6A5CCD}"/>
              </a:ext>
            </a:extLst>
          </p:cNvPr>
          <p:cNvSpPr txBox="1"/>
          <p:nvPr/>
        </p:nvSpPr>
        <p:spPr>
          <a:xfrm>
            <a:off x="10448444" y="5859041"/>
            <a:ext cx="7601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EDMS</a:t>
            </a:r>
          </a:p>
        </p:txBody>
      </p:sp>
      <p:sp>
        <p:nvSpPr>
          <p:cNvPr id="14" name="Rounded Rectangle 8">
            <a:extLst>
              <a:ext uri="{FF2B5EF4-FFF2-40B4-BE49-F238E27FC236}">
                <a16:creationId xmlns:a16="http://schemas.microsoft.com/office/drawing/2014/main" id="{831C406B-DF70-6FAC-7BAB-9B1D0104C735}"/>
              </a:ext>
            </a:extLst>
          </p:cNvPr>
          <p:cNvSpPr/>
          <p:nvPr/>
        </p:nvSpPr>
        <p:spPr>
          <a:xfrm>
            <a:off x="9611220" y="2777333"/>
            <a:ext cx="2341565" cy="2966484"/>
          </a:xfrm>
          <a:prstGeom prst="roundRect">
            <a:avLst>
              <a:gd name="adj" fmla="val 6223"/>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070CBF17-B818-2203-B0AA-24A2E8D5AEA2}"/>
              </a:ext>
            </a:extLst>
          </p:cNvPr>
          <p:cNvSpPr/>
          <p:nvPr/>
        </p:nvSpPr>
        <p:spPr>
          <a:xfrm>
            <a:off x="9789579" y="3221395"/>
            <a:ext cx="2077874" cy="2210460"/>
          </a:xfrm>
          <a:prstGeom prst="rect">
            <a:avLst/>
          </a:prstGeom>
          <a:no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Om Prem or Cloud systems like Aveva, Meridian, PIMS, etc..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Platform drawings (PDF format)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Important drawing types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A4 = P&amp;ID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A6 = Electrical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A7 = Instrumentation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A8 = Safety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Or any other Engineering/ Technical Drawings</a:t>
            </a:r>
            <a:endParaRPr kumimoji="0" lang="en-US"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7" name="Left-Right Arrow 61">
            <a:extLst>
              <a:ext uri="{FF2B5EF4-FFF2-40B4-BE49-F238E27FC236}">
                <a16:creationId xmlns:a16="http://schemas.microsoft.com/office/drawing/2014/main" id="{D08B03FD-F7F3-2CCE-80F5-031BF350F2B3}"/>
              </a:ext>
            </a:extLst>
          </p:cNvPr>
          <p:cNvSpPr/>
          <p:nvPr/>
        </p:nvSpPr>
        <p:spPr>
          <a:xfrm>
            <a:off x="8984263" y="4129313"/>
            <a:ext cx="555165" cy="182884"/>
          </a:xfrm>
          <a:prstGeom prst="leftRightArrow">
            <a:avLst/>
          </a:prstGeom>
          <a:solidFill>
            <a:srgbClr val="E585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3" name="TextBox 42">
            <a:extLst>
              <a:ext uri="{FF2B5EF4-FFF2-40B4-BE49-F238E27FC236}">
                <a16:creationId xmlns:a16="http://schemas.microsoft.com/office/drawing/2014/main" id="{262E5BEF-49D2-F538-8DF4-18EA287D261E}"/>
              </a:ext>
            </a:extLst>
          </p:cNvPr>
          <p:cNvSpPr txBox="1"/>
          <p:nvPr/>
        </p:nvSpPr>
        <p:spPr>
          <a:xfrm>
            <a:off x="10212891" y="1266748"/>
            <a:ext cx="127453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a:ln>
                  <a:noFill/>
                </a:ln>
                <a:solidFill>
                  <a:prstClr val="black"/>
                </a:solidFill>
                <a:effectLst/>
                <a:uLnTx/>
                <a:uFillTx/>
                <a:latin typeface="Calibri" panose="020F0502020204030204"/>
                <a:ea typeface="+mn-ea"/>
                <a:cs typeface="+mn-cs"/>
              </a:rPr>
              <a:t>For each drawing type extract tag information</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peech Bubble: Rectangle with Corners Rounded 16">
            <a:extLst>
              <a:ext uri="{FF2B5EF4-FFF2-40B4-BE49-F238E27FC236}">
                <a16:creationId xmlns:a16="http://schemas.microsoft.com/office/drawing/2014/main" id="{51CC1DAC-8AEE-153C-73BA-1D4EADC02DC8}"/>
              </a:ext>
            </a:extLst>
          </p:cNvPr>
          <p:cNvSpPr/>
          <p:nvPr/>
        </p:nvSpPr>
        <p:spPr>
          <a:xfrm>
            <a:off x="5204558" y="791674"/>
            <a:ext cx="2182762" cy="1042219"/>
          </a:xfrm>
          <a:prstGeom prst="wedgeRoundRectCallout">
            <a:avLst>
              <a:gd name="adj1" fmla="val -42893"/>
              <a:gd name="adj2" fmla="val 172548"/>
              <a:gd name="adj3" fmla="val 16667"/>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MS </a:t>
            </a:r>
            <a:r>
              <a:rPr kumimoji="0" lang="nl-NL" sz="10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Fabric</a:t>
            </a:r>
            <a:r>
              <a:rPr kumimoji="0" lang="nl-NL"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based</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MS </a:t>
            </a:r>
            <a:r>
              <a:rPr kumimoji="0" lang="nl-NL" sz="10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PowerBI</a:t>
            </a:r>
            <a:r>
              <a:rPr kumimoji="0" lang="nl-NL"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for</a:t>
            </a:r>
            <a:r>
              <a:rPr kumimoji="0" lang="nl-NL"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dashboarding</a:t>
            </a:r>
            <a:endParaRPr kumimoji="0" lang="nl-NL"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MS Teams</a:t>
            </a:r>
          </a:p>
          <a:p>
            <a:pPr marL="742950" marR="0" lvl="1"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Web </a:t>
            </a:r>
            <a:r>
              <a:rPr kumimoji="0" lang="nl-NL" sz="10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frontend</a:t>
            </a:r>
            <a:endParaRPr kumimoji="0" lang="en-US"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Speech Bubble: Rectangle with Corners Rounded 17">
            <a:extLst>
              <a:ext uri="{FF2B5EF4-FFF2-40B4-BE49-F238E27FC236}">
                <a16:creationId xmlns:a16="http://schemas.microsoft.com/office/drawing/2014/main" id="{57719C16-6DB7-74D8-9AD0-C0EF3C77EDAC}"/>
              </a:ext>
            </a:extLst>
          </p:cNvPr>
          <p:cNvSpPr/>
          <p:nvPr/>
        </p:nvSpPr>
        <p:spPr>
          <a:xfrm>
            <a:off x="6795547" y="5525112"/>
            <a:ext cx="2182761" cy="1042219"/>
          </a:xfrm>
          <a:prstGeom prst="wedgeRoundRectCallout">
            <a:avLst>
              <a:gd name="adj1" fmla="val -129532"/>
              <a:gd name="adj2" fmla="val -79339"/>
              <a:gd name="adj3" fmla="val 16667"/>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MS </a:t>
            </a:r>
            <a:r>
              <a:rPr kumimoji="0" lang="nl-NL" sz="12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Azure</a:t>
            </a:r>
            <a:endPar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Neo4J</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MS </a:t>
            </a:r>
            <a:r>
              <a:rPr kumimoji="0" lang="nl-NL" sz="12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Fabric-Graph</a:t>
            </a:r>
            <a:endParaRPr kumimoji="0" lang="en-US"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 name="Speech Bubble: Rectangle with Corners Rounded 18">
            <a:extLst>
              <a:ext uri="{FF2B5EF4-FFF2-40B4-BE49-F238E27FC236}">
                <a16:creationId xmlns:a16="http://schemas.microsoft.com/office/drawing/2014/main" id="{3F238AE8-540D-1B2B-026A-3E9A20CF856D}"/>
              </a:ext>
            </a:extLst>
          </p:cNvPr>
          <p:cNvSpPr/>
          <p:nvPr/>
        </p:nvSpPr>
        <p:spPr>
          <a:xfrm>
            <a:off x="611927" y="1400668"/>
            <a:ext cx="2810947" cy="1042218"/>
          </a:xfrm>
          <a:prstGeom prst="wedgeRoundRectCallout">
            <a:avLst>
              <a:gd name="adj1" fmla="val -24199"/>
              <a:gd name="adj2" fmla="val 85584"/>
              <a:gd name="adj3" fmla="val 16667"/>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Annotation: </a:t>
            </a:r>
            <a:r>
              <a:rPr kumimoji="0" lang="en-US" sz="9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Roboflow</a:t>
            </a:r>
            <a:r>
              <a:rPr kumimoji="0" lang="en-US" sz="9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for annotating components and lines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Models: YOLO models for component (object) detection and line detection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Model Training: Azure ML Studio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Tag Extraction (OCR): Azure OpenAI</a:t>
            </a:r>
          </a:p>
        </p:txBody>
      </p:sp>
      <p:sp>
        <p:nvSpPr>
          <p:cNvPr id="20" name="Speech Bubble: Rectangle with Corners Rounded 19">
            <a:extLst>
              <a:ext uri="{FF2B5EF4-FFF2-40B4-BE49-F238E27FC236}">
                <a16:creationId xmlns:a16="http://schemas.microsoft.com/office/drawing/2014/main" id="{F9E3F140-E36D-65F8-623B-26B01ECD8D94}"/>
              </a:ext>
            </a:extLst>
          </p:cNvPr>
          <p:cNvSpPr/>
          <p:nvPr/>
        </p:nvSpPr>
        <p:spPr>
          <a:xfrm>
            <a:off x="6795548" y="1939034"/>
            <a:ext cx="2182761" cy="1042219"/>
          </a:xfrm>
          <a:prstGeom prst="wedgeRoundRectCallout">
            <a:avLst>
              <a:gd name="adj1" fmla="val 23743"/>
              <a:gd name="adj2" fmla="val 112648"/>
              <a:gd name="adj3" fmla="val 16667"/>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MS </a:t>
            </a:r>
            <a:r>
              <a:rPr kumimoji="0" lang="nl-NL" sz="12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Fabric</a:t>
            </a: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Data Agent</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MS </a:t>
            </a:r>
            <a:r>
              <a:rPr kumimoji="0" lang="nl-NL" sz="12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Copilot</a:t>
            </a:r>
            <a:endParaRPr kumimoji="0" lang="en-US"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2" name="Picture 51">
            <a:extLst>
              <a:ext uri="{FF2B5EF4-FFF2-40B4-BE49-F238E27FC236}">
                <a16:creationId xmlns:a16="http://schemas.microsoft.com/office/drawing/2014/main" id="{C5A41AB8-9338-52D3-491D-FDB05A5F1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72" name="Group 71">
            <a:extLst>
              <a:ext uri="{FF2B5EF4-FFF2-40B4-BE49-F238E27FC236}">
                <a16:creationId xmlns:a16="http://schemas.microsoft.com/office/drawing/2014/main" id="{23EBD28B-A1AE-FCAE-D68E-930E2DDE5440}"/>
              </a:ext>
            </a:extLst>
          </p:cNvPr>
          <p:cNvGrpSpPr/>
          <p:nvPr/>
        </p:nvGrpSpPr>
        <p:grpSpPr>
          <a:xfrm>
            <a:off x="9649630" y="249025"/>
            <a:ext cx="2293134" cy="294183"/>
            <a:chOff x="952499" y="752081"/>
            <a:chExt cx="3823714" cy="490539"/>
          </a:xfrm>
        </p:grpSpPr>
        <p:grpSp>
          <p:nvGrpSpPr>
            <p:cNvPr id="73" name="Group 72">
              <a:extLst>
                <a:ext uri="{FF2B5EF4-FFF2-40B4-BE49-F238E27FC236}">
                  <a16:creationId xmlns:a16="http://schemas.microsoft.com/office/drawing/2014/main" id="{F4F57C45-DB77-DA0C-4440-6934B0F3C576}"/>
                </a:ext>
              </a:extLst>
            </p:cNvPr>
            <p:cNvGrpSpPr/>
            <p:nvPr/>
          </p:nvGrpSpPr>
          <p:grpSpPr>
            <a:xfrm>
              <a:off x="952499" y="752081"/>
              <a:ext cx="1558309" cy="490539"/>
              <a:chOff x="952500" y="651847"/>
              <a:chExt cx="1238251" cy="389788"/>
            </a:xfrm>
          </p:grpSpPr>
          <p:grpSp>
            <p:nvGrpSpPr>
              <p:cNvPr id="75" name="Group 74">
                <a:extLst>
                  <a:ext uri="{FF2B5EF4-FFF2-40B4-BE49-F238E27FC236}">
                    <a16:creationId xmlns:a16="http://schemas.microsoft.com/office/drawing/2014/main" id="{A282A422-202C-FB5F-8CFC-ED0CD7A75D57}"/>
                  </a:ext>
                </a:extLst>
              </p:cNvPr>
              <p:cNvGrpSpPr/>
              <p:nvPr/>
            </p:nvGrpSpPr>
            <p:grpSpPr>
              <a:xfrm>
                <a:off x="952500" y="688178"/>
                <a:ext cx="1086999" cy="353457"/>
                <a:chOff x="3657606" y="615952"/>
                <a:chExt cx="4881841" cy="1485898"/>
              </a:xfrm>
            </p:grpSpPr>
            <p:pic>
              <p:nvPicPr>
                <p:cNvPr id="77" name="Image 0" descr="preencoded.png">
                  <a:extLst>
                    <a:ext uri="{FF2B5EF4-FFF2-40B4-BE49-F238E27FC236}">
                      <a16:creationId xmlns:a16="http://schemas.microsoft.com/office/drawing/2014/main" id="{E16DF18B-CA72-CD31-818A-A9F9B3933DC7}"/>
                    </a:ext>
                  </a:extLst>
                </p:cNvPr>
                <p:cNvPicPr>
                  <a:picLocks noChangeAspect="1"/>
                </p:cNvPicPr>
                <p:nvPr/>
              </p:nvPicPr>
              <p:blipFill>
                <a:blip r:embed="rId5"/>
                <a:srcRect/>
                <a:stretch/>
              </p:blipFill>
              <p:spPr>
                <a:xfrm>
                  <a:off x="6102820" y="801622"/>
                  <a:ext cx="584329" cy="752511"/>
                </a:xfrm>
                <a:prstGeom prst="rect">
                  <a:avLst/>
                </a:prstGeom>
              </p:spPr>
            </p:pic>
            <p:pic>
              <p:nvPicPr>
                <p:cNvPr id="78" name="Image 1" descr="preencoded.png">
                  <a:extLst>
                    <a:ext uri="{FF2B5EF4-FFF2-40B4-BE49-F238E27FC236}">
                      <a16:creationId xmlns:a16="http://schemas.microsoft.com/office/drawing/2014/main" id="{BB9AB8B6-EE75-31A8-3171-EFBF7467E8B9}"/>
                    </a:ext>
                  </a:extLst>
                </p:cNvPr>
                <p:cNvPicPr>
                  <a:picLocks noChangeAspect="1"/>
                </p:cNvPicPr>
                <p:nvPr/>
              </p:nvPicPr>
              <p:blipFill>
                <a:blip r:embed="rId6"/>
                <a:srcRect/>
                <a:stretch/>
              </p:blipFill>
              <p:spPr>
                <a:xfrm>
                  <a:off x="5967665" y="708661"/>
                  <a:ext cx="358031" cy="865327"/>
                </a:xfrm>
                <a:prstGeom prst="rect">
                  <a:avLst/>
                </a:prstGeom>
              </p:spPr>
            </p:pic>
            <p:pic>
              <p:nvPicPr>
                <p:cNvPr id="79" name="Image 2" descr="preencoded.png">
                  <a:extLst>
                    <a:ext uri="{FF2B5EF4-FFF2-40B4-BE49-F238E27FC236}">
                      <a16:creationId xmlns:a16="http://schemas.microsoft.com/office/drawing/2014/main" id="{739E7C7C-C39B-7551-D4F8-DF5DA6738CCA}"/>
                    </a:ext>
                  </a:extLst>
                </p:cNvPr>
                <p:cNvPicPr>
                  <a:picLocks noChangeAspect="1"/>
                </p:cNvPicPr>
                <p:nvPr/>
              </p:nvPicPr>
              <p:blipFill>
                <a:blip r:embed="rId7"/>
                <a:srcRect/>
                <a:stretch/>
              </p:blipFill>
              <p:spPr>
                <a:xfrm>
                  <a:off x="6312548" y="778722"/>
                  <a:ext cx="482873" cy="912327"/>
                </a:xfrm>
                <a:prstGeom prst="rect">
                  <a:avLst/>
                </a:prstGeom>
              </p:spPr>
            </p:pic>
            <p:pic>
              <p:nvPicPr>
                <p:cNvPr id="80" name="Image 3" descr="preencoded.png">
                  <a:extLst>
                    <a:ext uri="{FF2B5EF4-FFF2-40B4-BE49-F238E27FC236}">
                      <a16:creationId xmlns:a16="http://schemas.microsoft.com/office/drawing/2014/main" id="{86412BE8-054E-44A3-7D4C-22E275B2E374}"/>
                    </a:ext>
                  </a:extLst>
                </p:cNvPr>
                <p:cNvPicPr>
                  <a:picLocks noChangeAspect="1"/>
                </p:cNvPicPr>
                <p:nvPr/>
              </p:nvPicPr>
              <p:blipFill>
                <a:blip r:embed="rId8"/>
                <a:srcRect/>
                <a:stretch/>
              </p:blipFill>
              <p:spPr>
                <a:xfrm>
                  <a:off x="3712136" y="822412"/>
                  <a:ext cx="655161" cy="906541"/>
                </a:xfrm>
                <a:prstGeom prst="rect">
                  <a:avLst/>
                </a:prstGeom>
              </p:spPr>
            </p:pic>
            <p:pic>
              <p:nvPicPr>
                <p:cNvPr id="81" name="Image 4" descr="preencoded.png">
                  <a:extLst>
                    <a:ext uri="{FF2B5EF4-FFF2-40B4-BE49-F238E27FC236}">
                      <a16:creationId xmlns:a16="http://schemas.microsoft.com/office/drawing/2014/main" id="{0EEBC380-D613-E141-029C-C32EFAEA6438}"/>
                    </a:ext>
                  </a:extLst>
                </p:cNvPr>
                <p:cNvPicPr>
                  <a:picLocks noChangeAspect="1"/>
                </p:cNvPicPr>
                <p:nvPr/>
              </p:nvPicPr>
              <p:blipFill>
                <a:blip r:embed="rId9"/>
                <a:srcRect/>
                <a:stretch/>
              </p:blipFill>
              <p:spPr>
                <a:xfrm>
                  <a:off x="4442574" y="829170"/>
                  <a:ext cx="764517" cy="888799"/>
                </a:xfrm>
                <a:prstGeom prst="rect">
                  <a:avLst/>
                </a:prstGeom>
              </p:spPr>
            </p:pic>
            <p:pic>
              <p:nvPicPr>
                <p:cNvPr id="82" name="Image 5" descr="preencoded.png">
                  <a:extLst>
                    <a:ext uri="{FF2B5EF4-FFF2-40B4-BE49-F238E27FC236}">
                      <a16:creationId xmlns:a16="http://schemas.microsoft.com/office/drawing/2014/main" id="{B3D6E79B-DD51-F121-C8E1-9577121B69E0}"/>
                    </a:ext>
                  </a:extLst>
                </p:cNvPr>
                <p:cNvPicPr>
                  <a:picLocks noChangeAspect="1"/>
                </p:cNvPicPr>
                <p:nvPr/>
              </p:nvPicPr>
              <p:blipFill>
                <a:blip r:embed="rId10"/>
                <a:srcRect/>
                <a:stretch/>
              </p:blipFill>
              <p:spPr>
                <a:xfrm>
                  <a:off x="5259875" y="838330"/>
                  <a:ext cx="657348" cy="870689"/>
                </a:xfrm>
                <a:prstGeom prst="rect">
                  <a:avLst/>
                </a:prstGeom>
              </p:spPr>
            </p:pic>
            <p:pic>
              <p:nvPicPr>
                <p:cNvPr id="83" name="Image 6" descr="preencoded.png">
                  <a:extLst>
                    <a:ext uri="{FF2B5EF4-FFF2-40B4-BE49-F238E27FC236}">
                      <a16:creationId xmlns:a16="http://schemas.microsoft.com/office/drawing/2014/main" id="{915F3C72-85F6-93CB-E7BD-6D08A038B12C}"/>
                    </a:ext>
                  </a:extLst>
                </p:cNvPr>
                <p:cNvPicPr>
                  <a:picLocks noChangeAspect="1"/>
                </p:cNvPicPr>
                <p:nvPr/>
              </p:nvPicPr>
              <p:blipFill>
                <a:blip r:embed="rId11"/>
                <a:srcRect/>
                <a:stretch/>
              </p:blipFill>
              <p:spPr>
                <a:xfrm>
                  <a:off x="6668198" y="849598"/>
                  <a:ext cx="599653" cy="848549"/>
                </a:xfrm>
                <a:prstGeom prst="rect">
                  <a:avLst/>
                </a:prstGeom>
              </p:spPr>
            </p:pic>
            <p:pic>
              <p:nvPicPr>
                <p:cNvPr id="84" name="Image 7" descr="preencoded.png">
                  <a:extLst>
                    <a:ext uri="{FF2B5EF4-FFF2-40B4-BE49-F238E27FC236}">
                      <a16:creationId xmlns:a16="http://schemas.microsoft.com/office/drawing/2014/main" id="{B099590B-5F06-A0C0-A1F8-43AC0108891F}"/>
                    </a:ext>
                  </a:extLst>
                </p:cNvPr>
                <p:cNvPicPr>
                  <a:picLocks noChangeAspect="1"/>
                </p:cNvPicPr>
                <p:nvPr/>
              </p:nvPicPr>
              <p:blipFill>
                <a:blip r:embed="rId12"/>
                <a:srcRect/>
                <a:stretch/>
              </p:blipFill>
              <p:spPr>
                <a:xfrm>
                  <a:off x="7328396" y="615952"/>
                  <a:ext cx="419893" cy="1058977"/>
                </a:xfrm>
                <a:prstGeom prst="rect">
                  <a:avLst/>
                </a:prstGeom>
              </p:spPr>
            </p:pic>
            <p:pic>
              <p:nvPicPr>
                <p:cNvPr id="85" name="Image 8" descr="preencoded.png">
                  <a:extLst>
                    <a:ext uri="{FF2B5EF4-FFF2-40B4-BE49-F238E27FC236}">
                      <a16:creationId xmlns:a16="http://schemas.microsoft.com/office/drawing/2014/main" id="{95DD1985-CDEB-7E8A-DF4A-7DE9ED349182}"/>
                    </a:ext>
                  </a:extLst>
                </p:cNvPr>
                <p:cNvPicPr>
                  <a:picLocks noChangeAspect="1"/>
                </p:cNvPicPr>
                <p:nvPr/>
              </p:nvPicPr>
              <p:blipFill>
                <a:blip r:embed="rId13"/>
                <a:srcRect/>
                <a:stretch/>
              </p:blipFill>
              <p:spPr>
                <a:xfrm>
                  <a:off x="7781543" y="859279"/>
                  <a:ext cx="757904" cy="838688"/>
                </a:xfrm>
                <a:prstGeom prst="rect">
                  <a:avLst/>
                </a:prstGeom>
              </p:spPr>
            </p:pic>
            <p:pic>
              <p:nvPicPr>
                <p:cNvPr id="86" name="Image 9" descr="preencoded.png">
                  <a:extLst>
                    <a:ext uri="{FF2B5EF4-FFF2-40B4-BE49-F238E27FC236}">
                      <a16:creationId xmlns:a16="http://schemas.microsoft.com/office/drawing/2014/main" id="{FE4D30DB-E855-0DBE-A3D1-45115D43D721}"/>
                    </a:ext>
                  </a:extLst>
                </p:cNvPr>
                <p:cNvPicPr>
                  <a:picLocks noChangeAspect="1"/>
                </p:cNvPicPr>
                <p:nvPr/>
              </p:nvPicPr>
              <p:blipFill>
                <a:blip r:embed="rId14"/>
                <a:srcRect/>
                <a:stretch/>
              </p:blipFill>
              <p:spPr>
                <a:xfrm>
                  <a:off x="4946781" y="1905375"/>
                  <a:ext cx="1113071" cy="196404"/>
                </a:xfrm>
                <a:prstGeom prst="rect">
                  <a:avLst/>
                </a:prstGeom>
              </p:spPr>
            </p:pic>
            <p:pic>
              <p:nvPicPr>
                <p:cNvPr id="87" name="Image 10" descr="preencoded.png">
                  <a:extLst>
                    <a:ext uri="{FF2B5EF4-FFF2-40B4-BE49-F238E27FC236}">
                      <a16:creationId xmlns:a16="http://schemas.microsoft.com/office/drawing/2014/main" id="{628AC27A-3982-01FB-848C-F8C945351D49}"/>
                    </a:ext>
                  </a:extLst>
                </p:cNvPr>
                <p:cNvPicPr>
                  <a:picLocks noChangeAspect="1"/>
                </p:cNvPicPr>
                <p:nvPr/>
              </p:nvPicPr>
              <p:blipFill>
                <a:blip r:embed="rId15"/>
                <a:srcRect/>
                <a:stretch/>
              </p:blipFill>
              <p:spPr>
                <a:xfrm>
                  <a:off x="6174059" y="1905375"/>
                  <a:ext cx="798967" cy="196475"/>
                </a:xfrm>
                <a:prstGeom prst="rect">
                  <a:avLst/>
                </a:prstGeom>
              </p:spPr>
            </p:pic>
            <p:pic>
              <p:nvPicPr>
                <p:cNvPr id="88" name="Image 11" descr="preencoded.png">
                  <a:extLst>
                    <a:ext uri="{FF2B5EF4-FFF2-40B4-BE49-F238E27FC236}">
                      <a16:creationId xmlns:a16="http://schemas.microsoft.com/office/drawing/2014/main" id="{FB515F5D-91AB-7DF2-388F-DED4157C432F}"/>
                    </a:ext>
                  </a:extLst>
                </p:cNvPr>
                <p:cNvPicPr>
                  <a:picLocks noChangeAspect="1"/>
                </p:cNvPicPr>
                <p:nvPr/>
              </p:nvPicPr>
              <p:blipFill>
                <a:blip r:embed="rId16"/>
                <a:srcRect/>
                <a:stretch/>
              </p:blipFill>
              <p:spPr>
                <a:xfrm>
                  <a:off x="7083435" y="1905375"/>
                  <a:ext cx="1379643" cy="196471"/>
                </a:xfrm>
                <a:prstGeom prst="rect">
                  <a:avLst/>
                </a:prstGeom>
              </p:spPr>
            </p:pic>
            <p:pic>
              <p:nvPicPr>
                <p:cNvPr id="89" name="Image 12" descr="preencoded.png">
                  <a:extLst>
                    <a:ext uri="{FF2B5EF4-FFF2-40B4-BE49-F238E27FC236}">
                      <a16:creationId xmlns:a16="http://schemas.microsoft.com/office/drawing/2014/main" id="{9AC33673-121F-3DF3-ED26-4CF37981DB57}"/>
                    </a:ext>
                  </a:extLst>
                </p:cNvPr>
                <p:cNvPicPr>
                  <a:picLocks noChangeAspect="1"/>
                </p:cNvPicPr>
                <p:nvPr/>
              </p:nvPicPr>
              <p:blipFill>
                <a:blip r:embed="rId17"/>
                <a:srcRect/>
                <a:stretch/>
              </p:blipFill>
              <p:spPr>
                <a:xfrm>
                  <a:off x="4056246" y="1905375"/>
                  <a:ext cx="808679" cy="196468"/>
                </a:xfrm>
                <a:prstGeom prst="rect">
                  <a:avLst/>
                </a:prstGeom>
              </p:spPr>
            </p:pic>
            <p:pic>
              <p:nvPicPr>
                <p:cNvPr id="90" name="Image 13" descr="preencoded.png">
                  <a:extLst>
                    <a:ext uri="{FF2B5EF4-FFF2-40B4-BE49-F238E27FC236}">
                      <a16:creationId xmlns:a16="http://schemas.microsoft.com/office/drawing/2014/main" id="{DD4B7A17-8C56-CF97-34CB-8AA337BBCDD3}"/>
                    </a:ext>
                  </a:extLst>
                </p:cNvPr>
                <p:cNvPicPr>
                  <a:picLocks noChangeAspect="1"/>
                </p:cNvPicPr>
                <p:nvPr/>
              </p:nvPicPr>
              <p:blipFill>
                <a:blip r:embed="rId18"/>
                <a:srcRect/>
                <a:stretch/>
              </p:blipFill>
              <p:spPr>
                <a:xfrm>
                  <a:off x="3657606" y="2060460"/>
                  <a:ext cx="289983" cy="38240"/>
                </a:xfrm>
                <a:prstGeom prst="rect">
                  <a:avLst/>
                </a:prstGeom>
              </p:spPr>
            </p:pic>
            <p:pic>
              <p:nvPicPr>
                <p:cNvPr id="91" name="Image 14" descr="preencoded.png">
                  <a:extLst>
                    <a:ext uri="{FF2B5EF4-FFF2-40B4-BE49-F238E27FC236}">
                      <a16:creationId xmlns:a16="http://schemas.microsoft.com/office/drawing/2014/main" id="{806B0B20-7A19-8B1B-9C10-8358F9EC9D80}"/>
                    </a:ext>
                  </a:extLst>
                </p:cNvPr>
                <p:cNvPicPr>
                  <a:picLocks noChangeAspect="1"/>
                </p:cNvPicPr>
                <p:nvPr/>
              </p:nvPicPr>
              <p:blipFill>
                <a:blip r:embed="rId19"/>
                <a:srcRect/>
                <a:stretch/>
              </p:blipFill>
              <p:spPr>
                <a:xfrm>
                  <a:off x="8322617" y="646060"/>
                  <a:ext cx="195289" cy="195984"/>
                </a:xfrm>
                <a:prstGeom prst="rect">
                  <a:avLst/>
                </a:prstGeom>
              </p:spPr>
            </p:pic>
          </p:grpSp>
          <p:cxnSp>
            <p:nvCxnSpPr>
              <p:cNvPr id="76" name="Straight Connector 75">
                <a:extLst>
                  <a:ext uri="{FF2B5EF4-FFF2-40B4-BE49-F238E27FC236}">
                    <a16:creationId xmlns:a16="http://schemas.microsoft.com/office/drawing/2014/main" id="{4D8B7715-DD4C-F19E-55A1-87FBF977B79A}"/>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74" name="Picture 73">
              <a:extLst>
                <a:ext uri="{FF2B5EF4-FFF2-40B4-BE49-F238E27FC236}">
                  <a16:creationId xmlns:a16="http://schemas.microsoft.com/office/drawing/2014/main" id="{77FC84D4-B32B-8526-DC7D-E72E99D42D79}"/>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pic>
        <p:nvPicPr>
          <p:cNvPr id="5" name="Graphic 4">
            <a:extLst>
              <a:ext uri="{FF2B5EF4-FFF2-40B4-BE49-F238E27FC236}">
                <a16:creationId xmlns:a16="http://schemas.microsoft.com/office/drawing/2014/main" id="{D41FA2AF-193C-68C9-3037-0CC61161079F}"/>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638278" y="320795"/>
            <a:ext cx="2070814" cy="426972"/>
          </a:xfrm>
          <a:prstGeom prst="rect">
            <a:avLst/>
          </a:prstGeom>
        </p:spPr>
      </p:pic>
      <p:pic>
        <p:nvPicPr>
          <p:cNvPr id="11" name="Vector 82" descr="preencoded.png">
            <a:extLst>
              <a:ext uri="{FF2B5EF4-FFF2-40B4-BE49-F238E27FC236}">
                <a16:creationId xmlns:a16="http://schemas.microsoft.com/office/drawing/2014/main" id="{370493E9-E0CD-D250-EB4C-991371EB81D2}"/>
              </a:ext>
            </a:extLst>
          </p:cNvPr>
          <p:cNvPicPr>
            <a:picLocks noChangeAspect="1"/>
          </p:cNvPicPr>
          <p:nvPr/>
        </p:nvPicPr>
        <p:blipFill>
          <a:blip r:embed="rId22"/>
          <a:srcRect/>
          <a:stretch/>
        </p:blipFill>
        <p:spPr>
          <a:xfrm>
            <a:off x="638278" y="828474"/>
            <a:ext cx="1838325" cy="38100"/>
          </a:xfrm>
          <a:prstGeom prst="rect">
            <a:avLst/>
          </a:prstGeom>
        </p:spPr>
      </p:pic>
    </p:spTree>
    <p:extLst>
      <p:ext uri="{BB962C8B-B14F-4D97-AF65-F5344CB8AC3E}">
        <p14:creationId xmlns:p14="http://schemas.microsoft.com/office/powerpoint/2010/main" val="612768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92933-52C4-0516-E152-007AB07EB98D}"/>
            </a:ext>
          </a:extLst>
        </p:cNvPr>
        <p:cNvGrpSpPr/>
        <p:nvPr/>
      </p:nvGrpSpPr>
      <p:grpSpPr>
        <a:xfrm>
          <a:off x="0" y="0"/>
          <a:ext cx="0" cy="0"/>
          <a:chOff x="0" y="0"/>
          <a:chExt cx="0" cy="0"/>
        </a:xfrm>
      </p:grpSpPr>
      <p:sp>
        <p:nvSpPr>
          <p:cNvPr id="2" name="Shape 2">
            <a:extLst>
              <a:ext uri="{FF2B5EF4-FFF2-40B4-BE49-F238E27FC236}">
                <a16:creationId xmlns:a16="http://schemas.microsoft.com/office/drawing/2014/main" id="{3B294EA6-ECA5-8FB7-5E37-54D6EE3E6426}"/>
              </a:ext>
            </a:extLst>
          </p:cNvPr>
          <p:cNvSpPr/>
          <p:nvPr/>
        </p:nvSpPr>
        <p:spPr>
          <a:xfrm>
            <a:off x="8579951" y="1344523"/>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4" name="Text 3">
            <a:extLst>
              <a:ext uri="{FF2B5EF4-FFF2-40B4-BE49-F238E27FC236}">
                <a16:creationId xmlns:a16="http://schemas.microsoft.com/office/drawing/2014/main" id="{D5D2C608-0167-8B50-68F8-45ACE7B9089B}"/>
              </a:ext>
            </a:extLst>
          </p:cNvPr>
          <p:cNvSpPr/>
          <p:nvPr/>
        </p:nvSpPr>
        <p:spPr>
          <a:xfrm>
            <a:off x="8781119" y="1490827"/>
            <a:ext cx="3121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Below are our sample questions for any business user to get benefits out of Ontology</a:t>
            </a:r>
          </a:p>
        </p:txBody>
      </p:sp>
      <p:sp>
        <p:nvSpPr>
          <p:cNvPr id="89" name="Text 5">
            <a:extLst>
              <a:ext uri="{FF2B5EF4-FFF2-40B4-BE49-F238E27FC236}">
                <a16:creationId xmlns:a16="http://schemas.microsoft.com/office/drawing/2014/main" id="{CFBC47C0-033F-BF02-7161-021A6E8BE8A8}"/>
              </a:ext>
            </a:extLst>
          </p:cNvPr>
          <p:cNvSpPr/>
          <p:nvPr/>
        </p:nvSpPr>
        <p:spPr>
          <a:xfrm>
            <a:off x="8847939" y="2271359"/>
            <a:ext cx="2990333" cy="3621937"/>
          </a:xfrm>
          <a:prstGeom prst="rect">
            <a:avLst/>
          </a:prstGeom>
          <a:noFill/>
          <a:ln/>
        </p:spPr>
        <p:txBody>
          <a:bodyPr wrap="square" lIns="0" tIns="0" rIns="0" bIns="0" rtlCol="0" anchor="t"/>
          <a:lstStyle/>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What was the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marketshare</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of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Fedex</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DHL and UPS in our logistics over Q1, 2026?</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Which logistics provider has done the worst so far in 2026?</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What happens to the SKU cost price when I replace orange juice from Florida by orange juice from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Brasil</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How can I best spread the production capacity when I temporarily close our factory in Marseille due to maintenance?</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What is the product quality compared between  our factories in Seattle and Zurich? </a:t>
            </a:r>
          </a:p>
        </p:txBody>
      </p:sp>
      <p:grpSp>
        <p:nvGrpSpPr>
          <p:cNvPr id="6" name="Group 5">
            <a:extLst>
              <a:ext uri="{FF2B5EF4-FFF2-40B4-BE49-F238E27FC236}">
                <a16:creationId xmlns:a16="http://schemas.microsoft.com/office/drawing/2014/main" id="{09630BB0-D9F3-F37D-AE6C-7B094574D492}"/>
              </a:ext>
            </a:extLst>
          </p:cNvPr>
          <p:cNvGrpSpPr/>
          <p:nvPr/>
        </p:nvGrpSpPr>
        <p:grpSpPr>
          <a:xfrm>
            <a:off x="1" y="0"/>
            <a:ext cx="45719" cy="6871644"/>
            <a:chOff x="-2140" y="0"/>
            <a:chExt cx="127247" cy="6858000"/>
          </a:xfrm>
        </p:grpSpPr>
        <p:sp>
          <p:nvSpPr>
            <p:cNvPr id="7" name="Rectangle 6">
              <a:extLst>
                <a:ext uri="{FF2B5EF4-FFF2-40B4-BE49-F238E27FC236}">
                  <a16:creationId xmlns:a16="http://schemas.microsoft.com/office/drawing/2014/main" id="{C0E34701-2E15-BF89-26EC-9045EF33FAFF}"/>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1F250E85-C0B3-0F4B-EE59-5B5945726C39}"/>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10" name="Text 16">
            <a:extLst>
              <a:ext uri="{FF2B5EF4-FFF2-40B4-BE49-F238E27FC236}">
                <a16:creationId xmlns:a16="http://schemas.microsoft.com/office/drawing/2014/main" id="{FADC9270-13EA-6551-BFA9-F8DA29860CC2}"/>
              </a:ext>
            </a:extLst>
          </p:cNvPr>
          <p:cNvSpPr/>
          <p:nvPr/>
        </p:nvSpPr>
        <p:spPr>
          <a:xfrm>
            <a:off x="242986" y="1371955"/>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7">
            <a:extLst>
              <a:ext uri="{FF2B5EF4-FFF2-40B4-BE49-F238E27FC236}">
                <a16:creationId xmlns:a16="http://schemas.microsoft.com/office/drawing/2014/main" id="{C98E86B2-A118-4212-8290-31BD05760454}"/>
              </a:ext>
            </a:extLst>
          </p:cNvPr>
          <p:cNvSpPr/>
          <p:nvPr/>
        </p:nvSpPr>
        <p:spPr>
          <a:xfrm>
            <a:off x="288706" y="2076043"/>
            <a:ext cx="1371600" cy="4480560"/>
          </a:xfrm>
          <a:prstGeom prst="roundRect">
            <a:avLst>
              <a:gd name="adj" fmla="val 6667"/>
            </a:avLst>
          </a:prstGeom>
          <a:solidFill>
            <a:srgbClr val="182B61"/>
          </a:solidFill>
          <a:ln w="9525">
            <a:solidFill>
              <a:schemeClr val="tx1"/>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8">
            <a:extLst>
              <a:ext uri="{FF2B5EF4-FFF2-40B4-BE49-F238E27FC236}">
                <a16:creationId xmlns:a16="http://schemas.microsoft.com/office/drawing/2014/main" id="{9CEE1237-4905-4CA9-10FC-424104A3C33A}"/>
              </a:ext>
            </a:extLst>
          </p:cNvPr>
          <p:cNvSpPr/>
          <p:nvPr/>
        </p:nvSpPr>
        <p:spPr>
          <a:xfrm>
            <a:off x="681898" y="2277211"/>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6" descr="preencoded.png">
            <a:extLst>
              <a:ext uri="{FF2B5EF4-FFF2-40B4-BE49-F238E27FC236}">
                <a16:creationId xmlns:a16="http://schemas.microsoft.com/office/drawing/2014/main" id="{09DAE901-A2AF-FD9B-3115-BD4E9DC39067}"/>
              </a:ext>
            </a:extLst>
          </p:cNvPr>
          <p:cNvPicPr>
            <a:picLocks noChangeAspect="1"/>
          </p:cNvPicPr>
          <p:nvPr/>
        </p:nvPicPr>
        <p:blipFill>
          <a:blip r:embed="rId3"/>
          <a:stretch>
            <a:fillRect/>
          </a:stretch>
        </p:blipFill>
        <p:spPr>
          <a:xfrm>
            <a:off x="809914" y="2405227"/>
            <a:ext cx="329184" cy="329184"/>
          </a:xfrm>
          <a:prstGeom prst="rect">
            <a:avLst/>
          </a:prstGeom>
        </p:spPr>
      </p:pic>
      <p:sp>
        <p:nvSpPr>
          <p:cNvPr id="18" name="Text 19">
            <a:extLst>
              <a:ext uri="{FF2B5EF4-FFF2-40B4-BE49-F238E27FC236}">
                <a16:creationId xmlns:a16="http://schemas.microsoft.com/office/drawing/2014/main" id="{EB8DEED7-91A2-3863-6D30-98DE37C9C36E}"/>
              </a:ext>
            </a:extLst>
          </p:cNvPr>
          <p:cNvSpPr/>
          <p:nvPr/>
        </p:nvSpPr>
        <p:spPr>
          <a:xfrm>
            <a:off x="334426" y="2944723"/>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20">
            <a:extLst>
              <a:ext uri="{FF2B5EF4-FFF2-40B4-BE49-F238E27FC236}">
                <a16:creationId xmlns:a16="http://schemas.microsoft.com/office/drawing/2014/main" id="{875EC805-CD71-693C-8715-2DAFC7256C70}"/>
              </a:ext>
            </a:extLst>
          </p:cNvPr>
          <p:cNvSpPr/>
          <p:nvPr/>
        </p:nvSpPr>
        <p:spPr>
          <a:xfrm>
            <a:off x="416722" y="3401923"/>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22" name="Shape 21">
            <a:extLst>
              <a:ext uri="{FF2B5EF4-FFF2-40B4-BE49-F238E27FC236}">
                <a16:creationId xmlns:a16="http://schemas.microsoft.com/office/drawing/2014/main" id="{F8EAF05C-EF10-7DD6-7EFF-C85302D12F9C}"/>
              </a:ext>
            </a:extLst>
          </p:cNvPr>
          <p:cNvSpPr/>
          <p:nvPr/>
        </p:nvSpPr>
        <p:spPr>
          <a:xfrm>
            <a:off x="2254666" y="1344523"/>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6" name="Shape 22">
            <a:extLst>
              <a:ext uri="{FF2B5EF4-FFF2-40B4-BE49-F238E27FC236}">
                <a16:creationId xmlns:a16="http://schemas.microsoft.com/office/drawing/2014/main" id="{9C00AA31-D1BD-5E95-A28B-783F1946FCBA}"/>
              </a:ext>
            </a:extLst>
          </p:cNvPr>
          <p:cNvSpPr/>
          <p:nvPr/>
        </p:nvSpPr>
        <p:spPr>
          <a:xfrm>
            <a:off x="2400970" y="1426819"/>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0" name="Image 7" descr="preencoded.png">
            <a:extLst>
              <a:ext uri="{FF2B5EF4-FFF2-40B4-BE49-F238E27FC236}">
                <a16:creationId xmlns:a16="http://schemas.microsoft.com/office/drawing/2014/main" id="{4534A80A-430B-3C1C-7E7F-054ED5ECEF38}"/>
              </a:ext>
            </a:extLst>
          </p:cNvPr>
          <p:cNvPicPr>
            <a:picLocks noChangeAspect="1"/>
          </p:cNvPicPr>
          <p:nvPr/>
        </p:nvPicPr>
        <p:blipFill>
          <a:blip r:embed="rId4"/>
          <a:stretch>
            <a:fillRect/>
          </a:stretch>
        </p:blipFill>
        <p:spPr>
          <a:xfrm>
            <a:off x="2477048" y="1502897"/>
            <a:ext cx="140452" cy="140452"/>
          </a:xfrm>
          <a:prstGeom prst="rect">
            <a:avLst/>
          </a:prstGeom>
        </p:spPr>
      </p:pic>
      <p:sp>
        <p:nvSpPr>
          <p:cNvPr id="92" name="Text 23">
            <a:extLst>
              <a:ext uri="{FF2B5EF4-FFF2-40B4-BE49-F238E27FC236}">
                <a16:creationId xmlns:a16="http://schemas.microsoft.com/office/drawing/2014/main" id="{351E91A9-38D4-04D9-895A-E6FE7C3611AB}"/>
              </a:ext>
            </a:extLst>
          </p:cNvPr>
          <p:cNvSpPr/>
          <p:nvPr/>
        </p:nvSpPr>
        <p:spPr>
          <a:xfrm>
            <a:off x="2785018" y="1344523"/>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4" name="Shape 24">
            <a:extLst>
              <a:ext uri="{FF2B5EF4-FFF2-40B4-BE49-F238E27FC236}">
                <a16:creationId xmlns:a16="http://schemas.microsoft.com/office/drawing/2014/main" id="{1A0E6270-1187-E612-BC34-C8A2B427E2CF}"/>
              </a:ext>
            </a:extLst>
          </p:cNvPr>
          <p:cNvSpPr/>
          <p:nvPr/>
        </p:nvSpPr>
        <p:spPr>
          <a:xfrm>
            <a:off x="2254666"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6" name="Shape 25">
            <a:extLst>
              <a:ext uri="{FF2B5EF4-FFF2-40B4-BE49-F238E27FC236}">
                <a16:creationId xmlns:a16="http://schemas.microsoft.com/office/drawing/2014/main" id="{8C561F1C-8FEF-2849-4C08-810476A6FDB0}"/>
              </a:ext>
            </a:extLst>
          </p:cNvPr>
          <p:cNvSpPr/>
          <p:nvPr/>
        </p:nvSpPr>
        <p:spPr>
          <a:xfrm>
            <a:off x="2364394"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8" name="Image 8" descr="preencoded.png">
            <a:extLst>
              <a:ext uri="{FF2B5EF4-FFF2-40B4-BE49-F238E27FC236}">
                <a16:creationId xmlns:a16="http://schemas.microsoft.com/office/drawing/2014/main" id="{CC3C7B9C-B380-34F1-C3AA-138E3B602408}"/>
              </a:ext>
            </a:extLst>
          </p:cNvPr>
          <p:cNvPicPr>
            <a:picLocks noChangeAspect="1"/>
          </p:cNvPicPr>
          <p:nvPr/>
        </p:nvPicPr>
        <p:blipFill>
          <a:blip r:embed="rId5"/>
          <a:stretch>
            <a:fillRect/>
          </a:stretch>
        </p:blipFill>
        <p:spPr>
          <a:xfrm>
            <a:off x="2449982" y="2271359"/>
            <a:ext cx="158008" cy="158008"/>
          </a:xfrm>
          <a:prstGeom prst="rect">
            <a:avLst/>
          </a:prstGeom>
        </p:spPr>
      </p:pic>
      <p:sp>
        <p:nvSpPr>
          <p:cNvPr id="100" name="Text 26">
            <a:extLst>
              <a:ext uri="{FF2B5EF4-FFF2-40B4-BE49-F238E27FC236}">
                <a16:creationId xmlns:a16="http://schemas.microsoft.com/office/drawing/2014/main" id="{24A7EF68-5C69-9709-412F-D809F654D9E3}"/>
              </a:ext>
            </a:extLst>
          </p:cNvPr>
          <p:cNvSpPr/>
          <p:nvPr/>
        </p:nvSpPr>
        <p:spPr>
          <a:xfrm>
            <a:off x="2346106"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a:t>
            </a:r>
            <a:r>
              <a:rPr kumimoji="0" lang="en-US" sz="8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eShare</a:t>
            </a:r>
            <a:endPar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Digital Twins</a:t>
            </a:r>
          </a:p>
        </p:txBody>
      </p:sp>
      <p:sp>
        <p:nvSpPr>
          <p:cNvPr id="102" name="Shape 27">
            <a:extLst>
              <a:ext uri="{FF2B5EF4-FFF2-40B4-BE49-F238E27FC236}">
                <a16:creationId xmlns:a16="http://schemas.microsoft.com/office/drawing/2014/main" id="{392E09AB-F02C-EEF3-369A-3F62C84A50C7}"/>
              </a:ext>
            </a:extLst>
          </p:cNvPr>
          <p:cNvSpPr/>
          <p:nvPr/>
        </p:nvSpPr>
        <p:spPr>
          <a:xfrm>
            <a:off x="3751234"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4" name="Shape 28">
            <a:extLst>
              <a:ext uri="{FF2B5EF4-FFF2-40B4-BE49-F238E27FC236}">
                <a16:creationId xmlns:a16="http://schemas.microsoft.com/office/drawing/2014/main" id="{FB7ABC3B-82D4-EEE9-6DBC-0B727A999D62}"/>
              </a:ext>
            </a:extLst>
          </p:cNvPr>
          <p:cNvSpPr/>
          <p:nvPr/>
        </p:nvSpPr>
        <p:spPr>
          <a:xfrm>
            <a:off x="3860962"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6" name="Image 9" descr="preencoded.png">
            <a:extLst>
              <a:ext uri="{FF2B5EF4-FFF2-40B4-BE49-F238E27FC236}">
                <a16:creationId xmlns:a16="http://schemas.microsoft.com/office/drawing/2014/main" id="{4D4495D1-1C22-07F0-C0D4-9BAC2D779774}"/>
              </a:ext>
            </a:extLst>
          </p:cNvPr>
          <p:cNvPicPr>
            <a:picLocks noChangeAspect="1"/>
          </p:cNvPicPr>
          <p:nvPr/>
        </p:nvPicPr>
        <p:blipFill>
          <a:blip r:embed="rId6"/>
          <a:stretch>
            <a:fillRect/>
          </a:stretch>
        </p:blipFill>
        <p:spPr>
          <a:xfrm>
            <a:off x="3946550" y="2271359"/>
            <a:ext cx="158008" cy="158008"/>
          </a:xfrm>
          <a:prstGeom prst="rect">
            <a:avLst/>
          </a:prstGeom>
        </p:spPr>
      </p:pic>
      <p:sp>
        <p:nvSpPr>
          <p:cNvPr id="108" name="Text 29">
            <a:extLst>
              <a:ext uri="{FF2B5EF4-FFF2-40B4-BE49-F238E27FC236}">
                <a16:creationId xmlns:a16="http://schemas.microsoft.com/office/drawing/2014/main" id="{625E8201-DA3B-DBC4-79E3-CF9BC5A48028}"/>
              </a:ext>
            </a:extLst>
          </p:cNvPr>
          <p:cNvSpPr/>
          <p:nvPr/>
        </p:nvSpPr>
        <p:spPr>
          <a:xfrm>
            <a:off x="3842674"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10" name="Shape 30">
            <a:extLst>
              <a:ext uri="{FF2B5EF4-FFF2-40B4-BE49-F238E27FC236}">
                <a16:creationId xmlns:a16="http://schemas.microsoft.com/office/drawing/2014/main" id="{01E721AC-266D-B10F-1F59-24840816B16F}"/>
              </a:ext>
            </a:extLst>
          </p:cNvPr>
          <p:cNvSpPr/>
          <p:nvPr/>
        </p:nvSpPr>
        <p:spPr>
          <a:xfrm>
            <a:off x="5247802"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2" name="Shape 31">
            <a:extLst>
              <a:ext uri="{FF2B5EF4-FFF2-40B4-BE49-F238E27FC236}">
                <a16:creationId xmlns:a16="http://schemas.microsoft.com/office/drawing/2014/main" id="{FBDC206C-B7FC-46F6-E4E5-487819F0905A}"/>
              </a:ext>
            </a:extLst>
          </p:cNvPr>
          <p:cNvSpPr/>
          <p:nvPr/>
        </p:nvSpPr>
        <p:spPr>
          <a:xfrm>
            <a:off x="5357530"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4" name="Image 10" descr="preencoded.png">
            <a:extLst>
              <a:ext uri="{FF2B5EF4-FFF2-40B4-BE49-F238E27FC236}">
                <a16:creationId xmlns:a16="http://schemas.microsoft.com/office/drawing/2014/main" id="{3C332258-EE15-7664-2C0B-E186D43C9458}"/>
              </a:ext>
            </a:extLst>
          </p:cNvPr>
          <p:cNvPicPr>
            <a:picLocks noChangeAspect="1"/>
          </p:cNvPicPr>
          <p:nvPr/>
        </p:nvPicPr>
        <p:blipFill>
          <a:blip r:embed="rId4"/>
          <a:stretch>
            <a:fillRect/>
          </a:stretch>
        </p:blipFill>
        <p:spPr>
          <a:xfrm>
            <a:off x="5443118" y="2271359"/>
            <a:ext cx="158008" cy="158008"/>
          </a:xfrm>
          <a:prstGeom prst="rect">
            <a:avLst/>
          </a:prstGeom>
        </p:spPr>
      </p:pic>
      <p:sp>
        <p:nvSpPr>
          <p:cNvPr id="116" name="Text 32">
            <a:extLst>
              <a:ext uri="{FF2B5EF4-FFF2-40B4-BE49-F238E27FC236}">
                <a16:creationId xmlns:a16="http://schemas.microsoft.com/office/drawing/2014/main" id="{6CD3CDF0-4C76-F7F2-88A6-57D41DDF41BE}"/>
              </a:ext>
            </a:extLst>
          </p:cNvPr>
          <p:cNvSpPr/>
          <p:nvPr/>
        </p:nvSpPr>
        <p:spPr>
          <a:xfrm>
            <a:off x="5339242"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18" name="Shape 33">
            <a:extLst>
              <a:ext uri="{FF2B5EF4-FFF2-40B4-BE49-F238E27FC236}">
                <a16:creationId xmlns:a16="http://schemas.microsoft.com/office/drawing/2014/main" id="{B40204FC-A796-DECD-D35B-2E298B4FA9F5}"/>
              </a:ext>
            </a:extLst>
          </p:cNvPr>
          <p:cNvSpPr/>
          <p:nvPr/>
        </p:nvSpPr>
        <p:spPr>
          <a:xfrm>
            <a:off x="6963826" y="2076043"/>
            <a:ext cx="1325880" cy="196596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0" name="Shape 34">
            <a:extLst>
              <a:ext uri="{FF2B5EF4-FFF2-40B4-BE49-F238E27FC236}">
                <a16:creationId xmlns:a16="http://schemas.microsoft.com/office/drawing/2014/main" id="{3BCF354D-34CC-AB24-4A61-B965FEE6C5B2}"/>
              </a:ext>
            </a:extLst>
          </p:cNvPr>
          <p:cNvSpPr/>
          <p:nvPr/>
        </p:nvSpPr>
        <p:spPr>
          <a:xfrm>
            <a:off x="7443886" y="2222347"/>
            <a:ext cx="365760" cy="365760"/>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2" name="Image 11" descr="preencoded.png">
            <a:extLst>
              <a:ext uri="{FF2B5EF4-FFF2-40B4-BE49-F238E27FC236}">
                <a16:creationId xmlns:a16="http://schemas.microsoft.com/office/drawing/2014/main" id="{AF73D253-6131-5021-A2EC-7E6161CCE9E2}"/>
              </a:ext>
            </a:extLst>
          </p:cNvPr>
          <p:cNvPicPr>
            <a:picLocks noChangeAspect="1"/>
          </p:cNvPicPr>
          <p:nvPr/>
        </p:nvPicPr>
        <p:blipFill>
          <a:blip r:embed="rId7"/>
          <a:stretch>
            <a:fillRect/>
          </a:stretch>
        </p:blipFill>
        <p:spPr>
          <a:xfrm>
            <a:off x="7538985" y="2317446"/>
            <a:ext cx="175565" cy="175565"/>
          </a:xfrm>
          <a:prstGeom prst="rect">
            <a:avLst/>
          </a:prstGeom>
        </p:spPr>
      </p:pic>
      <p:sp>
        <p:nvSpPr>
          <p:cNvPr id="124" name="Text 35">
            <a:extLst>
              <a:ext uri="{FF2B5EF4-FFF2-40B4-BE49-F238E27FC236}">
                <a16:creationId xmlns:a16="http://schemas.microsoft.com/office/drawing/2014/main" id="{65B882BE-A6CD-ABC2-BE3C-8183FCC9E8E4}"/>
              </a:ext>
            </a:extLst>
          </p:cNvPr>
          <p:cNvSpPr/>
          <p:nvPr/>
        </p:nvSpPr>
        <p:spPr>
          <a:xfrm>
            <a:off x="7009546" y="2642971"/>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6" name="Text 36">
            <a:extLst>
              <a:ext uri="{FF2B5EF4-FFF2-40B4-BE49-F238E27FC236}">
                <a16:creationId xmlns:a16="http://schemas.microsoft.com/office/drawing/2014/main" id="{51CC4961-846D-1898-8BA2-B43CF48BE1C7}"/>
              </a:ext>
            </a:extLst>
          </p:cNvPr>
          <p:cNvSpPr/>
          <p:nvPr/>
        </p:nvSpPr>
        <p:spPr>
          <a:xfrm>
            <a:off x="7009546" y="33104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28" name="Shape 37">
            <a:extLst>
              <a:ext uri="{FF2B5EF4-FFF2-40B4-BE49-F238E27FC236}">
                <a16:creationId xmlns:a16="http://schemas.microsoft.com/office/drawing/2014/main" id="{26F14722-568E-C8A5-2B3C-1AA68A198887}"/>
              </a:ext>
            </a:extLst>
          </p:cNvPr>
          <p:cNvSpPr/>
          <p:nvPr/>
        </p:nvSpPr>
        <p:spPr>
          <a:xfrm>
            <a:off x="2272954" y="3447643"/>
            <a:ext cx="4343400" cy="594360"/>
          </a:xfrm>
          <a:prstGeom prst="roundRect">
            <a:avLst>
              <a:gd name="adj" fmla="val 12308"/>
            </a:avLst>
          </a:prstGeom>
          <a:solidFill>
            <a:srgbClr val="FF7E00"/>
          </a:solidFill>
          <a:ln w="19050">
            <a:solidFill>
              <a:srgbClr val="182B61"/>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0" name="Shape 38">
            <a:extLst>
              <a:ext uri="{FF2B5EF4-FFF2-40B4-BE49-F238E27FC236}">
                <a16:creationId xmlns:a16="http://schemas.microsoft.com/office/drawing/2014/main" id="{DC3B35FA-3FAF-0A74-00A1-2CE17A53D83B}"/>
              </a:ext>
            </a:extLst>
          </p:cNvPr>
          <p:cNvSpPr/>
          <p:nvPr/>
        </p:nvSpPr>
        <p:spPr>
          <a:xfrm>
            <a:off x="2400970" y="3593947"/>
            <a:ext cx="310896" cy="310896"/>
          </a:xfrm>
          <a:prstGeom prst="ellipse">
            <a:avLst/>
          </a:prstGeom>
          <a:solidFill>
            <a:srgbClr val="182B6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2" name="Image 12" descr="preencoded.png">
            <a:extLst>
              <a:ext uri="{FF2B5EF4-FFF2-40B4-BE49-F238E27FC236}">
                <a16:creationId xmlns:a16="http://schemas.microsoft.com/office/drawing/2014/main" id="{A732E483-D631-0C6D-70EE-1CCEEDF38039}"/>
              </a:ext>
            </a:extLst>
          </p:cNvPr>
          <p:cNvPicPr>
            <a:picLocks noChangeAspect="1"/>
          </p:cNvPicPr>
          <p:nvPr/>
        </p:nvPicPr>
        <p:blipFill>
          <a:blip r:embed="rId8"/>
          <a:stretch>
            <a:fillRect/>
          </a:stretch>
        </p:blipFill>
        <p:spPr>
          <a:xfrm>
            <a:off x="2481803" y="3674780"/>
            <a:ext cx="149230" cy="149230"/>
          </a:xfrm>
          <a:prstGeom prst="rect">
            <a:avLst/>
          </a:prstGeom>
        </p:spPr>
      </p:pic>
      <p:sp>
        <p:nvSpPr>
          <p:cNvPr id="134" name="Text 39">
            <a:extLst>
              <a:ext uri="{FF2B5EF4-FFF2-40B4-BE49-F238E27FC236}">
                <a16:creationId xmlns:a16="http://schemas.microsoft.com/office/drawing/2014/main" id="{1190FD8D-3A68-6B83-39F4-1CDDE03D285B}"/>
              </a:ext>
            </a:extLst>
          </p:cNvPr>
          <p:cNvSpPr/>
          <p:nvPr/>
        </p:nvSpPr>
        <p:spPr>
          <a:xfrm>
            <a:off x="2803306" y="3447643"/>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6" name="Shape 40">
            <a:extLst>
              <a:ext uri="{FF2B5EF4-FFF2-40B4-BE49-F238E27FC236}">
                <a16:creationId xmlns:a16="http://schemas.microsoft.com/office/drawing/2014/main" id="{6DCC5AD3-7F46-5B82-3002-A8E09F73A041}"/>
              </a:ext>
            </a:extLst>
          </p:cNvPr>
          <p:cNvSpPr/>
          <p:nvPr/>
        </p:nvSpPr>
        <p:spPr>
          <a:xfrm>
            <a:off x="2254666" y="4316323"/>
            <a:ext cx="4361685" cy="1097280"/>
          </a:xfrm>
          <a:prstGeom prst="roundRect">
            <a:avLst>
              <a:gd name="adj" fmla="val 7500"/>
            </a:avLst>
          </a:prstGeom>
          <a:solidFill>
            <a:srgbClr val="182B61"/>
          </a:solidFill>
          <a:ln w="19050">
            <a:solidFill>
              <a:schemeClr val="tx1"/>
            </a:solidFill>
            <a:prstDash val="solid"/>
            <a:extLst>
              <a:ext uri="{C807C97D-BFC1-408E-A445-0C87EB9F89A2}">
                <ask:lineSketchStyleProps xmlns:ask="http://schemas.microsoft.com/office/drawing/2018/sketchyshapes">
                  <ask:type>
                    <ask:lineSketchNone/>
                  </ask:type>
                </ask:lineSketchStyleProps>
              </a:ext>
            </a:extLst>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8" name="Shape 41">
            <a:extLst>
              <a:ext uri="{FF2B5EF4-FFF2-40B4-BE49-F238E27FC236}">
                <a16:creationId xmlns:a16="http://schemas.microsoft.com/office/drawing/2014/main" id="{F3B1A8B5-D7B4-F4C5-D975-7EF2DA586328}"/>
              </a:ext>
            </a:extLst>
          </p:cNvPr>
          <p:cNvSpPr/>
          <p:nvPr/>
        </p:nvSpPr>
        <p:spPr>
          <a:xfrm>
            <a:off x="2437546" y="4682083"/>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0" name="Image 13" descr="preencoded.png">
            <a:extLst>
              <a:ext uri="{FF2B5EF4-FFF2-40B4-BE49-F238E27FC236}">
                <a16:creationId xmlns:a16="http://schemas.microsoft.com/office/drawing/2014/main" id="{97CE1D1E-387E-0F68-BD29-FF685F42CB7E}"/>
              </a:ext>
            </a:extLst>
          </p:cNvPr>
          <p:cNvPicPr>
            <a:picLocks noChangeAspect="1"/>
          </p:cNvPicPr>
          <p:nvPr/>
        </p:nvPicPr>
        <p:blipFill>
          <a:blip r:embed="rId9"/>
          <a:stretch>
            <a:fillRect/>
          </a:stretch>
        </p:blipFill>
        <p:spPr>
          <a:xfrm>
            <a:off x="2537399" y="4781936"/>
            <a:ext cx="184343" cy="184343"/>
          </a:xfrm>
          <a:prstGeom prst="rect">
            <a:avLst/>
          </a:prstGeom>
        </p:spPr>
      </p:pic>
      <p:sp>
        <p:nvSpPr>
          <p:cNvPr id="142" name="Shape 42">
            <a:extLst>
              <a:ext uri="{FF2B5EF4-FFF2-40B4-BE49-F238E27FC236}">
                <a16:creationId xmlns:a16="http://schemas.microsoft.com/office/drawing/2014/main" id="{FEA67632-FAD3-19D7-08E7-63203D89ADE1}"/>
              </a:ext>
            </a:extLst>
          </p:cNvPr>
          <p:cNvSpPr/>
          <p:nvPr/>
        </p:nvSpPr>
        <p:spPr>
          <a:xfrm>
            <a:off x="2437546" y="4682083"/>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4" name="Image 14" descr="preencoded.png">
            <a:extLst>
              <a:ext uri="{FF2B5EF4-FFF2-40B4-BE49-F238E27FC236}">
                <a16:creationId xmlns:a16="http://schemas.microsoft.com/office/drawing/2014/main" id="{A803EA29-F851-317A-048F-BE40B024C1B3}"/>
              </a:ext>
            </a:extLst>
          </p:cNvPr>
          <p:cNvPicPr>
            <a:picLocks noChangeAspect="1"/>
          </p:cNvPicPr>
          <p:nvPr/>
        </p:nvPicPr>
        <p:blipFill>
          <a:blip r:embed="rId10"/>
          <a:stretch>
            <a:fillRect/>
          </a:stretch>
        </p:blipFill>
        <p:spPr>
          <a:xfrm>
            <a:off x="2538130" y="4782667"/>
            <a:ext cx="182880" cy="182880"/>
          </a:xfrm>
          <a:prstGeom prst="rect">
            <a:avLst/>
          </a:prstGeom>
        </p:spPr>
      </p:pic>
      <p:sp>
        <p:nvSpPr>
          <p:cNvPr id="146" name="Text 43">
            <a:extLst>
              <a:ext uri="{FF2B5EF4-FFF2-40B4-BE49-F238E27FC236}">
                <a16:creationId xmlns:a16="http://schemas.microsoft.com/office/drawing/2014/main" id="{575E8848-BFE9-2AB5-AC83-544B23B1FD8F}"/>
              </a:ext>
            </a:extLst>
          </p:cNvPr>
          <p:cNvSpPr/>
          <p:nvPr/>
        </p:nvSpPr>
        <p:spPr>
          <a:xfrm>
            <a:off x="2986186" y="4462627"/>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8" name="Text 44">
            <a:extLst>
              <a:ext uri="{FF2B5EF4-FFF2-40B4-BE49-F238E27FC236}">
                <a16:creationId xmlns:a16="http://schemas.microsoft.com/office/drawing/2014/main" id="{6BBE96D3-56C9-21AA-A018-48A5A903267D}"/>
              </a:ext>
            </a:extLst>
          </p:cNvPr>
          <p:cNvSpPr/>
          <p:nvPr/>
        </p:nvSpPr>
        <p:spPr>
          <a:xfrm>
            <a:off x="2986186" y="4828387"/>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50" name="Shape 45">
            <a:extLst>
              <a:ext uri="{FF2B5EF4-FFF2-40B4-BE49-F238E27FC236}">
                <a16:creationId xmlns:a16="http://schemas.microsoft.com/office/drawing/2014/main" id="{4AFA00E7-BC45-99BA-4583-BB59E0C436B3}"/>
              </a:ext>
            </a:extLst>
          </p:cNvPr>
          <p:cNvSpPr/>
          <p:nvPr/>
        </p:nvSpPr>
        <p:spPr>
          <a:xfrm>
            <a:off x="2254666" y="5687923"/>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2" name="Shape 46">
            <a:extLst>
              <a:ext uri="{FF2B5EF4-FFF2-40B4-BE49-F238E27FC236}">
                <a16:creationId xmlns:a16="http://schemas.microsoft.com/office/drawing/2014/main" id="{B6EF419A-B4B1-E630-C063-331522F38739}"/>
              </a:ext>
            </a:extLst>
          </p:cNvPr>
          <p:cNvSpPr/>
          <p:nvPr/>
        </p:nvSpPr>
        <p:spPr>
          <a:xfrm>
            <a:off x="2400970" y="5939383"/>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4" name="Image 15" descr="preencoded.png">
            <a:extLst>
              <a:ext uri="{FF2B5EF4-FFF2-40B4-BE49-F238E27FC236}">
                <a16:creationId xmlns:a16="http://schemas.microsoft.com/office/drawing/2014/main" id="{11FAA7BE-CDDC-17E3-E2FA-07EB1CD7E6CE}"/>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56" name="Shape 47">
            <a:extLst>
              <a:ext uri="{FF2B5EF4-FFF2-40B4-BE49-F238E27FC236}">
                <a16:creationId xmlns:a16="http://schemas.microsoft.com/office/drawing/2014/main" id="{552AECAF-E5F6-35DF-65D6-074074B93611}"/>
              </a:ext>
            </a:extLst>
          </p:cNvPr>
          <p:cNvSpPr/>
          <p:nvPr/>
        </p:nvSpPr>
        <p:spPr>
          <a:xfrm>
            <a:off x="2400970" y="5939383"/>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8" name="Image 16" descr="preencoded.png">
            <a:extLst>
              <a:ext uri="{FF2B5EF4-FFF2-40B4-BE49-F238E27FC236}">
                <a16:creationId xmlns:a16="http://schemas.microsoft.com/office/drawing/2014/main" id="{B2CB7D60-D4BE-7E6D-7DC1-64C69AA6F7AA}"/>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60" name="Text 48">
            <a:extLst>
              <a:ext uri="{FF2B5EF4-FFF2-40B4-BE49-F238E27FC236}">
                <a16:creationId xmlns:a16="http://schemas.microsoft.com/office/drawing/2014/main" id="{B7FCBBF5-7C60-7680-049A-BD72BDC1D11F}"/>
              </a:ext>
            </a:extLst>
          </p:cNvPr>
          <p:cNvSpPr/>
          <p:nvPr/>
        </p:nvSpPr>
        <p:spPr>
          <a:xfrm>
            <a:off x="2858170" y="5687923"/>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2" name="Shape 49">
            <a:extLst>
              <a:ext uri="{FF2B5EF4-FFF2-40B4-BE49-F238E27FC236}">
                <a16:creationId xmlns:a16="http://schemas.microsoft.com/office/drawing/2014/main" id="{6DE8CCEF-EE32-FAC6-5CB2-DFD66ECA3581}"/>
              </a:ext>
            </a:extLst>
          </p:cNvPr>
          <p:cNvSpPr/>
          <p:nvPr/>
        </p:nvSpPr>
        <p:spPr>
          <a:xfrm>
            <a:off x="4470784" y="5687923"/>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4" name="Shape 50">
            <a:extLst>
              <a:ext uri="{FF2B5EF4-FFF2-40B4-BE49-F238E27FC236}">
                <a16:creationId xmlns:a16="http://schemas.microsoft.com/office/drawing/2014/main" id="{39B5EF7C-54CE-A446-B66E-6572F29C686D}"/>
              </a:ext>
            </a:extLst>
          </p:cNvPr>
          <p:cNvSpPr/>
          <p:nvPr/>
        </p:nvSpPr>
        <p:spPr>
          <a:xfrm>
            <a:off x="4617088" y="5939383"/>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6" name="Image 17" descr="preencoded.png">
            <a:extLst>
              <a:ext uri="{FF2B5EF4-FFF2-40B4-BE49-F238E27FC236}">
                <a16:creationId xmlns:a16="http://schemas.microsoft.com/office/drawing/2014/main" id="{2D715AEF-556D-6EC2-50BE-CB58A1D9AE74}"/>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68" name="Shape 51">
            <a:extLst>
              <a:ext uri="{FF2B5EF4-FFF2-40B4-BE49-F238E27FC236}">
                <a16:creationId xmlns:a16="http://schemas.microsoft.com/office/drawing/2014/main" id="{D83B988A-2A28-118D-9F51-FB861FFEDAE1}"/>
              </a:ext>
            </a:extLst>
          </p:cNvPr>
          <p:cNvSpPr/>
          <p:nvPr/>
        </p:nvSpPr>
        <p:spPr>
          <a:xfrm>
            <a:off x="4617088" y="5939383"/>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0" name="Image 18" descr="preencoded.png">
            <a:extLst>
              <a:ext uri="{FF2B5EF4-FFF2-40B4-BE49-F238E27FC236}">
                <a16:creationId xmlns:a16="http://schemas.microsoft.com/office/drawing/2014/main" id="{EC116741-2C4E-2D0A-9777-E1BA1D89B465}"/>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72" name="Text 52">
            <a:extLst>
              <a:ext uri="{FF2B5EF4-FFF2-40B4-BE49-F238E27FC236}">
                <a16:creationId xmlns:a16="http://schemas.microsoft.com/office/drawing/2014/main" id="{E22AE260-4151-D171-8F1E-469F4CF4A7D2}"/>
              </a:ext>
            </a:extLst>
          </p:cNvPr>
          <p:cNvSpPr/>
          <p:nvPr/>
        </p:nvSpPr>
        <p:spPr>
          <a:xfrm>
            <a:off x="5074288" y="5687923"/>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4" name="Shape 54">
            <a:extLst>
              <a:ext uri="{FF2B5EF4-FFF2-40B4-BE49-F238E27FC236}">
                <a16:creationId xmlns:a16="http://schemas.microsoft.com/office/drawing/2014/main" id="{D0F01FD8-B1C0-DA1B-3871-5E33DF369113}"/>
              </a:ext>
            </a:extLst>
          </p:cNvPr>
          <p:cNvSpPr/>
          <p:nvPr/>
        </p:nvSpPr>
        <p:spPr>
          <a:xfrm>
            <a:off x="2929798"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6" name="Shape 56">
            <a:extLst>
              <a:ext uri="{FF2B5EF4-FFF2-40B4-BE49-F238E27FC236}">
                <a16:creationId xmlns:a16="http://schemas.microsoft.com/office/drawing/2014/main" id="{DD300302-1C9F-CBD7-C1DF-B887E158B4A4}"/>
              </a:ext>
            </a:extLst>
          </p:cNvPr>
          <p:cNvSpPr/>
          <p:nvPr/>
        </p:nvSpPr>
        <p:spPr>
          <a:xfrm>
            <a:off x="4426366"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8" name="Shape 58">
            <a:extLst>
              <a:ext uri="{FF2B5EF4-FFF2-40B4-BE49-F238E27FC236}">
                <a16:creationId xmlns:a16="http://schemas.microsoft.com/office/drawing/2014/main" id="{3EFE727E-D524-78F8-27E0-8230472535FE}"/>
              </a:ext>
            </a:extLst>
          </p:cNvPr>
          <p:cNvSpPr/>
          <p:nvPr/>
        </p:nvSpPr>
        <p:spPr>
          <a:xfrm>
            <a:off x="5922934"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0" name="Shape 59">
            <a:extLst>
              <a:ext uri="{FF2B5EF4-FFF2-40B4-BE49-F238E27FC236}">
                <a16:creationId xmlns:a16="http://schemas.microsoft.com/office/drawing/2014/main" id="{88FF5364-E3BD-CB0C-9D2F-5DA01FF2F38C}"/>
              </a:ext>
            </a:extLst>
          </p:cNvPr>
          <p:cNvSpPr/>
          <p:nvPr/>
        </p:nvSpPr>
        <p:spPr>
          <a:xfrm>
            <a:off x="44263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2" name="Shape 60">
            <a:extLst>
              <a:ext uri="{FF2B5EF4-FFF2-40B4-BE49-F238E27FC236}">
                <a16:creationId xmlns:a16="http://schemas.microsoft.com/office/drawing/2014/main" id="{AE5DFA28-A657-35A5-C826-1404DA8CB3AC}"/>
              </a:ext>
            </a:extLst>
          </p:cNvPr>
          <p:cNvSpPr/>
          <p:nvPr/>
        </p:nvSpPr>
        <p:spPr>
          <a:xfrm>
            <a:off x="3351946" y="5413603"/>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4" name="Shape 61">
            <a:extLst>
              <a:ext uri="{FF2B5EF4-FFF2-40B4-BE49-F238E27FC236}">
                <a16:creationId xmlns:a16="http://schemas.microsoft.com/office/drawing/2014/main" id="{F281174C-8E64-76B5-F6DC-555ABFBC2076}"/>
              </a:ext>
            </a:extLst>
          </p:cNvPr>
          <p:cNvSpPr/>
          <p:nvPr/>
        </p:nvSpPr>
        <p:spPr>
          <a:xfrm>
            <a:off x="5467724" y="54268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6" name="Shape 62">
            <a:extLst>
              <a:ext uri="{FF2B5EF4-FFF2-40B4-BE49-F238E27FC236}">
                <a16:creationId xmlns:a16="http://schemas.microsoft.com/office/drawing/2014/main" id="{AAD87E02-1048-9F6F-27E2-7E933F7EAC1E}"/>
              </a:ext>
            </a:extLst>
          </p:cNvPr>
          <p:cNvSpPr/>
          <p:nvPr/>
        </p:nvSpPr>
        <p:spPr>
          <a:xfrm>
            <a:off x="6616354" y="262468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8" name="Shape 63">
            <a:extLst>
              <a:ext uri="{FF2B5EF4-FFF2-40B4-BE49-F238E27FC236}">
                <a16:creationId xmlns:a16="http://schemas.microsoft.com/office/drawing/2014/main" id="{8AABE49A-2D7D-6AB7-3BE4-269F8D0E6755}"/>
              </a:ext>
            </a:extLst>
          </p:cNvPr>
          <p:cNvSpPr/>
          <p:nvPr/>
        </p:nvSpPr>
        <p:spPr>
          <a:xfrm>
            <a:off x="6616354" y="374482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0" name="Shape 64">
            <a:extLst>
              <a:ext uri="{FF2B5EF4-FFF2-40B4-BE49-F238E27FC236}">
                <a16:creationId xmlns:a16="http://schemas.microsoft.com/office/drawing/2014/main" id="{E663D4AD-867C-CDF8-52D4-18E1B1D0C714}"/>
              </a:ext>
            </a:extLst>
          </p:cNvPr>
          <p:cNvSpPr/>
          <p:nvPr/>
        </p:nvSpPr>
        <p:spPr>
          <a:xfrm>
            <a:off x="76267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2" name="Shape 65">
            <a:extLst>
              <a:ext uri="{FF2B5EF4-FFF2-40B4-BE49-F238E27FC236}">
                <a16:creationId xmlns:a16="http://schemas.microsoft.com/office/drawing/2014/main" id="{6B7563F7-8446-8673-9523-4D1F3FDA87FB}"/>
              </a:ext>
            </a:extLst>
          </p:cNvPr>
          <p:cNvSpPr/>
          <p:nvPr/>
        </p:nvSpPr>
        <p:spPr>
          <a:xfrm>
            <a:off x="1682608" y="4755173"/>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4" name="Text 66">
            <a:extLst>
              <a:ext uri="{FF2B5EF4-FFF2-40B4-BE49-F238E27FC236}">
                <a16:creationId xmlns:a16="http://schemas.microsoft.com/office/drawing/2014/main" id="{0A099A17-6969-F29F-F778-A697C4BC5F8F}"/>
              </a:ext>
            </a:extLst>
          </p:cNvPr>
          <p:cNvSpPr/>
          <p:nvPr/>
        </p:nvSpPr>
        <p:spPr>
          <a:xfrm>
            <a:off x="1576003" y="4502995"/>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Rounded Corners 195">
            <a:extLst>
              <a:ext uri="{FF2B5EF4-FFF2-40B4-BE49-F238E27FC236}">
                <a16:creationId xmlns:a16="http://schemas.microsoft.com/office/drawing/2014/main" id="{B35B8AC8-832E-57DF-7F10-B54D01A061CF}"/>
              </a:ext>
            </a:extLst>
          </p:cNvPr>
          <p:cNvSpPr/>
          <p:nvPr/>
        </p:nvSpPr>
        <p:spPr>
          <a:xfrm>
            <a:off x="334426" y="3358945"/>
            <a:ext cx="1280160" cy="320040"/>
          </a:xfrm>
          <a:prstGeom prst="roundRect">
            <a:avLst/>
          </a:prstGeom>
          <a:noFill/>
          <a:ln w="1905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198" name="Shape 33">
            <a:extLst>
              <a:ext uri="{FF2B5EF4-FFF2-40B4-BE49-F238E27FC236}">
                <a16:creationId xmlns:a16="http://schemas.microsoft.com/office/drawing/2014/main" id="{3DDEF3B0-6DD7-F574-F736-F49965177D09}"/>
              </a:ext>
            </a:extLst>
          </p:cNvPr>
          <p:cNvSpPr/>
          <p:nvPr/>
        </p:nvSpPr>
        <p:spPr>
          <a:xfrm>
            <a:off x="6958743" y="4316323"/>
            <a:ext cx="1325880" cy="109728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0" name="Text 36">
            <a:extLst>
              <a:ext uri="{FF2B5EF4-FFF2-40B4-BE49-F238E27FC236}">
                <a16:creationId xmlns:a16="http://schemas.microsoft.com/office/drawing/2014/main" id="{8E672977-14C9-4934-2BCF-0DB9F11EE397}"/>
              </a:ext>
            </a:extLst>
          </p:cNvPr>
          <p:cNvSpPr/>
          <p:nvPr/>
        </p:nvSpPr>
        <p:spPr>
          <a:xfrm>
            <a:off x="7020436" y="4645507"/>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2" name="Shape 63">
            <a:extLst>
              <a:ext uri="{FF2B5EF4-FFF2-40B4-BE49-F238E27FC236}">
                <a16:creationId xmlns:a16="http://schemas.microsoft.com/office/drawing/2014/main" id="{41EF3186-C6D5-4585-3F9F-0576FF8D745B}"/>
              </a:ext>
            </a:extLst>
          </p:cNvPr>
          <p:cNvSpPr/>
          <p:nvPr/>
        </p:nvSpPr>
        <p:spPr>
          <a:xfrm>
            <a:off x="6634642" y="4935218"/>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4" name="Group 3">
            <a:extLst>
              <a:ext uri="{FF2B5EF4-FFF2-40B4-BE49-F238E27FC236}">
                <a16:creationId xmlns:a16="http://schemas.microsoft.com/office/drawing/2014/main" id="{1404AFB9-DCED-1BC6-1EF5-AC1D067CABD4}"/>
              </a:ext>
            </a:extLst>
          </p:cNvPr>
          <p:cNvGrpSpPr/>
          <p:nvPr/>
        </p:nvGrpSpPr>
        <p:grpSpPr>
          <a:xfrm>
            <a:off x="10034566" y="110554"/>
            <a:ext cx="800952" cy="281816"/>
            <a:chOff x="9701652" y="252026"/>
            <a:chExt cx="992458" cy="349197"/>
          </a:xfrm>
        </p:grpSpPr>
        <p:pic>
          <p:nvPicPr>
            <p:cNvPr id="15" name="Picture 14" descr="Icon&#10;&#10;Description automatically generated">
              <a:extLst>
                <a:ext uri="{FF2B5EF4-FFF2-40B4-BE49-F238E27FC236}">
                  <a16:creationId xmlns:a16="http://schemas.microsoft.com/office/drawing/2014/main" id="{89B87B84-C48A-9847-7874-0FF1FF61546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21" name="Straight Connector 20">
              <a:extLst>
                <a:ext uri="{FF2B5EF4-FFF2-40B4-BE49-F238E27FC236}">
                  <a16:creationId xmlns:a16="http://schemas.microsoft.com/office/drawing/2014/main" id="{38F48A27-D9DE-5DC2-AAFF-16ABC67989E7}"/>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23" name="Graphic 22">
            <a:extLst>
              <a:ext uri="{FF2B5EF4-FFF2-40B4-BE49-F238E27FC236}">
                <a16:creationId xmlns:a16="http://schemas.microsoft.com/office/drawing/2014/main" id="{DB70AAEB-624A-BBCC-70DF-5102667E704B}"/>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0950200" y="184048"/>
            <a:ext cx="1061148" cy="160117"/>
          </a:xfrm>
          <a:prstGeom prst="rect">
            <a:avLst/>
          </a:prstGeom>
        </p:spPr>
      </p:pic>
      <p:pic>
        <p:nvPicPr>
          <p:cNvPr id="24" name="Picture 23">
            <a:extLst>
              <a:ext uri="{FF2B5EF4-FFF2-40B4-BE49-F238E27FC236}">
                <a16:creationId xmlns:a16="http://schemas.microsoft.com/office/drawing/2014/main" id="{F45CC101-8857-0EE4-8C37-976C18232EE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3" name="Shape 3">
            <a:extLst>
              <a:ext uri="{FF2B5EF4-FFF2-40B4-BE49-F238E27FC236}">
                <a16:creationId xmlns:a16="http://schemas.microsoft.com/office/drawing/2014/main" id="{C35B2234-7188-070A-C440-8005837A8A87}"/>
              </a:ext>
            </a:extLst>
          </p:cNvPr>
          <p:cNvSpPr/>
          <p:nvPr/>
        </p:nvSpPr>
        <p:spPr>
          <a:xfrm>
            <a:off x="301389" y="9287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5" name="Picture 4">
            <a:extLst>
              <a:ext uri="{FF2B5EF4-FFF2-40B4-BE49-F238E27FC236}">
                <a16:creationId xmlns:a16="http://schemas.microsoft.com/office/drawing/2014/main" id="{FAE3EBD6-8EF7-D2C3-A5E3-5534A1D4B8E5}"/>
              </a:ext>
            </a:extLst>
          </p:cNvPr>
          <p:cNvPicPr>
            <a:picLocks noChangeAspect="1"/>
          </p:cNvPicPr>
          <p:nvPr/>
        </p:nvPicPr>
        <p:blipFill>
          <a:blip r:embed="rId16"/>
          <a:stretch>
            <a:fillRect/>
          </a:stretch>
        </p:blipFill>
        <p:spPr>
          <a:xfrm>
            <a:off x="370676" y="131831"/>
            <a:ext cx="2681035" cy="638820"/>
          </a:xfrm>
          <a:prstGeom prst="rect">
            <a:avLst/>
          </a:prstGeom>
        </p:spPr>
      </p:pic>
      <p:sp>
        <p:nvSpPr>
          <p:cNvPr id="17" name="Text 1">
            <a:extLst>
              <a:ext uri="{FF2B5EF4-FFF2-40B4-BE49-F238E27FC236}">
                <a16:creationId xmlns:a16="http://schemas.microsoft.com/office/drawing/2014/main" id="{63B0A62D-A016-2791-306E-A7B3CBA55418}"/>
              </a:ext>
            </a:extLst>
          </p:cNvPr>
          <p:cNvSpPr/>
          <p:nvPr/>
        </p:nvSpPr>
        <p:spPr>
          <a:xfrm>
            <a:off x="2986186" y="201523"/>
            <a:ext cx="6871123"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lang="en-US" sz="2800" b="1">
                <a:solidFill>
                  <a:srgbClr val="002060"/>
                </a:solidFill>
                <a:latin typeface="Open Sans" panose="020B0606030504020204" pitchFamily="34" charset="0"/>
                <a:ea typeface="Open Sans" panose="020B0606030504020204" pitchFamily="34" charset="0"/>
                <a:cs typeface="Open Sans" panose="020B0606030504020204" pitchFamily="34" charset="0"/>
              </a:rPr>
              <a:t>F</a:t>
            </a: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or digitizing Manufacturing</a:t>
            </a:r>
            <a:endParaRPr kumimoji="0" lang="en-US" sz="28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485694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320040" y="428623"/>
            <a:ext cx="6858000" cy="640080"/>
          </a:xfrm>
          <a:prstGeom prst="rect">
            <a:avLst/>
          </a:prstGeom>
          <a:noFill/>
          <a:ln/>
        </p:spPr>
        <p:txBody>
          <a:bodyPr wrap="square"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2000" b="1" i="0" u="none" strike="noStrike" kern="1200" cap="none" spc="0" normalizeH="0" baseline="0" noProof="0">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Microsoft IQ</a:t>
            </a:r>
            <a:r>
              <a:rPr kumimoji="0" lang="en-US" sz="2000" b="1" i="0" u="none" strike="noStrike" kern="1200" cap="none" spc="0" normalizeH="0" baseline="0" noProof="0">
                <a:ln>
                  <a:noFill/>
                </a:ln>
                <a:solidFill>
                  <a:srgbClr val="1E2A3A"/>
                </a:solidFill>
                <a:effectLst/>
                <a:uLnTx/>
                <a:uFillTx/>
                <a:latin typeface="Montserrat" pitchFamily="2" charset="0"/>
                <a:ea typeface="Open Sans" panose="020B0606030504020204" pitchFamily="34" charset="0"/>
                <a:cs typeface="Open Sans" panose="020B0606030504020204" pitchFamily="34" charset="0"/>
              </a:rPr>
              <a:t> </a:t>
            </a:r>
            <a:r>
              <a:rPr kumimoji="0" lang="en-US" sz="2000" b="1" i="0" u="none" strike="noStrike" kern="1200" cap="none" spc="0" normalizeH="0" baseline="0" noProof="0">
                <a:ln>
                  <a:noFill/>
                </a:ln>
                <a:solidFill>
                  <a:srgbClr val="002060"/>
                </a:solidFill>
                <a:effectLst/>
                <a:uLnTx/>
                <a:uFillTx/>
                <a:latin typeface="Montserrat" pitchFamily="2" charset="0"/>
                <a:ea typeface="Open Sans" panose="020B0606030504020204" pitchFamily="34" charset="0"/>
                <a:cs typeface="Open Sans" panose="020B0606030504020204" pitchFamily="34" charset="0"/>
              </a:rPr>
              <a:t>spans four Microsoft-defined domains</a:t>
            </a:r>
            <a:endParaRPr kumimoji="0" lang="en-US" sz="2000" b="0" i="0" u="none" strike="noStrike" kern="1200" cap="none" spc="0" normalizeH="0" baseline="0" noProof="0">
              <a:ln>
                <a:noFill/>
              </a:ln>
              <a:solidFill>
                <a:srgbClr val="002060"/>
              </a:solidFill>
              <a:effectLst/>
              <a:uLnTx/>
              <a:uFillTx/>
              <a:latin typeface="Montserrat" pitchFamily="2" charset="0"/>
              <a:ea typeface="Open Sans" panose="020B0606030504020204" pitchFamily="34" charset="0"/>
              <a:cs typeface="Open Sans" panose="020B0606030504020204" pitchFamily="34" charset="0"/>
            </a:endParaRPr>
          </a:p>
        </p:txBody>
      </p:sp>
      <p:sp>
        <p:nvSpPr>
          <p:cNvPr id="4" name="Shape 2"/>
          <p:cNvSpPr/>
          <p:nvPr/>
        </p:nvSpPr>
        <p:spPr>
          <a:xfrm>
            <a:off x="436597" y="1325211"/>
            <a:ext cx="3314700" cy="2487168"/>
          </a:xfrm>
          <a:prstGeom prst="roundRect">
            <a:avLst>
              <a:gd name="adj" fmla="val 3309"/>
            </a:avLst>
          </a:prstGeom>
          <a:solidFill>
            <a:srgbClr val="F7F9FC"/>
          </a:solidFill>
          <a:ln/>
          <a:effectLst>
            <a:outerShdw blurRad="76200" dist="25400" dir="5400000" algn="bl" rotWithShape="0">
              <a:srgbClr val="9AA6B2">
                <a:alpha val="2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Shape 3"/>
          <p:cNvSpPr/>
          <p:nvPr/>
        </p:nvSpPr>
        <p:spPr>
          <a:xfrm>
            <a:off x="674341" y="1544667"/>
            <a:ext cx="530352" cy="530352"/>
          </a:xfrm>
          <a:prstGeom prst="ellipse">
            <a:avLst/>
          </a:prstGeom>
          <a:solidFill>
            <a:srgbClr val="182B6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6" name="Image 0" descr="preencoded.png"/>
          <p:cNvPicPr>
            <a:picLocks noChangeAspect="1"/>
          </p:cNvPicPr>
          <p:nvPr/>
        </p:nvPicPr>
        <p:blipFill>
          <a:blip r:embed="rId3"/>
          <a:stretch>
            <a:fillRect/>
          </a:stretch>
        </p:blipFill>
        <p:spPr>
          <a:xfrm>
            <a:off x="822841" y="1693167"/>
            <a:ext cx="233355" cy="233355"/>
          </a:xfrm>
          <a:prstGeom prst="rect">
            <a:avLst/>
          </a:prstGeom>
        </p:spPr>
      </p:pic>
      <p:sp>
        <p:nvSpPr>
          <p:cNvPr id="7" name="Text 4"/>
          <p:cNvSpPr/>
          <p:nvPr/>
        </p:nvSpPr>
        <p:spPr>
          <a:xfrm>
            <a:off x="1314421" y="1544667"/>
            <a:ext cx="22174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Fabric IQ</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Text 5"/>
          <p:cNvSpPr/>
          <p:nvPr/>
        </p:nvSpPr>
        <p:spPr>
          <a:xfrm>
            <a:off x="1314421" y="1828131"/>
            <a:ext cx="22631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a:ln>
                  <a:noFill/>
                </a:ln>
                <a:solidFill>
                  <a:srgbClr val="FF7E00"/>
                </a:solidFill>
                <a:effectLst/>
                <a:uLnTx/>
                <a:uFillTx/>
                <a:latin typeface="Open Sans" panose="020B0606030504020204" pitchFamily="34" charset="0"/>
                <a:ea typeface="Open Sans" panose="020B0606030504020204" pitchFamily="34" charset="0"/>
                <a:cs typeface="Open Sans" panose="020B0606030504020204" pitchFamily="34" charset="0"/>
              </a:rPr>
              <a:t>Business entities &amp; operational data</a:t>
            </a:r>
            <a:endParaRPr kumimoji="0" lang="en-US" sz="900" b="0" i="0" u="none" strike="noStrike" kern="1200" cap="none" spc="0" normalizeH="0" baseline="0" noProof="0">
              <a:ln>
                <a:noFill/>
              </a:ln>
              <a:solidFill>
                <a:srgbClr val="FF7E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Text 6"/>
          <p:cNvSpPr/>
          <p:nvPr/>
        </p:nvSpPr>
        <p:spPr>
          <a:xfrm>
            <a:off x="692629" y="2221323"/>
            <a:ext cx="2839212" cy="144475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8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Organizes structured data in OneLake into a living ontology of entities, relationships, rules and metrics — governed in one layer. Supports conversational analytics in business terms and an operations capability that monitors live data, flags rule violations, and acts with appropriate approval.</a:t>
            </a:r>
            <a:endParaRPr kumimoji="0" lang="en-US" sz="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Shape 7"/>
          <p:cNvSpPr/>
          <p:nvPr/>
        </p:nvSpPr>
        <p:spPr>
          <a:xfrm>
            <a:off x="3979897" y="1325211"/>
            <a:ext cx="3314700" cy="2487168"/>
          </a:xfrm>
          <a:prstGeom prst="roundRect">
            <a:avLst>
              <a:gd name="adj" fmla="val 3309"/>
            </a:avLst>
          </a:prstGeom>
          <a:solidFill>
            <a:srgbClr val="F7F9FC"/>
          </a:solidFill>
          <a:ln/>
          <a:effectLst>
            <a:outerShdw blurRad="76200" dist="25400" dir="5400000" algn="bl" rotWithShape="0">
              <a:srgbClr val="9AA6B2">
                <a:alpha val="2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 name="Shape 8"/>
          <p:cNvSpPr/>
          <p:nvPr/>
        </p:nvSpPr>
        <p:spPr>
          <a:xfrm>
            <a:off x="4217641" y="1544667"/>
            <a:ext cx="530352" cy="530352"/>
          </a:xfrm>
          <a:prstGeom prst="ellipse">
            <a:avLst/>
          </a:prstGeom>
          <a:solidFill>
            <a:srgbClr val="182B6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 name="Image 1" descr="preencoded.png"/>
          <p:cNvPicPr>
            <a:picLocks noChangeAspect="1"/>
          </p:cNvPicPr>
          <p:nvPr/>
        </p:nvPicPr>
        <p:blipFill>
          <a:blip r:embed="rId4"/>
          <a:stretch>
            <a:fillRect/>
          </a:stretch>
        </p:blipFill>
        <p:spPr>
          <a:xfrm>
            <a:off x="4366141" y="1693167"/>
            <a:ext cx="233355" cy="233355"/>
          </a:xfrm>
          <a:prstGeom prst="rect">
            <a:avLst/>
          </a:prstGeom>
        </p:spPr>
      </p:pic>
      <p:sp>
        <p:nvSpPr>
          <p:cNvPr id="13" name="Text 9"/>
          <p:cNvSpPr/>
          <p:nvPr/>
        </p:nvSpPr>
        <p:spPr>
          <a:xfrm>
            <a:off x="4857721" y="1544667"/>
            <a:ext cx="22174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Foundry IQ</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Text 10"/>
          <p:cNvSpPr/>
          <p:nvPr/>
        </p:nvSpPr>
        <p:spPr>
          <a:xfrm>
            <a:off x="4857721" y="1828131"/>
            <a:ext cx="22631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a:ln>
                  <a:noFill/>
                </a:ln>
                <a:solidFill>
                  <a:srgbClr val="FF7E00"/>
                </a:solidFill>
                <a:effectLst/>
                <a:uLnTx/>
                <a:uFillTx/>
                <a:latin typeface="Open Sans" panose="020B0606030504020204" pitchFamily="34" charset="0"/>
                <a:ea typeface="Open Sans" panose="020B0606030504020204" pitchFamily="34" charset="0"/>
                <a:cs typeface="Open Sans" panose="020B0606030504020204" pitchFamily="34" charset="0"/>
              </a:rPr>
              <a:t>Policies &amp; authoritative documents</a:t>
            </a:r>
            <a:endParaRPr kumimoji="0" lang="en-US" sz="900" b="0" i="0" u="none" strike="noStrike" kern="1200" cap="none" spc="0" normalizeH="0" baseline="0" noProof="0">
              <a:ln>
                <a:noFill/>
              </a:ln>
              <a:solidFill>
                <a:srgbClr val="FF7E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11"/>
          <p:cNvSpPr/>
          <p:nvPr/>
        </p:nvSpPr>
        <p:spPr>
          <a:xfrm>
            <a:off x="4235929" y="2221323"/>
            <a:ext cx="2839212" cy="144475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8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Built on Azure AI Search, it grounds AI in the organization's documents and policies through reusable, permission-aware knowledge bases with citations and compliance enforced. Delivered as a managed service that removes the retrieval pipeline teams would otherwise build and maintain.</a:t>
            </a:r>
            <a:endParaRPr kumimoji="0" lang="en-US" sz="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 name="Shape 12"/>
          <p:cNvSpPr/>
          <p:nvPr/>
        </p:nvSpPr>
        <p:spPr>
          <a:xfrm>
            <a:off x="436597" y="4068411"/>
            <a:ext cx="3314700" cy="2487168"/>
          </a:xfrm>
          <a:prstGeom prst="roundRect">
            <a:avLst>
              <a:gd name="adj" fmla="val 3309"/>
            </a:avLst>
          </a:prstGeom>
          <a:solidFill>
            <a:srgbClr val="F7F9FC"/>
          </a:solidFill>
          <a:ln/>
          <a:effectLst>
            <a:outerShdw blurRad="76200" dist="25400" dir="5400000" algn="bl" rotWithShape="0">
              <a:srgbClr val="9AA6B2">
                <a:alpha val="2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Shape 13"/>
          <p:cNvSpPr/>
          <p:nvPr/>
        </p:nvSpPr>
        <p:spPr>
          <a:xfrm>
            <a:off x="674341" y="4287867"/>
            <a:ext cx="530352" cy="530352"/>
          </a:xfrm>
          <a:prstGeom prst="ellipse">
            <a:avLst/>
          </a:prstGeom>
          <a:solidFill>
            <a:srgbClr val="182B6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 name="Image 2" descr="preencoded.png"/>
          <p:cNvPicPr>
            <a:picLocks noChangeAspect="1"/>
          </p:cNvPicPr>
          <p:nvPr/>
        </p:nvPicPr>
        <p:blipFill>
          <a:blip r:embed="rId5"/>
          <a:stretch>
            <a:fillRect/>
          </a:stretch>
        </p:blipFill>
        <p:spPr>
          <a:xfrm>
            <a:off x="822841" y="4436367"/>
            <a:ext cx="233355" cy="233355"/>
          </a:xfrm>
          <a:prstGeom prst="rect">
            <a:avLst/>
          </a:prstGeom>
        </p:spPr>
      </p:pic>
      <p:sp>
        <p:nvSpPr>
          <p:cNvPr id="19" name="Text 14"/>
          <p:cNvSpPr/>
          <p:nvPr/>
        </p:nvSpPr>
        <p:spPr>
          <a:xfrm>
            <a:off x="1314421" y="4287867"/>
            <a:ext cx="22174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Work IQ</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5"/>
          <p:cNvSpPr/>
          <p:nvPr/>
        </p:nvSpPr>
        <p:spPr>
          <a:xfrm>
            <a:off x="1314421" y="4571331"/>
            <a:ext cx="22631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a:ln>
                  <a:noFill/>
                </a:ln>
                <a:solidFill>
                  <a:srgbClr val="FF7E00"/>
                </a:solidFill>
                <a:effectLst/>
                <a:uLnTx/>
                <a:uFillTx/>
                <a:latin typeface="Open Sans" panose="020B0606030504020204" pitchFamily="34" charset="0"/>
                <a:ea typeface="Open Sans" panose="020B0606030504020204" pitchFamily="34" charset="0"/>
                <a:cs typeface="Open Sans" panose="020B0606030504020204" pitchFamily="34" charset="0"/>
              </a:rPr>
              <a:t>Organizational ways of working</a:t>
            </a:r>
            <a:endParaRPr kumimoji="0" lang="en-US" sz="900" b="0" i="0" u="none" strike="noStrike" kern="1200" cap="none" spc="0" normalizeH="0" baseline="0" noProof="0">
              <a:ln>
                <a:noFill/>
              </a:ln>
              <a:solidFill>
                <a:srgbClr val="FF7E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Text 16"/>
          <p:cNvSpPr/>
          <p:nvPr/>
        </p:nvSpPr>
        <p:spPr>
          <a:xfrm>
            <a:off x="692629" y="4964523"/>
            <a:ext cx="2839212" cy="144475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8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Provides context on how people work across Microsoft 365, capturing collaboration signals and the memory behind decisions. It is the intelligence layer behind Microsoft 365 Copilot and is available to custom agents through open APIs.</a:t>
            </a:r>
            <a:endParaRPr kumimoji="0" lang="en-US" sz="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 name="Shape 17"/>
          <p:cNvSpPr/>
          <p:nvPr/>
        </p:nvSpPr>
        <p:spPr>
          <a:xfrm>
            <a:off x="3979897" y="4068411"/>
            <a:ext cx="3314700" cy="2487168"/>
          </a:xfrm>
          <a:prstGeom prst="roundRect">
            <a:avLst>
              <a:gd name="adj" fmla="val 3309"/>
            </a:avLst>
          </a:prstGeom>
          <a:solidFill>
            <a:srgbClr val="F7F9FC"/>
          </a:solidFill>
          <a:ln/>
          <a:effectLst>
            <a:outerShdw blurRad="76200" dist="25400" dir="5400000" algn="bl" rotWithShape="0">
              <a:srgbClr val="9AA6B2">
                <a:alpha val="2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3" name="Shape 18"/>
          <p:cNvSpPr/>
          <p:nvPr/>
        </p:nvSpPr>
        <p:spPr>
          <a:xfrm>
            <a:off x="4217641" y="4287867"/>
            <a:ext cx="530352" cy="530352"/>
          </a:xfrm>
          <a:prstGeom prst="ellipse">
            <a:avLst/>
          </a:prstGeom>
          <a:solidFill>
            <a:srgbClr val="182B6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4" name="Image 3" descr="preencoded.png"/>
          <p:cNvPicPr>
            <a:picLocks noChangeAspect="1"/>
          </p:cNvPicPr>
          <p:nvPr/>
        </p:nvPicPr>
        <p:blipFill>
          <a:blip r:embed="rId6"/>
          <a:stretch>
            <a:fillRect/>
          </a:stretch>
        </p:blipFill>
        <p:spPr>
          <a:xfrm>
            <a:off x="4366141" y="4436367"/>
            <a:ext cx="233355" cy="233355"/>
          </a:xfrm>
          <a:prstGeom prst="rect">
            <a:avLst/>
          </a:prstGeom>
        </p:spPr>
      </p:pic>
      <p:sp>
        <p:nvSpPr>
          <p:cNvPr id="25" name="Text 19"/>
          <p:cNvSpPr/>
          <p:nvPr/>
        </p:nvSpPr>
        <p:spPr>
          <a:xfrm>
            <a:off x="4857721" y="4287867"/>
            <a:ext cx="22174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Web IQ</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Text 20"/>
          <p:cNvSpPr/>
          <p:nvPr/>
        </p:nvSpPr>
        <p:spPr>
          <a:xfrm>
            <a:off x="4857721" y="4571331"/>
            <a:ext cx="22631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a:ln>
                  <a:noFill/>
                </a:ln>
                <a:solidFill>
                  <a:srgbClr val="FF7E00"/>
                </a:solidFill>
                <a:effectLst/>
                <a:uLnTx/>
                <a:uFillTx/>
                <a:latin typeface="Open Sans" panose="020B0606030504020204" pitchFamily="34" charset="0"/>
                <a:ea typeface="Open Sans" panose="020B0606030504020204" pitchFamily="34" charset="0"/>
                <a:cs typeface="Open Sans" panose="020B0606030504020204" pitchFamily="34" charset="0"/>
              </a:rPr>
              <a:t>External market intelligence</a:t>
            </a:r>
            <a:endParaRPr kumimoji="0" lang="en-US" sz="900" b="0" i="0" u="none" strike="noStrike" kern="1200" cap="none" spc="0" normalizeH="0" baseline="0" noProof="0">
              <a:ln>
                <a:noFill/>
              </a:ln>
              <a:solidFill>
                <a:srgbClr val="FF7E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 name="Text 21"/>
          <p:cNvSpPr/>
          <p:nvPr/>
        </p:nvSpPr>
        <p:spPr>
          <a:xfrm>
            <a:off x="4235929" y="4964523"/>
            <a:ext cx="2839212" cy="144475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8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Grounds AI in the open web with current, citation-ready intelligence on prices, news and market developments — so decisions reflect present conditions rather than historical assumptions.</a:t>
            </a:r>
            <a:endParaRPr kumimoji="0" lang="en-US" sz="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Shape 22"/>
          <p:cNvSpPr/>
          <p:nvPr/>
        </p:nvSpPr>
        <p:spPr>
          <a:xfrm>
            <a:off x="7523197" y="804003"/>
            <a:ext cx="4389120" cy="5751576"/>
          </a:xfrm>
          <a:prstGeom prst="roundRect">
            <a:avLst>
              <a:gd name="adj" fmla="val 2292"/>
            </a:avLst>
          </a:prstGeom>
          <a:solidFill>
            <a:srgbClr val="FDF1E7"/>
          </a:solidFill>
          <a:ln w="12700">
            <a:solidFill>
              <a:srgbClr val="F3C99A"/>
            </a:solidFill>
            <a:prstDash val="solid"/>
          </a:ln>
          <a:effectLst>
            <a:outerShdw blurRad="76200" dist="25400" dir="5400000" algn="bl" rotWithShape="0">
              <a:srgbClr val="9AA6B2">
                <a:alpha val="2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 name="Shape 23"/>
          <p:cNvSpPr/>
          <p:nvPr/>
        </p:nvSpPr>
        <p:spPr>
          <a:xfrm>
            <a:off x="7797517" y="1060035"/>
            <a:ext cx="402336" cy="40233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0" name="Image 4" descr="preencoded.png"/>
          <p:cNvPicPr>
            <a:picLocks noChangeAspect="1"/>
          </p:cNvPicPr>
          <p:nvPr/>
        </p:nvPicPr>
        <p:blipFill>
          <a:blip r:embed="rId7"/>
          <a:stretch>
            <a:fillRect/>
          </a:stretch>
        </p:blipFill>
        <p:spPr>
          <a:xfrm>
            <a:off x="7910171" y="1172689"/>
            <a:ext cx="177028" cy="177028"/>
          </a:xfrm>
          <a:prstGeom prst="rect">
            <a:avLst/>
          </a:prstGeom>
        </p:spPr>
      </p:pic>
      <p:sp>
        <p:nvSpPr>
          <p:cNvPr id="31" name="Text 24"/>
          <p:cNvSpPr/>
          <p:nvPr/>
        </p:nvSpPr>
        <p:spPr>
          <a:xfrm>
            <a:off x="8309581" y="1041747"/>
            <a:ext cx="347472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Acuvate perspective</a:t>
            </a: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2" name="Shape 25"/>
          <p:cNvSpPr/>
          <p:nvPr/>
        </p:nvSpPr>
        <p:spPr>
          <a:xfrm>
            <a:off x="7815805" y="1844226"/>
            <a:ext cx="329184" cy="32918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3" name="Text 26"/>
          <p:cNvSpPr/>
          <p:nvPr/>
        </p:nvSpPr>
        <p:spPr>
          <a:xfrm>
            <a:off x="7815805" y="1844226"/>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1</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4" name="Text 27"/>
          <p:cNvSpPr/>
          <p:nvPr/>
        </p:nvSpPr>
        <p:spPr>
          <a:xfrm>
            <a:off x="8273005" y="1807650"/>
            <a:ext cx="3383280" cy="859536"/>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Ontology is the data layer for the Coworker and Agents.</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5" name="Shape 28"/>
          <p:cNvSpPr/>
          <p:nvPr/>
        </p:nvSpPr>
        <p:spPr>
          <a:xfrm>
            <a:off x="7815805" y="2623659"/>
            <a:ext cx="329184" cy="32918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6" name="Text 29"/>
          <p:cNvSpPr/>
          <p:nvPr/>
        </p:nvSpPr>
        <p:spPr>
          <a:xfrm>
            <a:off x="7815805" y="2623659"/>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2</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7" name="Text 30"/>
          <p:cNvSpPr/>
          <p:nvPr/>
        </p:nvSpPr>
        <p:spPr>
          <a:xfrm>
            <a:off x="8273005" y="2587083"/>
            <a:ext cx="3383280" cy="859536"/>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MS IQ has been expanded with MS Fabric Planning — for future business planning.</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8" name="Shape 31"/>
          <p:cNvSpPr/>
          <p:nvPr/>
        </p:nvSpPr>
        <p:spPr>
          <a:xfrm>
            <a:off x="7815805" y="3574635"/>
            <a:ext cx="329184" cy="32918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9" name="Text 32"/>
          <p:cNvSpPr/>
          <p:nvPr/>
        </p:nvSpPr>
        <p:spPr>
          <a:xfrm>
            <a:off x="7815805" y="3574635"/>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3</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0" name="Text 33"/>
          <p:cNvSpPr/>
          <p:nvPr/>
        </p:nvSpPr>
        <p:spPr>
          <a:xfrm>
            <a:off x="8273005" y="3538059"/>
            <a:ext cx="3383280" cy="859536"/>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Acuvate AcuCortex has been developed as an accelerator for Ontology deployments.</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1" name="Shape 34"/>
          <p:cNvSpPr/>
          <p:nvPr/>
        </p:nvSpPr>
        <p:spPr>
          <a:xfrm>
            <a:off x="7815805" y="4525611"/>
            <a:ext cx="329184" cy="32918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2" name="Text 35"/>
          <p:cNvSpPr/>
          <p:nvPr/>
        </p:nvSpPr>
        <p:spPr>
          <a:xfrm>
            <a:off x="7815805" y="4525611"/>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4</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3" name="Text 36"/>
          <p:cNvSpPr/>
          <p:nvPr/>
        </p:nvSpPr>
        <p:spPr>
          <a:xfrm>
            <a:off x="8273005" y="4489035"/>
            <a:ext cx="3383280" cy="859536"/>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MS Copilot will be expanded to help speed up configuration &amp; deployment of Ontologies.</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4" name="Shape 37"/>
          <p:cNvSpPr/>
          <p:nvPr/>
        </p:nvSpPr>
        <p:spPr>
          <a:xfrm>
            <a:off x="7815805" y="5476587"/>
            <a:ext cx="329184" cy="32918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5" name="Text 38"/>
          <p:cNvSpPr/>
          <p:nvPr/>
        </p:nvSpPr>
        <p:spPr>
          <a:xfrm>
            <a:off x="7815805" y="5476587"/>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5</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6" name="Text 39"/>
          <p:cNvSpPr/>
          <p:nvPr/>
        </p:nvSpPr>
        <p:spPr>
          <a:xfrm>
            <a:off x="8273005" y="5440011"/>
            <a:ext cx="3383280" cy="859536"/>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The Enterprise Semantic Model can be one of the feeders of the Ontology layer.</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49" name="Group 48">
            <a:extLst>
              <a:ext uri="{FF2B5EF4-FFF2-40B4-BE49-F238E27FC236}">
                <a16:creationId xmlns:a16="http://schemas.microsoft.com/office/drawing/2014/main" id="{8ADAD20C-16B3-84AD-E778-E7447CE6EBD3}"/>
              </a:ext>
            </a:extLst>
          </p:cNvPr>
          <p:cNvGrpSpPr/>
          <p:nvPr/>
        </p:nvGrpSpPr>
        <p:grpSpPr>
          <a:xfrm>
            <a:off x="1" y="0"/>
            <a:ext cx="45719" cy="6871644"/>
            <a:chOff x="-2140" y="0"/>
            <a:chExt cx="127247" cy="6858000"/>
          </a:xfrm>
        </p:grpSpPr>
        <p:sp>
          <p:nvSpPr>
            <p:cNvPr id="50" name="Rectangle 49">
              <a:extLst>
                <a:ext uri="{FF2B5EF4-FFF2-40B4-BE49-F238E27FC236}">
                  <a16:creationId xmlns:a16="http://schemas.microsoft.com/office/drawing/2014/main" id="{31C13CFD-9D23-BEAB-E9EB-7B7691AD1B02}"/>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51" name="Rectangle 50">
              <a:extLst>
                <a:ext uri="{FF2B5EF4-FFF2-40B4-BE49-F238E27FC236}">
                  <a16:creationId xmlns:a16="http://schemas.microsoft.com/office/drawing/2014/main" id="{1DFD14A7-5E61-AE52-5031-3E89213E18F9}"/>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48" name="Shape 3">
            <a:extLst>
              <a:ext uri="{FF2B5EF4-FFF2-40B4-BE49-F238E27FC236}">
                <a16:creationId xmlns:a16="http://schemas.microsoft.com/office/drawing/2014/main" id="{1A7816C8-02CA-4DD8-93D6-F28BF7D77828}"/>
              </a:ext>
            </a:extLst>
          </p:cNvPr>
          <p:cNvSpPr/>
          <p:nvPr/>
        </p:nvSpPr>
        <p:spPr>
          <a:xfrm>
            <a:off x="362767" y="1050892"/>
            <a:ext cx="6707217" cy="45719"/>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grpSp>
        <p:nvGrpSpPr>
          <p:cNvPr id="2" name="Group 1">
            <a:extLst>
              <a:ext uri="{FF2B5EF4-FFF2-40B4-BE49-F238E27FC236}">
                <a16:creationId xmlns:a16="http://schemas.microsoft.com/office/drawing/2014/main" id="{5A7BD4EF-B902-D32B-2784-FA172FFF6769}"/>
              </a:ext>
            </a:extLst>
          </p:cNvPr>
          <p:cNvGrpSpPr/>
          <p:nvPr/>
        </p:nvGrpSpPr>
        <p:grpSpPr>
          <a:xfrm>
            <a:off x="10034566" y="110554"/>
            <a:ext cx="800952" cy="281816"/>
            <a:chOff x="9701652" y="252026"/>
            <a:chExt cx="992458" cy="349197"/>
          </a:xfrm>
        </p:grpSpPr>
        <p:pic>
          <p:nvPicPr>
            <p:cNvPr id="53" name="Picture 52" descr="Icon&#10;&#10;Description automatically generated">
              <a:extLst>
                <a:ext uri="{FF2B5EF4-FFF2-40B4-BE49-F238E27FC236}">
                  <a16:creationId xmlns:a16="http://schemas.microsoft.com/office/drawing/2014/main" id="{B1EB9436-0EA7-A8B4-76A1-53994D59FF7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56" name="Straight Connector 55">
              <a:extLst>
                <a:ext uri="{FF2B5EF4-FFF2-40B4-BE49-F238E27FC236}">
                  <a16:creationId xmlns:a16="http://schemas.microsoft.com/office/drawing/2014/main" id="{2AFF70F1-7BAC-63CE-9427-48B6F886F564}"/>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57" name="Graphic 56">
            <a:extLst>
              <a:ext uri="{FF2B5EF4-FFF2-40B4-BE49-F238E27FC236}">
                <a16:creationId xmlns:a16="http://schemas.microsoft.com/office/drawing/2014/main" id="{41E3A925-75D9-07D1-9A1C-DC6873E94CC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950200" y="184048"/>
            <a:ext cx="1061148" cy="160117"/>
          </a:xfrm>
          <a:prstGeom prst="rect">
            <a:avLst/>
          </a:prstGeom>
        </p:spPr>
      </p:pic>
      <p:pic>
        <p:nvPicPr>
          <p:cNvPr id="58" name="Picture 57">
            <a:extLst>
              <a:ext uri="{FF2B5EF4-FFF2-40B4-BE49-F238E27FC236}">
                <a16:creationId xmlns:a16="http://schemas.microsoft.com/office/drawing/2014/main" id="{B75F6DCE-19D0-1C74-6ACB-2FAD57CDDC2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3F11A80-9DBB-6FFD-3EAD-F9548A6A9587}"/>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D18C28AB-FB3A-8085-BFBE-4A17295F0BF5}"/>
              </a:ext>
            </a:extLst>
          </p:cNvPr>
          <p:cNvSpPr/>
          <p:nvPr/>
        </p:nvSpPr>
        <p:spPr>
          <a:xfrm>
            <a:off x="334426" y="524985"/>
            <a:ext cx="987552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1E2A3A"/>
                </a:solidFill>
                <a:effectLst/>
                <a:uLnTx/>
                <a:uFillTx/>
                <a:latin typeface="Montserrat" pitchFamily="2" charset="0"/>
                <a:ea typeface="Open Sans" panose="020B0606030504020204" pitchFamily="34" charset="0"/>
                <a:cs typeface="Open Sans" panose="020B0606030504020204" pitchFamily="34" charset="0"/>
              </a:rPr>
              <a:t>Acuvate </a:t>
            </a:r>
            <a:r>
              <a:rPr kumimoji="0" lang="en-US" sz="2200" b="1" i="0" u="none" strike="noStrike" kern="1200" cap="none" spc="0" normalizeH="0" baseline="0" noProof="0" err="1">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AcuSignal</a:t>
            </a:r>
            <a:r>
              <a:rPr kumimoji="0" lang="en-US" sz="2200" b="1" i="0" u="none" strike="noStrike" kern="1200" cap="none" spc="0" normalizeH="0" baseline="0" noProof="0">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 Accelerator</a:t>
            </a:r>
            <a:r>
              <a:rPr kumimoji="0" lang="en-US" sz="2200" b="1" i="0" u="none" strike="noStrike" kern="1200" cap="none" spc="0" normalizeH="0" baseline="0" noProof="0">
                <a:ln>
                  <a:noFill/>
                </a:ln>
                <a:solidFill>
                  <a:srgbClr val="1E2A3A"/>
                </a:solidFill>
                <a:effectLst/>
                <a:uLnTx/>
                <a:uFillTx/>
                <a:latin typeface="Montserrat" pitchFamily="2" charset="0"/>
                <a:ea typeface="Open Sans" panose="020B0606030504020204" pitchFamily="34" charset="0"/>
                <a:cs typeface="Open Sans" panose="020B0606030504020204" pitchFamily="34" charset="0"/>
              </a:rPr>
              <a:t> for digitizing Manufacturing</a:t>
            </a:r>
            <a:endParaRPr kumimoji="0" lang="en-US" sz="2200" b="0" i="0" u="none" strike="noStrike" kern="1200" cap="none" spc="0" normalizeH="0" baseline="0" noProof="0">
              <a:ln>
                <a:noFill/>
              </a:ln>
              <a:solidFill>
                <a:srgbClr val="0D0D0D"/>
              </a:solidFill>
              <a:effectLst/>
              <a:uLnTx/>
              <a:uFillTx/>
              <a:latin typeface="Montserrat" pitchFamily="2" charset="0"/>
              <a:ea typeface="Open Sans" panose="020B0606030504020204" pitchFamily="34" charset="0"/>
              <a:cs typeface="Open Sans" panose="020B0606030504020204" pitchFamily="34" charset="0"/>
            </a:endParaRPr>
          </a:p>
        </p:txBody>
      </p:sp>
      <p:sp>
        <p:nvSpPr>
          <p:cNvPr id="2" name="Shape 2">
            <a:extLst>
              <a:ext uri="{FF2B5EF4-FFF2-40B4-BE49-F238E27FC236}">
                <a16:creationId xmlns:a16="http://schemas.microsoft.com/office/drawing/2014/main" id="{01A23515-BEEF-B49F-4B64-3BA8D175D163}"/>
              </a:ext>
            </a:extLst>
          </p:cNvPr>
          <p:cNvSpPr/>
          <p:nvPr/>
        </p:nvSpPr>
        <p:spPr>
          <a:xfrm>
            <a:off x="8579951" y="1344523"/>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4" name="Text 3">
            <a:extLst>
              <a:ext uri="{FF2B5EF4-FFF2-40B4-BE49-F238E27FC236}">
                <a16:creationId xmlns:a16="http://schemas.microsoft.com/office/drawing/2014/main" id="{B144F220-F2A7-E9A9-E91D-0C740E6078D0}"/>
              </a:ext>
            </a:extLst>
          </p:cNvPr>
          <p:cNvSpPr/>
          <p:nvPr/>
        </p:nvSpPr>
        <p:spPr>
          <a:xfrm>
            <a:off x="8781119" y="1490827"/>
            <a:ext cx="3121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Agents are the main development you hear about so how can they assist here</a:t>
            </a:r>
          </a:p>
        </p:txBody>
      </p:sp>
      <p:sp>
        <p:nvSpPr>
          <p:cNvPr id="89" name="Text 5">
            <a:extLst>
              <a:ext uri="{FF2B5EF4-FFF2-40B4-BE49-F238E27FC236}">
                <a16:creationId xmlns:a16="http://schemas.microsoft.com/office/drawing/2014/main" id="{815A5F8C-FA1F-7EF3-8105-F0E33C99345F}"/>
              </a:ext>
            </a:extLst>
          </p:cNvPr>
          <p:cNvSpPr/>
          <p:nvPr/>
        </p:nvSpPr>
        <p:spPr>
          <a:xfrm>
            <a:off x="8847939" y="2271359"/>
            <a:ext cx="2990333" cy="3621937"/>
          </a:xfrm>
          <a:prstGeom prst="rect">
            <a:avLst/>
          </a:prstGeom>
          <a:noFill/>
          <a:ln/>
        </p:spPr>
        <p:txBody>
          <a:bodyPr wrap="square" lIns="0" tIns="0" rIns="0" bIns="0" rtlCol="0" anchor="t"/>
          <a:lstStyle/>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Having the Ontology layer means that Agents can as well use data in business context making their job easier</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Often there will be multiple agents addressing  different needs and an orchestration agents to oversee it all</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Low /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Nocode</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will be the important development platform allowing for development as well by non-IT staff</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Automating workflows with human in the loop agents moving in several cases to autonomy</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Acuvate have developed as well an extensive Agent Integration Architecture bringing all services together</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6" name="Group 5">
            <a:extLst>
              <a:ext uri="{FF2B5EF4-FFF2-40B4-BE49-F238E27FC236}">
                <a16:creationId xmlns:a16="http://schemas.microsoft.com/office/drawing/2014/main" id="{34C3CC2D-529B-10A8-062D-C08A205AE331}"/>
              </a:ext>
            </a:extLst>
          </p:cNvPr>
          <p:cNvGrpSpPr/>
          <p:nvPr/>
        </p:nvGrpSpPr>
        <p:grpSpPr>
          <a:xfrm>
            <a:off x="1" y="0"/>
            <a:ext cx="45719" cy="6871644"/>
            <a:chOff x="-2140" y="0"/>
            <a:chExt cx="127247" cy="6858000"/>
          </a:xfrm>
        </p:grpSpPr>
        <p:sp>
          <p:nvSpPr>
            <p:cNvPr id="7" name="Rectangle 6">
              <a:extLst>
                <a:ext uri="{FF2B5EF4-FFF2-40B4-BE49-F238E27FC236}">
                  <a16:creationId xmlns:a16="http://schemas.microsoft.com/office/drawing/2014/main" id="{97C974BE-978B-C416-EA4D-BEDB77DECA17}"/>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0950696D-01D6-E23F-36B9-73B22C3EBABF}"/>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10" name="Text 16">
            <a:extLst>
              <a:ext uri="{FF2B5EF4-FFF2-40B4-BE49-F238E27FC236}">
                <a16:creationId xmlns:a16="http://schemas.microsoft.com/office/drawing/2014/main" id="{11D0B6FC-A088-B52D-D216-1FBF3F629AEF}"/>
              </a:ext>
            </a:extLst>
          </p:cNvPr>
          <p:cNvSpPr/>
          <p:nvPr/>
        </p:nvSpPr>
        <p:spPr>
          <a:xfrm>
            <a:off x="242986" y="1371955"/>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7">
            <a:extLst>
              <a:ext uri="{FF2B5EF4-FFF2-40B4-BE49-F238E27FC236}">
                <a16:creationId xmlns:a16="http://schemas.microsoft.com/office/drawing/2014/main" id="{5CB07073-CD64-84CF-B3A0-0231FA141256}"/>
              </a:ext>
            </a:extLst>
          </p:cNvPr>
          <p:cNvSpPr/>
          <p:nvPr/>
        </p:nvSpPr>
        <p:spPr>
          <a:xfrm>
            <a:off x="288706" y="2076043"/>
            <a:ext cx="1371600" cy="4480560"/>
          </a:xfrm>
          <a:prstGeom prst="roundRect">
            <a:avLst>
              <a:gd name="adj" fmla="val 6667"/>
            </a:avLst>
          </a:prstGeom>
          <a:solidFill>
            <a:srgbClr val="0070C0"/>
          </a:solidFill>
          <a:ln w="9525">
            <a:solidFill>
              <a:schemeClr val="tx1"/>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8">
            <a:extLst>
              <a:ext uri="{FF2B5EF4-FFF2-40B4-BE49-F238E27FC236}">
                <a16:creationId xmlns:a16="http://schemas.microsoft.com/office/drawing/2014/main" id="{19434C70-06A3-B797-7BB2-FAE2F31CBE24}"/>
              </a:ext>
            </a:extLst>
          </p:cNvPr>
          <p:cNvSpPr/>
          <p:nvPr/>
        </p:nvSpPr>
        <p:spPr>
          <a:xfrm>
            <a:off x="681898" y="2277211"/>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6" descr="preencoded.png">
            <a:extLst>
              <a:ext uri="{FF2B5EF4-FFF2-40B4-BE49-F238E27FC236}">
                <a16:creationId xmlns:a16="http://schemas.microsoft.com/office/drawing/2014/main" id="{18AC9E6C-D671-136F-9CD1-9EA92964A9EB}"/>
              </a:ext>
            </a:extLst>
          </p:cNvPr>
          <p:cNvPicPr>
            <a:picLocks noChangeAspect="1"/>
          </p:cNvPicPr>
          <p:nvPr/>
        </p:nvPicPr>
        <p:blipFill>
          <a:blip r:embed="rId3"/>
          <a:stretch>
            <a:fillRect/>
          </a:stretch>
        </p:blipFill>
        <p:spPr>
          <a:xfrm>
            <a:off x="809914" y="2405227"/>
            <a:ext cx="329184" cy="329184"/>
          </a:xfrm>
          <a:prstGeom prst="rect">
            <a:avLst/>
          </a:prstGeom>
        </p:spPr>
      </p:pic>
      <p:sp>
        <p:nvSpPr>
          <p:cNvPr id="18" name="Text 19">
            <a:extLst>
              <a:ext uri="{FF2B5EF4-FFF2-40B4-BE49-F238E27FC236}">
                <a16:creationId xmlns:a16="http://schemas.microsoft.com/office/drawing/2014/main" id="{04B98937-2106-59E9-9A47-AD87A1E7D083}"/>
              </a:ext>
            </a:extLst>
          </p:cNvPr>
          <p:cNvSpPr/>
          <p:nvPr/>
        </p:nvSpPr>
        <p:spPr>
          <a:xfrm>
            <a:off x="334426" y="2944723"/>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20">
            <a:extLst>
              <a:ext uri="{FF2B5EF4-FFF2-40B4-BE49-F238E27FC236}">
                <a16:creationId xmlns:a16="http://schemas.microsoft.com/office/drawing/2014/main" id="{B1B15199-DA70-62AF-B113-6A4A8829827F}"/>
              </a:ext>
            </a:extLst>
          </p:cNvPr>
          <p:cNvSpPr/>
          <p:nvPr/>
        </p:nvSpPr>
        <p:spPr>
          <a:xfrm>
            <a:off x="416722" y="3401923"/>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22" name="Shape 21">
            <a:extLst>
              <a:ext uri="{FF2B5EF4-FFF2-40B4-BE49-F238E27FC236}">
                <a16:creationId xmlns:a16="http://schemas.microsoft.com/office/drawing/2014/main" id="{A2374261-BBD8-3343-888E-B44A24ABC0A9}"/>
              </a:ext>
            </a:extLst>
          </p:cNvPr>
          <p:cNvSpPr/>
          <p:nvPr/>
        </p:nvSpPr>
        <p:spPr>
          <a:xfrm>
            <a:off x="2254666" y="1344523"/>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6" name="Shape 22">
            <a:extLst>
              <a:ext uri="{FF2B5EF4-FFF2-40B4-BE49-F238E27FC236}">
                <a16:creationId xmlns:a16="http://schemas.microsoft.com/office/drawing/2014/main" id="{8772BD49-DDC4-DE69-B9FA-247C1C0F5ABB}"/>
              </a:ext>
            </a:extLst>
          </p:cNvPr>
          <p:cNvSpPr/>
          <p:nvPr/>
        </p:nvSpPr>
        <p:spPr>
          <a:xfrm>
            <a:off x="2400970" y="1426819"/>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0" name="Image 7" descr="preencoded.png">
            <a:extLst>
              <a:ext uri="{FF2B5EF4-FFF2-40B4-BE49-F238E27FC236}">
                <a16:creationId xmlns:a16="http://schemas.microsoft.com/office/drawing/2014/main" id="{233134E1-2016-22B8-5835-CE4B98E02800}"/>
              </a:ext>
            </a:extLst>
          </p:cNvPr>
          <p:cNvPicPr>
            <a:picLocks noChangeAspect="1"/>
          </p:cNvPicPr>
          <p:nvPr/>
        </p:nvPicPr>
        <p:blipFill>
          <a:blip r:embed="rId4"/>
          <a:stretch>
            <a:fillRect/>
          </a:stretch>
        </p:blipFill>
        <p:spPr>
          <a:xfrm>
            <a:off x="2477048" y="1502897"/>
            <a:ext cx="140452" cy="140452"/>
          </a:xfrm>
          <a:prstGeom prst="rect">
            <a:avLst/>
          </a:prstGeom>
        </p:spPr>
      </p:pic>
      <p:sp>
        <p:nvSpPr>
          <p:cNvPr id="92" name="Text 23">
            <a:extLst>
              <a:ext uri="{FF2B5EF4-FFF2-40B4-BE49-F238E27FC236}">
                <a16:creationId xmlns:a16="http://schemas.microsoft.com/office/drawing/2014/main" id="{131C61D9-50F3-1059-4D30-64118C127864}"/>
              </a:ext>
            </a:extLst>
          </p:cNvPr>
          <p:cNvSpPr/>
          <p:nvPr/>
        </p:nvSpPr>
        <p:spPr>
          <a:xfrm>
            <a:off x="2785018" y="1344523"/>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4" name="Shape 24">
            <a:extLst>
              <a:ext uri="{FF2B5EF4-FFF2-40B4-BE49-F238E27FC236}">
                <a16:creationId xmlns:a16="http://schemas.microsoft.com/office/drawing/2014/main" id="{8FC97F5C-7CD7-EA79-F844-FC2EF990C2EA}"/>
              </a:ext>
            </a:extLst>
          </p:cNvPr>
          <p:cNvSpPr/>
          <p:nvPr/>
        </p:nvSpPr>
        <p:spPr>
          <a:xfrm>
            <a:off x="2254666" y="2076043"/>
            <a:ext cx="1350264" cy="1097280"/>
          </a:xfrm>
          <a:prstGeom prst="roundRect">
            <a:avLst>
              <a:gd name="adj" fmla="val 6667"/>
            </a:avLst>
          </a:prstGeom>
          <a:solidFill>
            <a:srgbClr val="0070C0"/>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6" name="Shape 25">
            <a:extLst>
              <a:ext uri="{FF2B5EF4-FFF2-40B4-BE49-F238E27FC236}">
                <a16:creationId xmlns:a16="http://schemas.microsoft.com/office/drawing/2014/main" id="{C7F62BF5-1C21-3A2F-CE5D-7EBF7E325B90}"/>
              </a:ext>
            </a:extLst>
          </p:cNvPr>
          <p:cNvSpPr/>
          <p:nvPr/>
        </p:nvSpPr>
        <p:spPr>
          <a:xfrm>
            <a:off x="2364394" y="2185771"/>
            <a:ext cx="329184" cy="329184"/>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8" name="Image 8" descr="preencoded.png">
            <a:extLst>
              <a:ext uri="{FF2B5EF4-FFF2-40B4-BE49-F238E27FC236}">
                <a16:creationId xmlns:a16="http://schemas.microsoft.com/office/drawing/2014/main" id="{A077FCEA-5CEC-7BF4-BB11-E1E38038C231}"/>
              </a:ext>
            </a:extLst>
          </p:cNvPr>
          <p:cNvPicPr>
            <a:picLocks noChangeAspect="1"/>
          </p:cNvPicPr>
          <p:nvPr/>
        </p:nvPicPr>
        <p:blipFill>
          <a:blip r:embed="rId5"/>
          <a:stretch>
            <a:fillRect/>
          </a:stretch>
        </p:blipFill>
        <p:spPr>
          <a:xfrm>
            <a:off x="2449982" y="2271359"/>
            <a:ext cx="158008" cy="158008"/>
          </a:xfrm>
          <a:prstGeom prst="rect">
            <a:avLst/>
          </a:prstGeom>
        </p:spPr>
      </p:pic>
      <p:sp>
        <p:nvSpPr>
          <p:cNvPr id="100" name="Text 26">
            <a:extLst>
              <a:ext uri="{FF2B5EF4-FFF2-40B4-BE49-F238E27FC236}">
                <a16:creationId xmlns:a16="http://schemas.microsoft.com/office/drawing/2014/main" id="{456CDEAC-AEC4-7146-7B3B-2858C3E64C78}"/>
              </a:ext>
            </a:extLst>
          </p:cNvPr>
          <p:cNvSpPr/>
          <p:nvPr/>
        </p:nvSpPr>
        <p:spPr>
          <a:xfrm>
            <a:off x="2346106"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a:t>
            </a:r>
            <a:r>
              <a:rPr kumimoji="0" lang="en-US" sz="8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eShare</a:t>
            </a:r>
            <a:endPar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Digital Twins</a:t>
            </a:r>
          </a:p>
        </p:txBody>
      </p:sp>
      <p:sp>
        <p:nvSpPr>
          <p:cNvPr id="102" name="Shape 27">
            <a:extLst>
              <a:ext uri="{FF2B5EF4-FFF2-40B4-BE49-F238E27FC236}">
                <a16:creationId xmlns:a16="http://schemas.microsoft.com/office/drawing/2014/main" id="{7B1E5A10-8D5C-7169-AB70-C83645DD8612}"/>
              </a:ext>
            </a:extLst>
          </p:cNvPr>
          <p:cNvSpPr/>
          <p:nvPr/>
        </p:nvSpPr>
        <p:spPr>
          <a:xfrm>
            <a:off x="3751234" y="2076043"/>
            <a:ext cx="1350264" cy="1097280"/>
          </a:xfrm>
          <a:prstGeom prst="roundRect">
            <a:avLst>
              <a:gd name="adj" fmla="val 6667"/>
            </a:avLst>
          </a:prstGeom>
          <a:solidFill>
            <a:srgbClr val="0070C0"/>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4" name="Shape 28">
            <a:extLst>
              <a:ext uri="{FF2B5EF4-FFF2-40B4-BE49-F238E27FC236}">
                <a16:creationId xmlns:a16="http://schemas.microsoft.com/office/drawing/2014/main" id="{49502567-2754-CF6F-6590-FC10661E0AC7}"/>
              </a:ext>
            </a:extLst>
          </p:cNvPr>
          <p:cNvSpPr/>
          <p:nvPr/>
        </p:nvSpPr>
        <p:spPr>
          <a:xfrm>
            <a:off x="3860962" y="2185771"/>
            <a:ext cx="329184" cy="329184"/>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6" name="Image 9" descr="preencoded.png">
            <a:extLst>
              <a:ext uri="{FF2B5EF4-FFF2-40B4-BE49-F238E27FC236}">
                <a16:creationId xmlns:a16="http://schemas.microsoft.com/office/drawing/2014/main" id="{724E491F-326E-3DD3-4A01-65826729C6F8}"/>
              </a:ext>
            </a:extLst>
          </p:cNvPr>
          <p:cNvPicPr>
            <a:picLocks noChangeAspect="1"/>
          </p:cNvPicPr>
          <p:nvPr/>
        </p:nvPicPr>
        <p:blipFill>
          <a:blip r:embed="rId6"/>
          <a:stretch>
            <a:fillRect/>
          </a:stretch>
        </p:blipFill>
        <p:spPr>
          <a:xfrm>
            <a:off x="3946550" y="2271359"/>
            <a:ext cx="158008" cy="158008"/>
          </a:xfrm>
          <a:prstGeom prst="rect">
            <a:avLst/>
          </a:prstGeom>
        </p:spPr>
      </p:pic>
      <p:sp>
        <p:nvSpPr>
          <p:cNvPr id="108" name="Text 29">
            <a:extLst>
              <a:ext uri="{FF2B5EF4-FFF2-40B4-BE49-F238E27FC236}">
                <a16:creationId xmlns:a16="http://schemas.microsoft.com/office/drawing/2014/main" id="{51AA9A61-2398-2485-2FEB-DEABCA4F9A74}"/>
              </a:ext>
            </a:extLst>
          </p:cNvPr>
          <p:cNvSpPr/>
          <p:nvPr/>
        </p:nvSpPr>
        <p:spPr>
          <a:xfrm>
            <a:off x="3842674"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10" name="Shape 30">
            <a:extLst>
              <a:ext uri="{FF2B5EF4-FFF2-40B4-BE49-F238E27FC236}">
                <a16:creationId xmlns:a16="http://schemas.microsoft.com/office/drawing/2014/main" id="{52A4216D-62DC-FF2E-6EA9-5BE87DD2E269}"/>
              </a:ext>
            </a:extLst>
          </p:cNvPr>
          <p:cNvSpPr/>
          <p:nvPr/>
        </p:nvSpPr>
        <p:spPr>
          <a:xfrm>
            <a:off x="5247802" y="2076043"/>
            <a:ext cx="1350264" cy="1097280"/>
          </a:xfrm>
          <a:prstGeom prst="roundRect">
            <a:avLst>
              <a:gd name="adj" fmla="val 6667"/>
            </a:avLst>
          </a:prstGeom>
          <a:solidFill>
            <a:srgbClr val="92D050"/>
          </a:solidFill>
          <a:ln w="19050">
            <a:solidFill>
              <a:schemeClr val="tx1"/>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2" name="Shape 31">
            <a:extLst>
              <a:ext uri="{FF2B5EF4-FFF2-40B4-BE49-F238E27FC236}">
                <a16:creationId xmlns:a16="http://schemas.microsoft.com/office/drawing/2014/main" id="{1E73B40B-72F0-4F71-939D-760510A90CD6}"/>
              </a:ext>
            </a:extLst>
          </p:cNvPr>
          <p:cNvSpPr/>
          <p:nvPr/>
        </p:nvSpPr>
        <p:spPr>
          <a:xfrm>
            <a:off x="5357530" y="2185771"/>
            <a:ext cx="329184" cy="329184"/>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4" name="Image 10" descr="preencoded.png">
            <a:extLst>
              <a:ext uri="{FF2B5EF4-FFF2-40B4-BE49-F238E27FC236}">
                <a16:creationId xmlns:a16="http://schemas.microsoft.com/office/drawing/2014/main" id="{A4FB60FC-BFD5-AE46-291D-175931377CB3}"/>
              </a:ext>
            </a:extLst>
          </p:cNvPr>
          <p:cNvPicPr>
            <a:picLocks noChangeAspect="1"/>
          </p:cNvPicPr>
          <p:nvPr/>
        </p:nvPicPr>
        <p:blipFill>
          <a:blip r:embed="rId4"/>
          <a:stretch>
            <a:fillRect/>
          </a:stretch>
        </p:blipFill>
        <p:spPr>
          <a:xfrm>
            <a:off x="5443118" y="2271359"/>
            <a:ext cx="158008" cy="158008"/>
          </a:xfrm>
          <a:prstGeom prst="rect">
            <a:avLst/>
          </a:prstGeom>
        </p:spPr>
      </p:pic>
      <p:sp>
        <p:nvSpPr>
          <p:cNvPr id="116" name="Text 32">
            <a:extLst>
              <a:ext uri="{FF2B5EF4-FFF2-40B4-BE49-F238E27FC236}">
                <a16:creationId xmlns:a16="http://schemas.microsoft.com/office/drawing/2014/main" id="{0B7FBC9C-BE31-5C04-EBAC-20C810ED0FF5}"/>
              </a:ext>
            </a:extLst>
          </p:cNvPr>
          <p:cNvSpPr/>
          <p:nvPr/>
        </p:nvSpPr>
        <p:spPr>
          <a:xfrm>
            <a:off x="5339242"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18" name="Shape 33">
            <a:extLst>
              <a:ext uri="{FF2B5EF4-FFF2-40B4-BE49-F238E27FC236}">
                <a16:creationId xmlns:a16="http://schemas.microsoft.com/office/drawing/2014/main" id="{1C48B3DA-3843-E81C-BA1D-328FC811E435}"/>
              </a:ext>
            </a:extLst>
          </p:cNvPr>
          <p:cNvSpPr/>
          <p:nvPr/>
        </p:nvSpPr>
        <p:spPr>
          <a:xfrm>
            <a:off x="6963826" y="2076043"/>
            <a:ext cx="1325880" cy="1965960"/>
          </a:xfrm>
          <a:prstGeom prst="roundRect">
            <a:avLst>
              <a:gd name="adj" fmla="val 5517"/>
            </a:avLst>
          </a:prstGeom>
          <a:solidFill>
            <a:srgbClr val="0070C0"/>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0" name="Shape 34">
            <a:extLst>
              <a:ext uri="{FF2B5EF4-FFF2-40B4-BE49-F238E27FC236}">
                <a16:creationId xmlns:a16="http://schemas.microsoft.com/office/drawing/2014/main" id="{CD9768CA-3E96-FF70-BA1C-30A68C9F3AEB}"/>
              </a:ext>
            </a:extLst>
          </p:cNvPr>
          <p:cNvSpPr/>
          <p:nvPr/>
        </p:nvSpPr>
        <p:spPr>
          <a:xfrm>
            <a:off x="7443886" y="2222347"/>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2" name="Image 11" descr="preencoded.png">
            <a:extLst>
              <a:ext uri="{FF2B5EF4-FFF2-40B4-BE49-F238E27FC236}">
                <a16:creationId xmlns:a16="http://schemas.microsoft.com/office/drawing/2014/main" id="{2845A542-3288-365A-3CF1-91B5BC5FDAAC}"/>
              </a:ext>
            </a:extLst>
          </p:cNvPr>
          <p:cNvPicPr>
            <a:picLocks noChangeAspect="1"/>
          </p:cNvPicPr>
          <p:nvPr/>
        </p:nvPicPr>
        <p:blipFill>
          <a:blip r:embed="rId7"/>
          <a:stretch>
            <a:fillRect/>
          </a:stretch>
        </p:blipFill>
        <p:spPr>
          <a:xfrm>
            <a:off x="7538985" y="2317446"/>
            <a:ext cx="175565" cy="175565"/>
          </a:xfrm>
          <a:prstGeom prst="rect">
            <a:avLst/>
          </a:prstGeom>
        </p:spPr>
      </p:pic>
      <p:sp>
        <p:nvSpPr>
          <p:cNvPr id="124" name="Text 35">
            <a:extLst>
              <a:ext uri="{FF2B5EF4-FFF2-40B4-BE49-F238E27FC236}">
                <a16:creationId xmlns:a16="http://schemas.microsoft.com/office/drawing/2014/main" id="{23AC6A19-B3EF-6B4F-4B4C-DC501963EF4F}"/>
              </a:ext>
            </a:extLst>
          </p:cNvPr>
          <p:cNvSpPr/>
          <p:nvPr/>
        </p:nvSpPr>
        <p:spPr>
          <a:xfrm>
            <a:off x="7009546" y="2642971"/>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rgbClr val="2F6FB0"/>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rgbClr val="2F6FB0"/>
                </a:solidFill>
                <a:effectLst/>
                <a:uLnTx/>
                <a:uFillTx/>
                <a:latin typeface="Open Sans" panose="020B0606030504020204" pitchFamily="34" charset="0"/>
                <a:ea typeface="Open Sans" panose="020B0606030504020204" pitchFamily="34" charset="0"/>
                <a:cs typeface="Open Sans" panose="020B0606030504020204" pitchFamily="34" charset="0"/>
              </a:rPr>
              <a:t>AI flavours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6" name="Text 36">
            <a:extLst>
              <a:ext uri="{FF2B5EF4-FFF2-40B4-BE49-F238E27FC236}">
                <a16:creationId xmlns:a16="http://schemas.microsoft.com/office/drawing/2014/main" id="{A44503E0-5BF4-28CD-752E-A48FF67DF4CD}"/>
              </a:ext>
            </a:extLst>
          </p:cNvPr>
          <p:cNvSpPr/>
          <p:nvPr/>
        </p:nvSpPr>
        <p:spPr>
          <a:xfrm>
            <a:off x="7009546" y="33104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28" name="Shape 37">
            <a:extLst>
              <a:ext uri="{FF2B5EF4-FFF2-40B4-BE49-F238E27FC236}">
                <a16:creationId xmlns:a16="http://schemas.microsoft.com/office/drawing/2014/main" id="{0E2FC8B9-36F4-7CFE-D024-BE7DA1384D30}"/>
              </a:ext>
            </a:extLst>
          </p:cNvPr>
          <p:cNvSpPr/>
          <p:nvPr/>
        </p:nvSpPr>
        <p:spPr>
          <a:xfrm>
            <a:off x="2272954" y="3447643"/>
            <a:ext cx="4343400" cy="594360"/>
          </a:xfrm>
          <a:prstGeom prst="roundRect">
            <a:avLst>
              <a:gd name="adj" fmla="val 12308"/>
            </a:avLst>
          </a:prstGeom>
          <a:solidFill>
            <a:srgbClr val="0070C0"/>
          </a:solidFill>
          <a:ln w="19050">
            <a:solidFill>
              <a:schemeClr val="accent1">
                <a:lumMod val="60000"/>
                <a:lumOff val="40000"/>
              </a:schemeClr>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0" name="Shape 38">
            <a:extLst>
              <a:ext uri="{FF2B5EF4-FFF2-40B4-BE49-F238E27FC236}">
                <a16:creationId xmlns:a16="http://schemas.microsoft.com/office/drawing/2014/main" id="{4ECE4137-0A79-BE80-8E80-4F6E7C1ABF2E}"/>
              </a:ext>
            </a:extLst>
          </p:cNvPr>
          <p:cNvSpPr/>
          <p:nvPr/>
        </p:nvSpPr>
        <p:spPr>
          <a:xfrm>
            <a:off x="2400970" y="3593947"/>
            <a:ext cx="310896" cy="310896"/>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2" name="Image 12" descr="preencoded.png">
            <a:extLst>
              <a:ext uri="{FF2B5EF4-FFF2-40B4-BE49-F238E27FC236}">
                <a16:creationId xmlns:a16="http://schemas.microsoft.com/office/drawing/2014/main" id="{22A84A99-B09C-7E53-2913-A7F17CAD04A4}"/>
              </a:ext>
            </a:extLst>
          </p:cNvPr>
          <p:cNvPicPr>
            <a:picLocks noChangeAspect="1"/>
          </p:cNvPicPr>
          <p:nvPr/>
        </p:nvPicPr>
        <p:blipFill>
          <a:blip r:embed="rId8"/>
          <a:stretch>
            <a:fillRect/>
          </a:stretch>
        </p:blipFill>
        <p:spPr>
          <a:xfrm>
            <a:off x="2481803" y="3674780"/>
            <a:ext cx="149230" cy="149230"/>
          </a:xfrm>
          <a:prstGeom prst="rect">
            <a:avLst/>
          </a:prstGeom>
        </p:spPr>
      </p:pic>
      <p:sp>
        <p:nvSpPr>
          <p:cNvPr id="134" name="Text 39">
            <a:extLst>
              <a:ext uri="{FF2B5EF4-FFF2-40B4-BE49-F238E27FC236}">
                <a16:creationId xmlns:a16="http://schemas.microsoft.com/office/drawing/2014/main" id="{EEBAA1A3-B0B5-F50B-B5AE-957A457114C1}"/>
              </a:ext>
            </a:extLst>
          </p:cNvPr>
          <p:cNvSpPr/>
          <p:nvPr/>
        </p:nvSpPr>
        <p:spPr>
          <a:xfrm>
            <a:off x="2803306" y="3447643"/>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6" name="Shape 40">
            <a:extLst>
              <a:ext uri="{FF2B5EF4-FFF2-40B4-BE49-F238E27FC236}">
                <a16:creationId xmlns:a16="http://schemas.microsoft.com/office/drawing/2014/main" id="{159905A4-C486-6BA3-9A55-4E4E7A7EA517}"/>
              </a:ext>
            </a:extLst>
          </p:cNvPr>
          <p:cNvSpPr/>
          <p:nvPr/>
        </p:nvSpPr>
        <p:spPr>
          <a:xfrm>
            <a:off x="2254666" y="4316323"/>
            <a:ext cx="4361685" cy="1097280"/>
          </a:xfrm>
          <a:prstGeom prst="roundRect">
            <a:avLst>
              <a:gd name="adj" fmla="val 7500"/>
            </a:avLst>
          </a:prstGeom>
          <a:solidFill>
            <a:srgbClr val="0070C0"/>
          </a:solidFill>
          <a:ln w="19050">
            <a:solidFill>
              <a:schemeClr val="tx1"/>
            </a:solidFill>
            <a:prstDash val="solid"/>
            <a:extLst>
              <a:ext uri="{C807C97D-BFC1-408E-A445-0C87EB9F89A2}">
                <ask:lineSketchStyleProps xmlns:ask="http://schemas.microsoft.com/office/drawing/2018/sketchyshapes">
                  <ask:type>
                    <ask:lineSketchNone/>
                  </ask:type>
                </ask:lineSketchStyleProps>
              </a:ext>
            </a:extLst>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8" name="Shape 41">
            <a:extLst>
              <a:ext uri="{FF2B5EF4-FFF2-40B4-BE49-F238E27FC236}">
                <a16:creationId xmlns:a16="http://schemas.microsoft.com/office/drawing/2014/main" id="{D72013BB-BF92-819F-A6F6-F632A28EDA3D}"/>
              </a:ext>
            </a:extLst>
          </p:cNvPr>
          <p:cNvSpPr/>
          <p:nvPr/>
        </p:nvSpPr>
        <p:spPr>
          <a:xfrm>
            <a:off x="2437546" y="4682083"/>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0" name="Image 13" descr="preencoded.png">
            <a:extLst>
              <a:ext uri="{FF2B5EF4-FFF2-40B4-BE49-F238E27FC236}">
                <a16:creationId xmlns:a16="http://schemas.microsoft.com/office/drawing/2014/main" id="{6532BE38-B36C-9348-13BB-DF383D63DF02}"/>
              </a:ext>
            </a:extLst>
          </p:cNvPr>
          <p:cNvPicPr>
            <a:picLocks noChangeAspect="1"/>
          </p:cNvPicPr>
          <p:nvPr/>
        </p:nvPicPr>
        <p:blipFill>
          <a:blip r:embed="rId9"/>
          <a:stretch>
            <a:fillRect/>
          </a:stretch>
        </p:blipFill>
        <p:spPr>
          <a:xfrm>
            <a:off x="2537399" y="4781936"/>
            <a:ext cx="184343" cy="184343"/>
          </a:xfrm>
          <a:prstGeom prst="rect">
            <a:avLst/>
          </a:prstGeom>
        </p:spPr>
      </p:pic>
      <p:sp>
        <p:nvSpPr>
          <p:cNvPr id="142" name="Shape 42">
            <a:extLst>
              <a:ext uri="{FF2B5EF4-FFF2-40B4-BE49-F238E27FC236}">
                <a16:creationId xmlns:a16="http://schemas.microsoft.com/office/drawing/2014/main" id="{7C8B8E15-02DD-7CF4-538E-B6800BC451B8}"/>
              </a:ext>
            </a:extLst>
          </p:cNvPr>
          <p:cNvSpPr/>
          <p:nvPr/>
        </p:nvSpPr>
        <p:spPr>
          <a:xfrm>
            <a:off x="2437546" y="4682083"/>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4" name="Image 14" descr="preencoded.png">
            <a:extLst>
              <a:ext uri="{FF2B5EF4-FFF2-40B4-BE49-F238E27FC236}">
                <a16:creationId xmlns:a16="http://schemas.microsoft.com/office/drawing/2014/main" id="{179360AB-85AA-C4EE-3020-0EABC8EE54C4}"/>
              </a:ext>
            </a:extLst>
          </p:cNvPr>
          <p:cNvPicPr>
            <a:picLocks noChangeAspect="1"/>
          </p:cNvPicPr>
          <p:nvPr/>
        </p:nvPicPr>
        <p:blipFill>
          <a:blip r:embed="rId10"/>
          <a:stretch>
            <a:fillRect/>
          </a:stretch>
        </p:blipFill>
        <p:spPr>
          <a:xfrm>
            <a:off x="2538130" y="4782667"/>
            <a:ext cx="182880" cy="182880"/>
          </a:xfrm>
          <a:prstGeom prst="rect">
            <a:avLst/>
          </a:prstGeom>
        </p:spPr>
      </p:pic>
      <p:sp>
        <p:nvSpPr>
          <p:cNvPr id="146" name="Text 43">
            <a:extLst>
              <a:ext uri="{FF2B5EF4-FFF2-40B4-BE49-F238E27FC236}">
                <a16:creationId xmlns:a16="http://schemas.microsoft.com/office/drawing/2014/main" id="{7BD5314E-700D-5892-F065-E5D2A9B7D172}"/>
              </a:ext>
            </a:extLst>
          </p:cNvPr>
          <p:cNvSpPr/>
          <p:nvPr/>
        </p:nvSpPr>
        <p:spPr>
          <a:xfrm>
            <a:off x="2986186" y="4462627"/>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8" name="Text 44">
            <a:extLst>
              <a:ext uri="{FF2B5EF4-FFF2-40B4-BE49-F238E27FC236}">
                <a16:creationId xmlns:a16="http://schemas.microsoft.com/office/drawing/2014/main" id="{93E172B6-1419-F4D1-C8AF-C6D6F19DEB5D}"/>
              </a:ext>
            </a:extLst>
          </p:cNvPr>
          <p:cNvSpPr/>
          <p:nvPr/>
        </p:nvSpPr>
        <p:spPr>
          <a:xfrm>
            <a:off x="2986186" y="4828387"/>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50" name="Shape 45">
            <a:extLst>
              <a:ext uri="{FF2B5EF4-FFF2-40B4-BE49-F238E27FC236}">
                <a16:creationId xmlns:a16="http://schemas.microsoft.com/office/drawing/2014/main" id="{8E198A61-9DC8-6532-FF61-D0024868067D}"/>
              </a:ext>
            </a:extLst>
          </p:cNvPr>
          <p:cNvSpPr/>
          <p:nvPr/>
        </p:nvSpPr>
        <p:spPr>
          <a:xfrm>
            <a:off x="2254666" y="5687923"/>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2" name="Shape 46">
            <a:extLst>
              <a:ext uri="{FF2B5EF4-FFF2-40B4-BE49-F238E27FC236}">
                <a16:creationId xmlns:a16="http://schemas.microsoft.com/office/drawing/2014/main" id="{5BB68BF1-29E0-26A9-3A9E-5737984C862A}"/>
              </a:ext>
            </a:extLst>
          </p:cNvPr>
          <p:cNvSpPr/>
          <p:nvPr/>
        </p:nvSpPr>
        <p:spPr>
          <a:xfrm>
            <a:off x="2400970" y="5939383"/>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4" name="Image 15" descr="preencoded.png">
            <a:extLst>
              <a:ext uri="{FF2B5EF4-FFF2-40B4-BE49-F238E27FC236}">
                <a16:creationId xmlns:a16="http://schemas.microsoft.com/office/drawing/2014/main" id="{E263B026-4ABC-0330-04B0-5A7BBF6EE7BC}"/>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56" name="Shape 47">
            <a:extLst>
              <a:ext uri="{FF2B5EF4-FFF2-40B4-BE49-F238E27FC236}">
                <a16:creationId xmlns:a16="http://schemas.microsoft.com/office/drawing/2014/main" id="{4526804F-41F8-CAEC-8508-B162B7DFFFD1}"/>
              </a:ext>
            </a:extLst>
          </p:cNvPr>
          <p:cNvSpPr/>
          <p:nvPr/>
        </p:nvSpPr>
        <p:spPr>
          <a:xfrm>
            <a:off x="2400970" y="5939383"/>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8" name="Image 16" descr="preencoded.png">
            <a:extLst>
              <a:ext uri="{FF2B5EF4-FFF2-40B4-BE49-F238E27FC236}">
                <a16:creationId xmlns:a16="http://schemas.microsoft.com/office/drawing/2014/main" id="{38FE2C97-FAD1-F06B-FA6F-0DDAAE484076}"/>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60" name="Text 48">
            <a:extLst>
              <a:ext uri="{FF2B5EF4-FFF2-40B4-BE49-F238E27FC236}">
                <a16:creationId xmlns:a16="http://schemas.microsoft.com/office/drawing/2014/main" id="{C5A52198-BB1C-2C01-F968-EF83A90364D5}"/>
              </a:ext>
            </a:extLst>
          </p:cNvPr>
          <p:cNvSpPr/>
          <p:nvPr/>
        </p:nvSpPr>
        <p:spPr>
          <a:xfrm>
            <a:off x="2858170" y="5687923"/>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2" name="Shape 49">
            <a:extLst>
              <a:ext uri="{FF2B5EF4-FFF2-40B4-BE49-F238E27FC236}">
                <a16:creationId xmlns:a16="http://schemas.microsoft.com/office/drawing/2014/main" id="{8FD043C5-9A21-7BB1-3002-40070222DD7D}"/>
              </a:ext>
            </a:extLst>
          </p:cNvPr>
          <p:cNvSpPr/>
          <p:nvPr/>
        </p:nvSpPr>
        <p:spPr>
          <a:xfrm>
            <a:off x="4470784" y="5687923"/>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4" name="Shape 50">
            <a:extLst>
              <a:ext uri="{FF2B5EF4-FFF2-40B4-BE49-F238E27FC236}">
                <a16:creationId xmlns:a16="http://schemas.microsoft.com/office/drawing/2014/main" id="{171E9AF7-B3ED-1FCE-966B-9C0D21D7686D}"/>
              </a:ext>
            </a:extLst>
          </p:cNvPr>
          <p:cNvSpPr/>
          <p:nvPr/>
        </p:nvSpPr>
        <p:spPr>
          <a:xfrm>
            <a:off x="4617088" y="5939383"/>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6" name="Image 17" descr="preencoded.png">
            <a:extLst>
              <a:ext uri="{FF2B5EF4-FFF2-40B4-BE49-F238E27FC236}">
                <a16:creationId xmlns:a16="http://schemas.microsoft.com/office/drawing/2014/main" id="{2D9F87B7-92D2-BE4E-A8A4-AAB4FEB2728C}"/>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68" name="Shape 51">
            <a:extLst>
              <a:ext uri="{FF2B5EF4-FFF2-40B4-BE49-F238E27FC236}">
                <a16:creationId xmlns:a16="http://schemas.microsoft.com/office/drawing/2014/main" id="{00CDBA46-43B5-4127-E1F8-5A06CE03AFCC}"/>
              </a:ext>
            </a:extLst>
          </p:cNvPr>
          <p:cNvSpPr/>
          <p:nvPr/>
        </p:nvSpPr>
        <p:spPr>
          <a:xfrm>
            <a:off x="4617088" y="5939383"/>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0" name="Image 18" descr="preencoded.png">
            <a:extLst>
              <a:ext uri="{FF2B5EF4-FFF2-40B4-BE49-F238E27FC236}">
                <a16:creationId xmlns:a16="http://schemas.microsoft.com/office/drawing/2014/main" id="{83F86F49-1FD5-1C86-27A6-1CC6C0EB7BDB}"/>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72" name="Text 52">
            <a:extLst>
              <a:ext uri="{FF2B5EF4-FFF2-40B4-BE49-F238E27FC236}">
                <a16:creationId xmlns:a16="http://schemas.microsoft.com/office/drawing/2014/main" id="{605F1E3C-6F4E-C3DA-6F9F-73A46CE0C803}"/>
              </a:ext>
            </a:extLst>
          </p:cNvPr>
          <p:cNvSpPr/>
          <p:nvPr/>
        </p:nvSpPr>
        <p:spPr>
          <a:xfrm>
            <a:off x="5074288" y="5687923"/>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4" name="Shape 54">
            <a:extLst>
              <a:ext uri="{FF2B5EF4-FFF2-40B4-BE49-F238E27FC236}">
                <a16:creationId xmlns:a16="http://schemas.microsoft.com/office/drawing/2014/main" id="{CE4C063A-54B4-B429-76B7-4A49A633842E}"/>
              </a:ext>
            </a:extLst>
          </p:cNvPr>
          <p:cNvSpPr/>
          <p:nvPr/>
        </p:nvSpPr>
        <p:spPr>
          <a:xfrm>
            <a:off x="2929798"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6" name="Shape 56">
            <a:extLst>
              <a:ext uri="{FF2B5EF4-FFF2-40B4-BE49-F238E27FC236}">
                <a16:creationId xmlns:a16="http://schemas.microsoft.com/office/drawing/2014/main" id="{21866905-786A-DE28-E879-1B9B8419C8C4}"/>
              </a:ext>
            </a:extLst>
          </p:cNvPr>
          <p:cNvSpPr/>
          <p:nvPr/>
        </p:nvSpPr>
        <p:spPr>
          <a:xfrm>
            <a:off x="4426366"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8" name="Shape 58">
            <a:extLst>
              <a:ext uri="{FF2B5EF4-FFF2-40B4-BE49-F238E27FC236}">
                <a16:creationId xmlns:a16="http://schemas.microsoft.com/office/drawing/2014/main" id="{7443040F-7991-90F6-D06D-619CDEB563C7}"/>
              </a:ext>
            </a:extLst>
          </p:cNvPr>
          <p:cNvSpPr/>
          <p:nvPr/>
        </p:nvSpPr>
        <p:spPr>
          <a:xfrm>
            <a:off x="5922934"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0" name="Shape 59">
            <a:extLst>
              <a:ext uri="{FF2B5EF4-FFF2-40B4-BE49-F238E27FC236}">
                <a16:creationId xmlns:a16="http://schemas.microsoft.com/office/drawing/2014/main" id="{F268309B-403D-156A-1FD1-2E08B54E3A1E}"/>
              </a:ext>
            </a:extLst>
          </p:cNvPr>
          <p:cNvSpPr/>
          <p:nvPr/>
        </p:nvSpPr>
        <p:spPr>
          <a:xfrm>
            <a:off x="44263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2" name="Shape 60">
            <a:extLst>
              <a:ext uri="{FF2B5EF4-FFF2-40B4-BE49-F238E27FC236}">
                <a16:creationId xmlns:a16="http://schemas.microsoft.com/office/drawing/2014/main" id="{25AEC491-9A80-C9BA-B836-77A8685C707B}"/>
              </a:ext>
            </a:extLst>
          </p:cNvPr>
          <p:cNvSpPr/>
          <p:nvPr/>
        </p:nvSpPr>
        <p:spPr>
          <a:xfrm>
            <a:off x="3351946" y="5413603"/>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4" name="Shape 61">
            <a:extLst>
              <a:ext uri="{FF2B5EF4-FFF2-40B4-BE49-F238E27FC236}">
                <a16:creationId xmlns:a16="http://schemas.microsoft.com/office/drawing/2014/main" id="{45064473-7620-5E3A-42C6-C170B773E7B2}"/>
              </a:ext>
            </a:extLst>
          </p:cNvPr>
          <p:cNvSpPr/>
          <p:nvPr/>
        </p:nvSpPr>
        <p:spPr>
          <a:xfrm>
            <a:off x="5467724" y="54268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6" name="Shape 62">
            <a:extLst>
              <a:ext uri="{FF2B5EF4-FFF2-40B4-BE49-F238E27FC236}">
                <a16:creationId xmlns:a16="http://schemas.microsoft.com/office/drawing/2014/main" id="{CE16F7A8-1400-E766-DA81-4D0C5E7C92F4}"/>
              </a:ext>
            </a:extLst>
          </p:cNvPr>
          <p:cNvSpPr/>
          <p:nvPr/>
        </p:nvSpPr>
        <p:spPr>
          <a:xfrm>
            <a:off x="6616354" y="262468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8" name="Shape 63">
            <a:extLst>
              <a:ext uri="{FF2B5EF4-FFF2-40B4-BE49-F238E27FC236}">
                <a16:creationId xmlns:a16="http://schemas.microsoft.com/office/drawing/2014/main" id="{93987617-637D-79B8-4923-1E8BE211B894}"/>
              </a:ext>
            </a:extLst>
          </p:cNvPr>
          <p:cNvSpPr/>
          <p:nvPr/>
        </p:nvSpPr>
        <p:spPr>
          <a:xfrm>
            <a:off x="6616354" y="374482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0" name="Shape 64">
            <a:extLst>
              <a:ext uri="{FF2B5EF4-FFF2-40B4-BE49-F238E27FC236}">
                <a16:creationId xmlns:a16="http://schemas.microsoft.com/office/drawing/2014/main" id="{156D3F6E-8F86-5E8E-2329-3DA124A1D704}"/>
              </a:ext>
            </a:extLst>
          </p:cNvPr>
          <p:cNvSpPr/>
          <p:nvPr/>
        </p:nvSpPr>
        <p:spPr>
          <a:xfrm>
            <a:off x="76267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2" name="Shape 65">
            <a:extLst>
              <a:ext uri="{FF2B5EF4-FFF2-40B4-BE49-F238E27FC236}">
                <a16:creationId xmlns:a16="http://schemas.microsoft.com/office/drawing/2014/main" id="{52EACE09-5E69-0540-4219-48FE6775911C}"/>
              </a:ext>
            </a:extLst>
          </p:cNvPr>
          <p:cNvSpPr/>
          <p:nvPr/>
        </p:nvSpPr>
        <p:spPr>
          <a:xfrm>
            <a:off x="1682608" y="4755173"/>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4" name="Text 66">
            <a:extLst>
              <a:ext uri="{FF2B5EF4-FFF2-40B4-BE49-F238E27FC236}">
                <a16:creationId xmlns:a16="http://schemas.microsoft.com/office/drawing/2014/main" id="{64DBBF92-B879-A539-1639-ED9E1400D2B0}"/>
              </a:ext>
            </a:extLst>
          </p:cNvPr>
          <p:cNvSpPr/>
          <p:nvPr/>
        </p:nvSpPr>
        <p:spPr>
          <a:xfrm>
            <a:off x="1576003" y="4502995"/>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Rounded Corners 195">
            <a:extLst>
              <a:ext uri="{FF2B5EF4-FFF2-40B4-BE49-F238E27FC236}">
                <a16:creationId xmlns:a16="http://schemas.microsoft.com/office/drawing/2014/main" id="{C8B35056-8235-FB3C-6CF4-18A56AD10091}"/>
              </a:ext>
            </a:extLst>
          </p:cNvPr>
          <p:cNvSpPr/>
          <p:nvPr/>
        </p:nvSpPr>
        <p:spPr>
          <a:xfrm>
            <a:off x="334426" y="3368470"/>
            <a:ext cx="1280160" cy="320040"/>
          </a:xfrm>
          <a:prstGeom prst="roundRect">
            <a:avLst/>
          </a:prstGeom>
          <a:noFill/>
          <a:ln>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198" name="Shape 33">
            <a:extLst>
              <a:ext uri="{FF2B5EF4-FFF2-40B4-BE49-F238E27FC236}">
                <a16:creationId xmlns:a16="http://schemas.microsoft.com/office/drawing/2014/main" id="{43C2DF9A-18FC-2A2C-D6D1-BB9007437CD8}"/>
              </a:ext>
            </a:extLst>
          </p:cNvPr>
          <p:cNvSpPr/>
          <p:nvPr/>
        </p:nvSpPr>
        <p:spPr>
          <a:xfrm>
            <a:off x="6958743" y="4316323"/>
            <a:ext cx="1325880" cy="1097280"/>
          </a:xfrm>
          <a:prstGeom prst="roundRect">
            <a:avLst>
              <a:gd name="adj" fmla="val 5517"/>
            </a:avLst>
          </a:prstGeom>
          <a:solidFill>
            <a:srgbClr val="0070C0"/>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0" name="Text 36">
            <a:extLst>
              <a:ext uri="{FF2B5EF4-FFF2-40B4-BE49-F238E27FC236}">
                <a16:creationId xmlns:a16="http://schemas.microsoft.com/office/drawing/2014/main" id="{589F1108-91D2-4CEF-0970-BD91D6683744}"/>
              </a:ext>
            </a:extLst>
          </p:cNvPr>
          <p:cNvSpPr/>
          <p:nvPr/>
        </p:nvSpPr>
        <p:spPr>
          <a:xfrm>
            <a:off x="7020436" y="4645507"/>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2" name="Shape 63">
            <a:extLst>
              <a:ext uri="{FF2B5EF4-FFF2-40B4-BE49-F238E27FC236}">
                <a16:creationId xmlns:a16="http://schemas.microsoft.com/office/drawing/2014/main" id="{AAA86733-4CAF-D8E5-125C-F9BF817997E1}"/>
              </a:ext>
            </a:extLst>
          </p:cNvPr>
          <p:cNvSpPr/>
          <p:nvPr/>
        </p:nvSpPr>
        <p:spPr>
          <a:xfrm>
            <a:off x="6634642" y="4935218"/>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11" name="Group 10">
            <a:extLst>
              <a:ext uri="{FF2B5EF4-FFF2-40B4-BE49-F238E27FC236}">
                <a16:creationId xmlns:a16="http://schemas.microsoft.com/office/drawing/2014/main" id="{A5BAC8F2-8C82-787C-1908-09DBB73B6755}"/>
              </a:ext>
            </a:extLst>
          </p:cNvPr>
          <p:cNvGrpSpPr/>
          <p:nvPr/>
        </p:nvGrpSpPr>
        <p:grpSpPr>
          <a:xfrm>
            <a:off x="10886104" y="161995"/>
            <a:ext cx="1082369" cy="362990"/>
            <a:chOff x="9701652" y="287718"/>
            <a:chExt cx="998459" cy="334849"/>
          </a:xfrm>
        </p:grpSpPr>
        <p:pic>
          <p:nvPicPr>
            <p:cNvPr id="15" name="Picture 14" descr="Icon&#10;&#10;Description automatically generated">
              <a:extLst>
                <a:ext uri="{FF2B5EF4-FFF2-40B4-BE49-F238E27FC236}">
                  <a16:creationId xmlns:a16="http://schemas.microsoft.com/office/drawing/2014/main" id="{324A9CF4-629A-2AE3-1FC3-192E0C6D2D6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17" name="Straight Connector 16">
              <a:extLst>
                <a:ext uri="{FF2B5EF4-FFF2-40B4-BE49-F238E27FC236}">
                  <a16:creationId xmlns:a16="http://schemas.microsoft.com/office/drawing/2014/main" id="{6E22ECED-4308-BF72-62AD-C6024BB63935}"/>
                </a:ext>
              </a:extLst>
            </p:cNvPr>
            <p:cNvCxnSpPr>
              <a:cxnSpLocks/>
            </p:cNvCxnSpPr>
            <p:nvPr/>
          </p:nvCxnSpPr>
          <p:spPr>
            <a:xfrm>
              <a:off x="10700111" y="287718"/>
              <a:ext cx="0" cy="334849"/>
            </a:xfrm>
            <a:prstGeom prst="line">
              <a:avLst/>
            </a:prstGeom>
            <a:noFill/>
            <a:ln w="9525" cap="flat" cmpd="sng" algn="ctr">
              <a:solidFill>
                <a:srgbClr val="000000"/>
              </a:solidFill>
              <a:prstDash val="solid"/>
              <a:headEnd type="none" w="lg" len="med"/>
              <a:tailEnd type="none" w="lg" len="med"/>
            </a:ln>
            <a:effectLst/>
          </p:spPr>
        </p:cxnSp>
      </p:grpSp>
      <p:sp>
        <p:nvSpPr>
          <p:cNvPr id="4" name="Shape 3">
            <a:extLst>
              <a:ext uri="{FF2B5EF4-FFF2-40B4-BE49-F238E27FC236}">
                <a16:creationId xmlns:a16="http://schemas.microsoft.com/office/drawing/2014/main" id="{8427E59F-D1C6-9B9F-866B-3E61CE688DDB}"/>
              </a:ext>
            </a:extLst>
          </p:cNvPr>
          <p:cNvSpPr/>
          <p:nvPr/>
        </p:nvSpPr>
        <p:spPr>
          <a:xfrm>
            <a:off x="359321" y="1019783"/>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9" name="Graphic 8">
            <a:extLst>
              <a:ext uri="{FF2B5EF4-FFF2-40B4-BE49-F238E27FC236}">
                <a16:creationId xmlns:a16="http://schemas.microsoft.com/office/drawing/2014/main" id="{C52CF80B-3BF4-1556-1573-5F3EFE0D68FE}"/>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9509859" y="199297"/>
            <a:ext cx="1314866" cy="198401"/>
          </a:xfrm>
          <a:prstGeom prst="rect">
            <a:avLst/>
          </a:prstGeom>
        </p:spPr>
      </p:pic>
    </p:spTree>
    <p:extLst>
      <p:ext uri="{BB962C8B-B14F-4D97-AF65-F5344CB8AC3E}">
        <p14:creationId xmlns:p14="http://schemas.microsoft.com/office/powerpoint/2010/main" val="2171795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61C65-4866-2F3B-B6F8-A5E823DD7C1A}"/>
            </a:ext>
          </a:extLst>
        </p:cNvPr>
        <p:cNvGrpSpPr/>
        <p:nvPr/>
      </p:nvGrpSpPr>
      <p:grpSpPr>
        <a:xfrm>
          <a:off x="0" y="0"/>
          <a:ext cx="0" cy="0"/>
          <a:chOff x="0" y="0"/>
          <a:chExt cx="0" cy="0"/>
        </a:xfrm>
      </p:grpSpPr>
      <p:sp>
        <p:nvSpPr>
          <p:cNvPr id="2" name="Shape 2">
            <a:extLst>
              <a:ext uri="{FF2B5EF4-FFF2-40B4-BE49-F238E27FC236}">
                <a16:creationId xmlns:a16="http://schemas.microsoft.com/office/drawing/2014/main" id="{E140B5A2-B5C3-9F82-AA7E-18B6A21140F8}"/>
              </a:ext>
            </a:extLst>
          </p:cNvPr>
          <p:cNvSpPr/>
          <p:nvPr/>
        </p:nvSpPr>
        <p:spPr>
          <a:xfrm>
            <a:off x="8579951" y="1344523"/>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4" name="Text 3">
            <a:extLst>
              <a:ext uri="{FF2B5EF4-FFF2-40B4-BE49-F238E27FC236}">
                <a16:creationId xmlns:a16="http://schemas.microsoft.com/office/drawing/2014/main" id="{0F82787A-FBCC-6751-3882-9149A64B49A0}"/>
              </a:ext>
            </a:extLst>
          </p:cNvPr>
          <p:cNvSpPr/>
          <p:nvPr/>
        </p:nvSpPr>
        <p:spPr>
          <a:xfrm>
            <a:off x="8826521" y="1526958"/>
            <a:ext cx="3121480" cy="15910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An AI coworker is an autonomous digital agent capable of handling complex, multi-step workflows from start to finish. Unlike chatbots or copilots that only answer questions or draft text, an AI coworker connects directly to your desktop or company software to execute tasks independently</a:t>
            </a:r>
          </a:p>
        </p:txBody>
      </p:sp>
      <p:sp>
        <p:nvSpPr>
          <p:cNvPr id="89" name="Text 5">
            <a:extLst>
              <a:ext uri="{FF2B5EF4-FFF2-40B4-BE49-F238E27FC236}">
                <a16:creationId xmlns:a16="http://schemas.microsoft.com/office/drawing/2014/main" id="{9AC8F2E4-481B-1BBB-34D8-634DCAAFC259}"/>
              </a:ext>
            </a:extLst>
          </p:cNvPr>
          <p:cNvSpPr/>
          <p:nvPr/>
        </p:nvSpPr>
        <p:spPr>
          <a:xfrm>
            <a:off x="8777826" y="3117101"/>
            <a:ext cx="3121397" cy="3621937"/>
          </a:xfrm>
          <a:prstGeom prst="rect">
            <a:avLst/>
          </a:prstGeom>
          <a:noFill/>
          <a:ln/>
        </p:spPr>
        <p:txBody>
          <a:bodyPr wrap="square" lIns="0" tIns="0" rIns="0" bIns="0" rtlCol="0" anchor="t"/>
          <a:lstStyle/>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Coworker and Agents: See above for AI Coworker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anf</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Agents are more focused at executing discrete tasks</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Skills are specialized instructions that teach the AI your specific workflows, voice, and rules so it can execute repetitive tasks automatically</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In AI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Cowork</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platforms (like Claude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Cowork</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Skills are reusable, saved instruction sets that teach an AI agent how to perform specific tasks, such as applying your brand guidelines, generating reports, or automating workflows</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AI tool sets transform workflows by automating repetitive processes, enhancing research accuracy, and generating high-quality drafts or code.</a:t>
            </a:r>
          </a:p>
        </p:txBody>
      </p:sp>
      <p:grpSp>
        <p:nvGrpSpPr>
          <p:cNvPr id="6" name="Group 5">
            <a:extLst>
              <a:ext uri="{FF2B5EF4-FFF2-40B4-BE49-F238E27FC236}">
                <a16:creationId xmlns:a16="http://schemas.microsoft.com/office/drawing/2014/main" id="{EA26F340-56A3-596C-8192-B5572F93C206}"/>
              </a:ext>
            </a:extLst>
          </p:cNvPr>
          <p:cNvGrpSpPr/>
          <p:nvPr/>
        </p:nvGrpSpPr>
        <p:grpSpPr>
          <a:xfrm>
            <a:off x="1" y="0"/>
            <a:ext cx="45719" cy="6871644"/>
            <a:chOff x="-2140" y="0"/>
            <a:chExt cx="127247" cy="6858000"/>
          </a:xfrm>
        </p:grpSpPr>
        <p:sp>
          <p:nvSpPr>
            <p:cNvPr id="7" name="Rectangle 6">
              <a:extLst>
                <a:ext uri="{FF2B5EF4-FFF2-40B4-BE49-F238E27FC236}">
                  <a16:creationId xmlns:a16="http://schemas.microsoft.com/office/drawing/2014/main" id="{C82B75E8-4C22-78DB-BD87-C9C21C0DCB8D}"/>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94588AD2-0A04-BF6E-6721-E71F420962BA}"/>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10" name="Text 16">
            <a:extLst>
              <a:ext uri="{FF2B5EF4-FFF2-40B4-BE49-F238E27FC236}">
                <a16:creationId xmlns:a16="http://schemas.microsoft.com/office/drawing/2014/main" id="{33AECB3F-C1C0-FA94-1F90-CF23B2AC90D6}"/>
              </a:ext>
            </a:extLst>
          </p:cNvPr>
          <p:cNvSpPr/>
          <p:nvPr/>
        </p:nvSpPr>
        <p:spPr>
          <a:xfrm>
            <a:off x="242986" y="1371955"/>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7">
            <a:extLst>
              <a:ext uri="{FF2B5EF4-FFF2-40B4-BE49-F238E27FC236}">
                <a16:creationId xmlns:a16="http://schemas.microsoft.com/office/drawing/2014/main" id="{EF20E0D1-D0A2-A487-AE14-EB4CAC9201C3}"/>
              </a:ext>
            </a:extLst>
          </p:cNvPr>
          <p:cNvSpPr/>
          <p:nvPr/>
        </p:nvSpPr>
        <p:spPr>
          <a:xfrm>
            <a:off x="288706" y="2076043"/>
            <a:ext cx="1371600" cy="4480560"/>
          </a:xfrm>
          <a:prstGeom prst="roundRect">
            <a:avLst>
              <a:gd name="adj" fmla="val 6667"/>
            </a:avLst>
          </a:prstGeom>
          <a:solidFill>
            <a:srgbClr val="182B61"/>
          </a:solidFill>
          <a:ln w="9525">
            <a:solidFill>
              <a:schemeClr val="tx1"/>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8">
            <a:extLst>
              <a:ext uri="{FF2B5EF4-FFF2-40B4-BE49-F238E27FC236}">
                <a16:creationId xmlns:a16="http://schemas.microsoft.com/office/drawing/2014/main" id="{2F626076-3D27-F72F-D951-88BFD873C973}"/>
              </a:ext>
            </a:extLst>
          </p:cNvPr>
          <p:cNvSpPr/>
          <p:nvPr/>
        </p:nvSpPr>
        <p:spPr>
          <a:xfrm>
            <a:off x="681898" y="2277211"/>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6" descr="preencoded.png">
            <a:extLst>
              <a:ext uri="{FF2B5EF4-FFF2-40B4-BE49-F238E27FC236}">
                <a16:creationId xmlns:a16="http://schemas.microsoft.com/office/drawing/2014/main" id="{79C46D6A-1522-34F2-60C0-AEF026E97E35}"/>
              </a:ext>
            </a:extLst>
          </p:cNvPr>
          <p:cNvPicPr>
            <a:picLocks noChangeAspect="1"/>
          </p:cNvPicPr>
          <p:nvPr/>
        </p:nvPicPr>
        <p:blipFill>
          <a:blip r:embed="rId3"/>
          <a:stretch>
            <a:fillRect/>
          </a:stretch>
        </p:blipFill>
        <p:spPr>
          <a:xfrm>
            <a:off x="809914" y="2405227"/>
            <a:ext cx="329184" cy="329184"/>
          </a:xfrm>
          <a:prstGeom prst="rect">
            <a:avLst/>
          </a:prstGeom>
        </p:spPr>
      </p:pic>
      <p:sp>
        <p:nvSpPr>
          <p:cNvPr id="18" name="Text 19">
            <a:extLst>
              <a:ext uri="{FF2B5EF4-FFF2-40B4-BE49-F238E27FC236}">
                <a16:creationId xmlns:a16="http://schemas.microsoft.com/office/drawing/2014/main" id="{AF009D4D-6AE8-12B4-ECD5-278E18D9603C}"/>
              </a:ext>
            </a:extLst>
          </p:cNvPr>
          <p:cNvSpPr/>
          <p:nvPr/>
        </p:nvSpPr>
        <p:spPr>
          <a:xfrm>
            <a:off x="334426" y="2944723"/>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20">
            <a:extLst>
              <a:ext uri="{FF2B5EF4-FFF2-40B4-BE49-F238E27FC236}">
                <a16:creationId xmlns:a16="http://schemas.microsoft.com/office/drawing/2014/main" id="{C100C470-471B-1841-14AE-039535088641}"/>
              </a:ext>
            </a:extLst>
          </p:cNvPr>
          <p:cNvSpPr/>
          <p:nvPr/>
        </p:nvSpPr>
        <p:spPr>
          <a:xfrm>
            <a:off x="416722" y="3401923"/>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22" name="Shape 21">
            <a:extLst>
              <a:ext uri="{FF2B5EF4-FFF2-40B4-BE49-F238E27FC236}">
                <a16:creationId xmlns:a16="http://schemas.microsoft.com/office/drawing/2014/main" id="{B156F14D-8AA1-AA22-965D-342B3B1A046E}"/>
              </a:ext>
            </a:extLst>
          </p:cNvPr>
          <p:cNvSpPr/>
          <p:nvPr/>
        </p:nvSpPr>
        <p:spPr>
          <a:xfrm>
            <a:off x="2254666" y="1344523"/>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6" name="Shape 22">
            <a:extLst>
              <a:ext uri="{FF2B5EF4-FFF2-40B4-BE49-F238E27FC236}">
                <a16:creationId xmlns:a16="http://schemas.microsoft.com/office/drawing/2014/main" id="{3519CAB4-868C-50B1-83BA-A1ABBF8E27F8}"/>
              </a:ext>
            </a:extLst>
          </p:cNvPr>
          <p:cNvSpPr/>
          <p:nvPr/>
        </p:nvSpPr>
        <p:spPr>
          <a:xfrm>
            <a:off x="2400970" y="1426819"/>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0" name="Image 7" descr="preencoded.png">
            <a:extLst>
              <a:ext uri="{FF2B5EF4-FFF2-40B4-BE49-F238E27FC236}">
                <a16:creationId xmlns:a16="http://schemas.microsoft.com/office/drawing/2014/main" id="{BFC6477C-97CA-CEEA-9C50-9FB36A8E45BE}"/>
              </a:ext>
            </a:extLst>
          </p:cNvPr>
          <p:cNvPicPr>
            <a:picLocks noChangeAspect="1"/>
          </p:cNvPicPr>
          <p:nvPr/>
        </p:nvPicPr>
        <p:blipFill>
          <a:blip r:embed="rId4"/>
          <a:stretch>
            <a:fillRect/>
          </a:stretch>
        </p:blipFill>
        <p:spPr>
          <a:xfrm>
            <a:off x="2477048" y="1502897"/>
            <a:ext cx="140452" cy="140452"/>
          </a:xfrm>
          <a:prstGeom prst="rect">
            <a:avLst/>
          </a:prstGeom>
        </p:spPr>
      </p:pic>
      <p:sp>
        <p:nvSpPr>
          <p:cNvPr id="92" name="Text 23">
            <a:extLst>
              <a:ext uri="{FF2B5EF4-FFF2-40B4-BE49-F238E27FC236}">
                <a16:creationId xmlns:a16="http://schemas.microsoft.com/office/drawing/2014/main" id="{7036E289-C829-D865-DB4D-A7F424A6308F}"/>
              </a:ext>
            </a:extLst>
          </p:cNvPr>
          <p:cNvSpPr/>
          <p:nvPr/>
        </p:nvSpPr>
        <p:spPr>
          <a:xfrm>
            <a:off x="2785018" y="1344523"/>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4" name="Shape 24">
            <a:extLst>
              <a:ext uri="{FF2B5EF4-FFF2-40B4-BE49-F238E27FC236}">
                <a16:creationId xmlns:a16="http://schemas.microsoft.com/office/drawing/2014/main" id="{C0D1F454-AC01-E18A-2770-9CA41DB14C9C}"/>
              </a:ext>
            </a:extLst>
          </p:cNvPr>
          <p:cNvSpPr/>
          <p:nvPr/>
        </p:nvSpPr>
        <p:spPr>
          <a:xfrm>
            <a:off x="2254666" y="2076043"/>
            <a:ext cx="1350264" cy="1097280"/>
          </a:xfrm>
          <a:prstGeom prst="roundRect">
            <a:avLst>
              <a:gd name="adj" fmla="val 6667"/>
            </a:avLst>
          </a:prstGeom>
          <a:solidFill>
            <a:srgbClr val="182B61"/>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6" name="Shape 25">
            <a:extLst>
              <a:ext uri="{FF2B5EF4-FFF2-40B4-BE49-F238E27FC236}">
                <a16:creationId xmlns:a16="http://schemas.microsoft.com/office/drawing/2014/main" id="{BCC4BE64-62EE-9AF4-9586-9012E45B15FC}"/>
              </a:ext>
            </a:extLst>
          </p:cNvPr>
          <p:cNvSpPr/>
          <p:nvPr/>
        </p:nvSpPr>
        <p:spPr>
          <a:xfrm>
            <a:off x="2364394"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8" name="Image 8" descr="preencoded.png">
            <a:extLst>
              <a:ext uri="{FF2B5EF4-FFF2-40B4-BE49-F238E27FC236}">
                <a16:creationId xmlns:a16="http://schemas.microsoft.com/office/drawing/2014/main" id="{8A3B1A27-0E3A-960B-3529-60CD31512B7F}"/>
              </a:ext>
            </a:extLst>
          </p:cNvPr>
          <p:cNvPicPr>
            <a:picLocks noChangeAspect="1"/>
          </p:cNvPicPr>
          <p:nvPr/>
        </p:nvPicPr>
        <p:blipFill>
          <a:blip r:embed="rId5"/>
          <a:stretch>
            <a:fillRect/>
          </a:stretch>
        </p:blipFill>
        <p:spPr>
          <a:xfrm>
            <a:off x="2449982" y="2271359"/>
            <a:ext cx="158008" cy="158008"/>
          </a:xfrm>
          <a:prstGeom prst="rect">
            <a:avLst/>
          </a:prstGeom>
        </p:spPr>
      </p:pic>
      <p:sp>
        <p:nvSpPr>
          <p:cNvPr id="100" name="Text 26">
            <a:extLst>
              <a:ext uri="{FF2B5EF4-FFF2-40B4-BE49-F238E27FC236}">
                <a16:creationId xmlns:a16="http://schemas.microsoft.com/office/drawing/2014/main" id="{10E961E5-13A4-D14C-7F13-69CB5EF7A285}"/>
              </a:ext>
            </a:extLst>
          </p:cNvPr>
          <p:cNvSpPr/>
          <p:nvPr/>
        </p:nvSpPr>
        <p:spPr>
          <a:xfrm>
            <a:off x="2346106"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a:t>
            </a:r>
            <a:r>
              <a:rPr kumimoji="0" lang="en-US" sz="8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eShare</a:t>
            </a: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Digital Twins</a:t>
            </a:r>
          </a:p>
        </p:txBody>
      </p:sp>
      <p:sp>
        <p:nvSpPr>
          <p:cNvPr id="102" name="Shape 27">
            <a:extLst>
              <a:ext uri="{FF2B5EF4-FFF2-40B4-BE49-F238E27FC236}">
                <a16:creationId xmlns:a16="http://schemas.microsoft.com/office/drawing/2014/main" id="{B46542EB-FB76-D96A-C5BA-B80A3D5B4242}"/>
              </a:ext>
            </a:extLst>
          </p:cNvPr>
          <p:cNvSpPr/>
          <p:nvPr/>
        </p:nvSpPr>
        <p:spPr>
          <a:xfrm>
            <a:off x="3751234" y="2076043"/>
            <a:ext cx="1350264" cy="1097280"/>
          </a:xfrm>
          <a:prstGeom prst="roundRect">
            <a:avLst>
              <a:gd name="adj" fmla="val 6667"/>
            </a:avLst>
          </a:prstGeom>
          <a:solidFill>
            <a:srgbClr val="182B61"/>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4" name="Shape 28">
            <a:extLst>
              <a:ext uri="{FF2B5EF4-FFF2-40B4-BE49-F238E27FC236}">
                <a16:creationId xmlns:a16="http://schemas.microsoft.com/office/drawing/2014/main" id="{E638D40F-03C6-BD86-8C75-5AF6A61FDF0C}"/>
              </a:ext>
            </a:extLst>
          </p:cNvPr>
          <p:cNvSpPr/>
          <p:nvPr/>
        </p:nvSpPr>
        <p:spPr>
          <a:xfrm>
            <a:off x="3860962"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6" name="Image 9" descr="preencoded.png">
            <a:extLst>
              <a:ext uri="{FF2B5EF4-FFF2-40B4-BE49-F238E27FC236}">
                <a16:creationId xmlns:a16="http://schemas.microsoft.com/office/drawing/2014/main" id="{64C342BD-0CB3-4CE4-A28A-D135F6E0D813}"/>
              </a:ext>
            </a:extLst>
          </p:cNvPr>
          <p:cNvPicPr>
            <a:picLocks noChangeAspect="1"/>
          </p:cNvPicPr>
          <p:nvPr/>
        </p:nvPicPr>
        <p:blipFill>
          <a:blip r:embed="rId6"/>
          <a:stretch>
            <a:fillRect/>
          </a:stretch>
        </p:blipFill>
        <p:spPr>
          <a:xfrm>
            <a:off x="3946550" y="2271359"/>
            <a:ext cx="158008" cy="158008"/>
          </a:xfrm>
          <a:prstGeom prst="rect">
            <a:avLst/>
          </a:prstGeom>
        </p:spPr>
      </p:pic>
      <p:sp>
        <p:nvSpPr>
          <p:cNvPr id="108" name="Text 29">
            <a:extLst>
              <a:ext uri="{FF2B5EF4-FFF2-40B4-BE49-F238E27FC236}">
                <a16:creationId xmlns:a16="http://schemas.microsoft.com/office/drawing/2014/main" id="{68438DFB-DEB6-5848-5B4B-E9CE055F8789}"/>
              </a:ext>
            </a:extLst>
          </p:cNvPr>
          <p:cNvSpPr/>
          <p:nvPr/>
        </p:nvSpPr>
        <p:spPr>
          <a:xfrm>
            <a:off x="3842674"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10" name="Shape 30">
            <a:extLst>
              <a:ext uri="{FF2B5EF4-FFF2-40B4-BE49-F238E27FC236}">
                <a16:creationId xmlns:a16="http://schemas.microsoft.com/office/drawing/2014/main" id="{8EAF1633-6349-E2E8-7CCE-90ABC41DC33E}"/>
              </a:ext>
            </a:extLst>
          </p:cNvPr>
          <p:cNvSpPr/>
          <p:nvPr/>
        </p:nvSpPr>
        <p:spPr>
          <a:xfrm>
            <a:off x="5247802" y="2076043"/>
            <a:ext cx="1350264" cy="1097280"/>
          </a:xfrm>
          <a:prstGeom prst="roundRect">
            <a:avLst>
              <a:gd name="adj" fmla="val 6667"/>
            </a:avLst>
          </a:prstGeom>
          <a:solidFill>
            <a:srgbClr val="FF7E00"/>
          </a:solidFill>
          <a:ln w="28575">
            <a:solidFill>
              <a:schemeClr val="tx1"/>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2" name="Shape 31">
            <a:extLst>
              <a:ext uri="{FF2B5EF4-FFF2-40B4-BE49-F238E27FC236}">
                <a16:creationId xmlns:a16="http://schemas.microsoft.com/office/drawing/2014/main" id="{707A9E3C-79F9-2CDF-03F9-AD97ED703985}"/>
              </a:ext>
            </a:extLst>
          </p:cNvPr>
          <p:cNvSpPr/>
          <p:nvPr/>
        </p:nvSpPr>
        <p:spPr>
          <a:xfrm>
            <a:off x="5357530" y="2185771"/>
            <a:ext cx="329184" cy="329184"/>
          </a:xfrm>
          <a:prstGeom prst="ellipse">
            <a:avLst/>
          </a:prstGeom>
          <a:solidFill>
            <a:srgbClr val="182B6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4" name="Image 10" descr="preencoded.png">
            <a:extLst>
              <a:ext uri="{FF2B5EF4-FFF2-40B4-BE49-F238E27FC236}">
                <a16:creationId xmlns:a16="http://schemas.microsoft.com/office/drawing/2014/main" id="{1FA3D5FD-38B4-DCAF-AB72-7EB32183FD75}"/>
              </a:ext>
            </a:extLst>
          </p:cNvPr>
          <p:cNvPicPr>
            <a:picLocks noChangeAspect="1"/>
          </p:cNvPicPr>
          <p:nvPr/>
        </p:nvPicPr>
        <p:blipFill>
          <a:blip r:embed="rId4"/>
          <a:stretch>
            <a:fillRect/>
          </a:stretch>
        </p:blipFill>
        <p:spPr>
          <a:xfrm>
            <a:off x="5443118" y="2271359"/>
            <a:ext cx="158008" cy="158008"/>
          </a:xfrm>
          <a:prstGeom prst="rect">
            <a:avLst/>
          </a:prstGeom>
        </p:spPr>
      </p:pic>
      <p:sp>
        <p:nvSpPr>
          <p:cNvPr id="116" name="Text 32">
            <a:extLst>
              <a:ext uri="{FF2B5EF4-FFF2-40B4-BE49-F238E27FC236}">
                <a16:creationId xmlns:a16="http://schemas.microsoft.com/office/drawing/2014/main" id="{F9790473-3DBA-1913-CFDA-02CEB064B033}"/>
              </a:ext>
            </a:extLst>
          </p:cNvPr>
          <p:cNvSpPr/>
          <p:nvPr/>
        </p:nvSpPr>
        <p:spPr>
          <a:xfrm>
            <a:off x="5348068" y="2240635"/>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Skills</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Toolsets</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18" name="Shape 33">
            <a:extLst>
              <a:ext uri="{FF2B5EF4-FFF2-40B4-BE49-F238E27FC236}">
                <a16:creationId xmlns:a16="http://schemas.microsoft.com/office/drawing/2014/main" id="{3FE247A3-8997-1380-0344-9DD1FADEC353}"/>
              </a:ext>
            </a:extLst>
          </p:cNvPr>
          <p:cNvSpPr/>
          <p:nvPr/>
        </p:nvSpPr>
        <p:spPr>
          <a:xfrm>
            <a:off x="6963826" y="2076043"/>
            <a:ext cx="1325880" cy="1965960"/>
          </a:xfrm>
          <a:prstGeom prst="roundRect">
            <a:avLst>
              <a:gd name="adj" fmla="val 5517"/>
            </a:avLst>
          </a:prstGeom>
          <a:solidFill>
            <a:srgbClr val="182B61"/>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0" name="Shape 34">
            <a:extLst>
              <a:ext uri="{FF2B5EF4-FFF2-40B4-BE49-F238E27FC236}">
                <a16:creationId xmlns:a16="http://schemas.microsoft.com/office/drawing/2014/main" id="{3BD078FB-1229-DCA6-8F33-A0C5DDBACF29}"/>
              </a:ext>
            </a:extLst>
          </p:cNvPr>
          <p:cNvSpPr/>
          <p:nvPr/>
        </p:nvSpPr>
        <p:spPr>
          <a:xfrm>
            <a:off x="7443886" y="2222347"/>
            <a:ext cx="365760" cy="365760"/>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2" name="Image 11" descr="preencoded.png">
            <a:extLst>
              <a:ext uri="{FF2B5EF4-FFF2-40B4-BE49-F238E27FC236}">
                <a16:creationId xmlns:a16="http://schemas.microsoft.com/office/drawing/2014/main" id="{06A3F7B2-88E7-7469-29DF-336EE48F87CA}"/>
              </a:ext>
            </a:extLst>
          </p:cNvPr>
          <p:cNvPicPr>
            <a:picLocks noChangeAspect="1"/>
          </p:cNvPicPr>
          <p:nvPr/>
        </p:nvPicPr>
        <p:blipFill>
          <a:blip r:embed="rId7"/>
          <a:stretch>
            <a:fillRect/>
          </a:stretch>
        </p:blipFill>
        <p:spPr>
          <a:xfrm>
            <a:off x="7538985" y="2317446"/>
            <a:ext cx="175565" cy="175565"/>
          </a:xfrm>
          <a:prstGeom prst="rect">
            <a:avLst/>
          </a:prstGeom>
        </p:spPr>
      </p:pic>
      <p:sp>
        <p:nvSpPr>
          <p:cNvPr id="124" name="Text 35">
            <a:extLst>
              <a:ext uri="{FF2B5EF4-FFF2-40B4-BE49-F238E27FC236}">
                <a16:creationId xmlns:a16="http://schemas.microsoft.com/office/drawing/2014/main" id="{C8904A14-8C22-DCBE-FA1B-F5AB3E6C168D}"/>
              </a:ext>
            </a:extLst>
          </p:cNvPr>
          <p:cNvSpPr/>
          <p:nvPr/>
        </p:nvSpPr>
        <p:spPr>
          <a:xfrm>
            <a:off x="7009546" y="2642971"/>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6" name="Text 36">
            <a:extLst>
              <a:ext uri="{FF2B5EF4-FFF2-40B4-BE49-F238E27FC236}">
                <a16:creationId xmlns:a16="http://schemas.microsoft.com/office/drawing/2014/main" id="{34003AC3-7529-DA13-9206-09C1D0649018}"/>
              </a:ext>
            </a:extLst>
          </p:cNvPr>
          <p:cNvSpPr/>
          <p:nvPr/>
        </p:nvSpPr>
        <p:spPr>
          <a:xfrm>
            <a:off x="7009546" y="33104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28" name="Shape 37">
            <a:extLst>
              <a:ext uri="{FF2B5EF4-FFF2-40B4-BE49-F238E27FC236}">
                <a16:creationId xmlns:a16="http://schemas.microsoft.com/office/drawing/2014/main" id="{D8A785E4-AE14-68B6-7BE4-F2776BB9B329}"/>
              </a:ext>
            </a:extLst>
          </p:cNvPr>
          <p:cNvSpPr/>
          <p:nvPr/>
        </p:nvSpPr>
        <p:spPr>
          <a:xfrm>
            <a:off x="2272954" y="3447643"/>
            <a:ext cx="4343400" cy="594360"/>
          </a:xfrm>
          <a:prstGeom prst="roundRect">
            <a:avLst>
              <a:gd name="adj" fmla="val 12308"/>
            </a:avLst>
          </a:prstGeom>
          <a:solidFill>
            <a:srgbClr val="182B61"/>
          </a:solidFill>
          <a:ln w="19050">
            <a:no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0" name="Shape 38">
            <a:extLst>
              <a:ext uri="{FF2B5EF4-FFF2-40B4-BE49-F238E27FC236}">
                <a16:creationId xmlns:a16="http://schemas.microsoft.com/office/drawing/2014/main" id="{AC3714F5-FEE1-241B-0838-0C7B4E6348C4}"/>
              </a:ext>
            </a:extLst>
          </p:cNvPr>
          <p:cNvSpPr/>
          <p:nvPr/>
        </p:nvSpPr>
        <p:spPr>
          <a:xfrm>
            <a:off x="2400970" y="3593947"/>
            <a:ext cx="310896" cy="310896"/>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2" name="Image 12" descr="preencoded.png">
            <a:extLst>
              <a:ext uri="{FF2B5EF4-FFF2-40B4-BE49-F238E27FC236}">
                <a16:creationId xmlns:a16="http://schemas.microsoft.com/office/drawing/2014/main" id="{3BB0682E-1628-5F75-9E85-4C8C803EE093}"/>
              </a:ext>
            </a:extLst>
          </p:cNvPr>
          <p:cNvPicPr>
            <a:picLocks noChangeAspect="1"/>
          </p:cNvPicPr>
          <p:nvPr/>
        </p:nvPicPr>
        <p:blipFill>
          <a:blip r:embed="rId8"/>
          <a:stretch>
            <a:fillRect/>
          </a:stretch>
        </p:blipFill>
        <p:spPr>
          <a:xfrm>
            <a:off x="2481803" y="3674780"/>
            <a:ext cx="149230" cy="149230"/>
          </a:xfrm>
          <a:prstGeom prst="rect">
            <a:avLst/>
          </a:prstGeom>
        </p:spPr>
      </p:pic>
      <p:sp>
        <p:nvSpPr>
          <p:cNvPr id="134" name="Text 39">
            <a:extLst>
              <a:ext uri="{FF2B5EF4-FFF2-40B4-BE49-F238E27FC236}">
                <a16:creationId xmlns:a16="http://schemas.microsoft.com/office/drawing/2014/main" id="{58FDA40A-54E0-8D8B-6A87-4CB0ABCF24B3}"/>
              </a:ext>
            </a:extLst>
          </p:cNvPr>
          <p:cNvSpPr/>
          <p:nvPr/>
        </p:nvSpPr>
        <p:spPr>
          <a:xfrm>
            <a:off x="2803306" y="3447643"/>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6" name="Shape 40">
            <a:extLst>
              <a:ext uri="{FF2B5EF4-FFF2-40B4-BE49-F238E27FC236}">
                <a16:creationId xmlns:a16="http://schemas.microsoft.com/office/drawing/2014/main" id="{E11F0AC4-1AD2-5D57-3727-5D8E09371616}"/>
              </a:ext>
            </a:extLst>
          </p:cNvPr>
          <p:cNvSpPr/>
          <p:nvPr/>
        </p:nvSpPr>
        <p:spPr>
          <a:xfrm>
            <a:off x="2254666" y="4316323"/>
            <a:ext cx="4361685" cy="1097280"/>
          </a:xfrm>
          <a:prstGeom prst="roundRect">
            <a:avLst>
              <a:gd name="adj" fmla="val 7500"/>
            </a:avLst>
          </a:prstGeom>
          <a:solidFill>
            <a:srgbClr val="182B61"/>
          </a:solidFill>
          <a:ln w="19050">
            <a:noFill/>
            <a:prstDash val="solid"/>
            <a:extLst>
              <a:ext uri="{C807C97D-BFC1-408E-A445-0C87EB9F89A2}">
                <ask:lineSketchStyleProps xmlns:ask="http://schemas.microsoft.com/office/drawing/2018/sketchyshapes">
                  <ask:type>
                    <ask:lineSketchNone/>
                  </ask:type>
                </ask:lineSketchStyleProps>
              </a:ext>
            </a:extLst>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8" name="Shape 41">
            <a:extLst>
              <a:ext uri="{FF2B5EF4-FFF2-40B4-BE49-F238E27FC236}">
                <a16:creationId xmlns:a16="http://schemas.microsoft.com/office/drawing/2014/main" id="{7856D82A-1C47-8BA7-CEE1-F2EB5868D853}"/>
              </a:ext>
            </a:extLst>
          </p:cNvPr>
          <p:cNvSpPr/>
          <p:nvPr/>
        </p:nvSpPr>
        <p:spPr>
          <a:xfrm>
            <a:off x="2437546" y="4682083"/>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0" name="Image 13" descr="preencoded.png">
            <a:extLst>
              <a:ext uri="{FF2B5EF4-FFF2-40B4-BE49-F238E27FC236}">
                <a16:creationId xmlns:a16="http://schemas.microsoft.com/office/drawing/2014/main" id="{B3D49410-2B07-A224-C3F7-95A593B32F1C}"/>
              </a:ext>
            </a:extLst>
          </p:cNvPr>
          <p:cNvPicPr>
            <a:picLocks noChangeAspect="1"/>
          </p:cNvPicPr>
          <p:nvPr/>
        </p:nvPicPr>
        <p:blipFill>
          <a:blip r:embed="rId9"/>
          <a:stretch>
            <a:fillRect/>
          </a:stretch>
        </p:blipFill>
        <p:spPr>
          <a:xfrm>
            <a:off x="2537399" y="4781936"/>
            <a:ext cx="184343" cy="184343"/>
          </a:xfrm>
          <a:prstGeom prst="rect">
            <a:avLst/>
          </a:prstGeom>
        </p:spPr>
      </p:pic>
      <p:sp>
        <p:nvSpPr>
          <p:cNvPr id="142" name="Shape 42">
            <a:extLst>
              <a:ext uri="{FF2B5EF4-FFF2-40B4-BE49-F238E27FC236}">
                <a16:creationId xmlns:a16="http://schemas.microsoft.com/office/drawing/2014/main" id="{00DE461C-EF5A-44BB-7268-DF8833D33987}"/>
              </a:ext>
            </a:extLst>
          </p:cNvPr>
          <p:cNvSpPr/>
          <p:nvPr/>
        </p:nvSpPr>
        <p:spPr>
          <a:xfrm>
            <a:off x="2437546" y="4682083"/>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4" name="Image 14" descr="preencoded.png">
            <a:extLst>
              <a:ext uri="{FF2B5EF4-FFF2-40B4-BE49-F238E27FC236}">
                <a16:creationId xmlns:a16="http://schemas.microsoft.com/office/drawing/2014/main" id="{FF33566D-17CD-D8D3-903D-0F54B6024413}"/>
              </a:ext>
            </a:extLst>
          </p:cNvPr>
          <p:cNvPicPr>
            <a:picLocks noChangeAspect="1"/>
          </p:cNvPicPr>
          <p:nvPr/>
        </p:nvPicPr>
        <p:blipFill>
          <a:blip r:embed="rId10"/>
          <a:stretch>
            <a:fillRect/>
          </a:stretch>
        </p:blipFill>
        <p:spPr>
          <a:xfrm>
            <a:off x="2538130" y="4782667"/>
            <a:ext cx="182880" cy="182880"/>
          </a:xfrm>
          <a:prstGeom prst="rect">
            <a:avLst/>
          </a:prstGeom>
        </p:spPr>
      </p:pic>
      <p:sp>
        <p:nvSpPr>
          <p:cNvPr id="146" name="Text 43">
            <a:extLst>
              <a:ext uri="{FF2B5EF4-FFF2-40B4-BE49-F238E27FC236}">
                <a16:creationId xmlns:a16="http://schemas.microsoft.com/office/drawing/2014/main" id="{3CDC2CBB-3D77-F92E-AB00-EC65C46C231D}"/>
              </a:ext>
            </a:extLst>
          </p:cNvPr>
          <p:cNvSpPr/>
          <p:nvPr/>
        </p:nvSpPr>
        <p:spPr>
          <a:xfrm>
            <a:off x="2986186" y="4462627"/>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8" name="Text 44">
            <a:extLst>
              <a:ext uri="{FF2B5EF4-FFF2-40B4-BE49-F238E27FC236}">
                <a16:creationId xmlns:a16="http://schemas.microsoft.com/office/drawing/2014/main" id="{C5D97444-C560-0803-F453-8D39C6F66E3D}"/>
              </a:ext>
            </a:extLst>
          </p:cNvPr>
          <p:cNvSpPr/>
          <p:nvPr/>
        </p:nvSpPr>
        <p:spPr>
          <a:xfrm>
            <a:off x="2986186" y="4828387"/>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50" name="Shape 45">
            <a:extLst>
              <a:ext uri="{FF2B5EF4-FFF2-40B4-BE49-F238E27FC236}">
                <a16:creationId xmlns:a16="http://schemas.microsoft.com/office/drawing/2014/main" id="{2BD50B60-8228-5C7F-66A0-44EF1C4FE241}"/>
              </a:ext>
            </a:extLst>
          </p:cNvPr>
          <p:cNvSpPr/>
          <p:nvPr/>
        </p:nvSpPr>
        <p:spPr>
          <a:xfrm>
            <a:off x="2254666" y="5687923"/>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2" name="Shape 46">
            <a:extLst>
              <a:ext uri="{FF2B5EF4-FFF2-40B4-BE49-F238E27FC236}">
                <a16:creationId xmlns:a16="http://schemas.microsoft.com/office/drawing/2014/main" id="{C85B542E-1EBD-E152-4B69-54EF0915BCC2}"/>
              </a:ext>
            </a:extLst>
          </p:cNvPr>
          <p:cNvSpPr/>
          <p:nvPr/>
        </p:nvSpPr>
        <p:spPr>
          <a:xfrm>
            <a:off x="2400970" y="5939383"/>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4" name="Image 15" descr="preencoded.png">
            <a:extLst>
              <a:ext uri="{FF2B5EF4-FFF2-40B4-BE49-F238E27FC236}">
                <a16:creationId xmlns:a16="http://schemas.microsoft.com/office/drawing/2014/main" id="{31152345-6D65-B121-9148-D071041C87D1}"/>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56" name="Shape 47">
            <a:extLst>
              <a:ext uri="{FF2B5EF4-FFF2-40B4-BE49-F238E27FC236}">
                <a16:creationId xmlns:a16="http://schemas.microsoft.com/office/drawing/2014/main" id="{A7332A92-65B4-FD14-1357-A460DC5EC082}"/>
              </a:ext>
            </a:extLst>
          </p:cNvPr>
          <p:cNvSpPr/>
          <p:nvPr/>
        </p:nvSpPr>
        <p:spPr>
          <a:xfrm>
            <a:off x="2400970" y="5939383"/>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8" name="Image 16" descr="preencoded.png">
            <a:extLst>
              <a:ext uri="{FF2B5EF4-FFF2-40B4-BE49-F238E27FC236}">
                <a16:creationId xmlns:a16="http://schemas.microsoft.com/office/drawing/2014/main" id="{BE78016C-F785-CD16-0F54-005B8F81F9A4}"/>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60" name="Text 48">
            <a:extLst>
              <a:ext uri="{FF2B5EF4-FFF2-40B4-BE49-F238E27FC236}">
                <a16:creationId xmlns:a16="http://schemas.microsoft.com/office/drawing/2014/main" id="{3BD1FF2A-507E-A915-7764-016B524A1154}"/>
              </a:ext>
            </a:extLst>
          </p:cNvPr>
          <p:cNvSpPr/>
          <p:nvPr/>
        </p:nvSpPr>
        <p:spPr>
          <a:xfrm>
            <a:off x="2858170" y="5687923"/>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2" name="Shape 49">
            <a:extLst>
              <a:ext uri="{FF2B5EF4-FFF2-40B4-BE49-F238E27FC236}">
                <a16:creationId xmlns:a16="http://schemas.microsoft.com/office/drawing/2014/main" id="{3B6CA720-7166-C6A4-33B6-AF156A45260C}"/>
              </a:ext>
            </a:extLst>
          </p:cNvPr>
          <p:cNvSpPr/>
          <p:nvPr/>
        </p:nvSpPr>
        <p:spPr>
          <a:xfrm>
            <a:off x="4470784" y="5687923"/>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4" name="Shape 50">
            <a:extLst>
              <a:ext uri="{FF2B5EF4-FFF2-40B4-BE49-F238E27FC236}">
                <a16:creationId xmlns:a16="http://schemas.microsoft.com/office/drawing/2014/main" id="{099B6CE8-690B-3C8D-5ADE-05F8E855213F}"/>
              </a:ext>
            </a:extLst>
          </p:cNvPr>
          <p:cNvSpPr/>
          <p:nvPr/>
        </p:nvSpPr>
        <p:spPr>
          <a:xfrm>
            <a:off x="4617088" y="5939383"/>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6" name="Image 17" descr="preencoded.png">
            <a:extLst>
              <a:ext uri="{FF2B5EF4-FFF2-40B4-BE49-F238E27FC236}">
                <a16:creationId xmlns:a16="http://schemas.microsoft.com/office/drawing/2014/main" id="{7ECC6955-8406-61E4-7A97-2863AEE9E3AA}"/>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68" name="Shape 51">
            <a:extLst>
              <a:ext uri="{FF2B5EF4-FFF2-40B4-BE49-F238E27FC236}">
                <a16:creationId xmlns:a16="http://schemas.microsoft.com/office/drawing/2014/main" id="{95171958-1CE4-BD52-AA72-229C7D61F8F1}"/>
              </a:ext>
            </a:extLst>
          </p:cNvPr>
          <p:cNvSpPr/>
          <p:nvPr/>
        </p:nvSpPr>
        <p:spPr>
          <a:xfrm>
            <a:off x="4598920" y="5937073"/>
            <a:ext cx="347472"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0" name="Image 18" descr="preencoded.png">
            <a:extLst>
              <a:ext uri="{FF2B5EF4-FFF2-40B4-BE49-F238E27FC236}">
                <a16:creationId xmlns:a16="http://schemas.microsoft.com/office/drawing/2014/main" id="{64DDAE83-88A9-E7FF-C0DB-286B78064838}"/>
              </a:ext>
            </a:extLst>
          </p:cNvPr>
          <p:cNvPicPr>
            <a:picLocks noChangeAspect="1"/>
          </p:cNvPicPr>
          <p:nvPr/>
        </p:nvPicPr>
        <p:blipFill>
          <a:blip r:embed="rId12"/>
          <a:stretch>
            <a:fillRect/>
          </a:stretch>
        </p:blipFill>
        <p:spPr>
          <a:xfrm>
            <a:off x="4691595" y="6032170"/>
            <a:ext cx="161874" cy="175565"/>
          </a:xfrm>
          <a:prstGeom prst="rect">
            <a:avLst/>
          </a:prstGeom>
        </p:spPr>
      </p:pic>
      <p:sp>
        <p:nvSpPr>
          <p:cNvPr id="172" name="Text 52">
            <a:extLst>
              <a:ext uri="{FF2B5EF4-FFF2-40B4-BE49-F238E27FC236}">
                <a16:creationId xmlns:a16="http://schemas.microsoft.com/office/drawing/2014/main" id="{9C097A86-B00C-0B03-CE94-1532684D40A7}"/>
              </a:ext>
            </a:extLst>
          </p:cNvPr>
          <p:cNvSpPr/>
          <p:nvPr/>
        </p:nvSpPr>
        <p:spPr>
          <a:xfrm>
            <a:off x="5074288" y="5687923"/>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4" name="Shape 54">
            <a:extLst>
              <a:ext uri="{FF2B5EF4-FFF2-40B4-BE49-F238E27FC236}">
                <a16:creationId xmlns:a16="http://schemas.microsoft.com/office/drawing/2014/main" id="{9A29210C-C480-2C7F-16DC-8002C304A2BA}"/>
              </a:ext>
            </a:extLst>
          </p:cNvPr>
          <p:cNvSpPr/>
          <p:nvPr/>
        </p:nvSpPr>
        <p:spPr>
          <a:xfrm>
            <a:off x="2929798"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6" name="Shape 56">
            <a:extLst>
              <a:ext uri="{FF2B5EF4-FFF2-40B4-BE49-F238E27FC236}">
                <a16:creationId xmlns:a16="http://schemas.microsoft.com/office/drawing/2014/main" id="{3C7EA799-3400-8785-3E25-ABF54257CF75}"/>
              </a:ext>
            </a:extLst>
          </p:cNvPr>
          <p:cNvSpPr/>
          <p:nvPr/>
        </p:nvSpPr>
        <p:spPr>
          <a:xfrm>
            <a:off x="4426366"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8" name="Shape 58">
            <a:extLst>
              <a:ext uri="{FF2B5EF4-FFF2-40B4-BE49-F238E27FC236}">
                <a16:creationId xmlns:a16="http://schemas.microsoft.com/office/drawing/2014/main" id="{F2138E9F-1BEB-6D4A-A217-30DC004B4D67}"/>
              </a:ext>
            </a:extLst>
          </p:cNvPr>
          <p:cNvSpPr/>
          <p:nvPr/>
        </p:nvSpPr>
        <p:spPr>
          <a:xfrm>
            <a:off x="5922934"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0" name="Shape 59">
            <a:extLst>
              <a:ext uri="{FF2B5EF4-FFF2-40B4-BE49-F238E27FC236}">
                <a16:creationId xmlns:a16="http://schemas.microsoft.com/office/drawing/2014/main" id="{8FA7E3BF-E578-4425-2DD6-BAADDBFB974A}"/>
              </a:ext>
            </a:extLst>
          </p:cNvPr>
          <p:cNvSpPr/>
          <p:nvPr/>
        </p:nvSpPr>
        <p:spPr>
          <a:xfrm>
            <a:off x="44263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2" name="Shape 60">
            <a:extLst>
              <a:ext uri="{FF2B5EF4-FFF2-40B4-BE49-F238E27FC236}">
                <a16:creationId xmlns:a16="http://schemas.microsoft.com/office/drawing/2014/main" id="{0CC4349C-C0F8-0D13-422C-C760CEEE4A35}"/>
              </a:ext>
            </a:extLst>
          </p:cNvPr>
          <p:cNvSpPr/>
          <p:nvPr/>
        </p:nvSpPr>
        <p:spPr>
          <a:xfrm>
            <a:off x="3351946" y="5413603"/>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4" name="Shape 61">
            <a:extLst>
              <a:ext uri="{FF2B5EF4-FFF2-40B4-BE49-F238E27FC236}">
                <a16:creationId xmlns:a16="http://schemas.microsoft.com/office/drawing/2014/main" id="{1018BA4C-80A0-6087-AEB7-85650148BCB5}"/>
              </a:ext>
            </a:extLst>
          </p:cNvPr>
          <p:cNvSpPr/>
          <p:nvPr/>
        </p:nvSpPr>
        <p:spPr>
          <a:xfrm>
            <a:off x="5467724" y="54268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6" name="Shape 62">
            <a:extLst>
              <a:ext uri="{FF2B5EF4-FFF2-40B4-BE49-F238E27FC236}">
                <a16:creationId xmlns:a16="http://schemas.microsoft.com/office/drawing/2014/main" id="{F3117222-50B3-70A2-5F7B-2936573AC62A}"/>
              </a:ext>
            </a:extLst>
          </p:cNvPr>
          <p:cNvSpPr/>
          <p:nvPr/>
        </p:nvSpPr>
        <p:spPr>
          <a:xfrm>
            <a:off x="6616354" y="262468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8" name="Shape 63">
            <a:extLst>
              <a:ext uri="{FF2B5EF4-FFF2-40B4-BE49-F238E27FC236}">
                <a16:creationId xmlns:a16="http://schemas.microsoft.com/office/drawing/2014/main" id="{B823405C-173B-6CB0-274B-19CF9B76B886}"/>
              </a:ext>
            </a:extLst>
          </p:cNvPr>
          <p:cNvSpPr/>
          <p:nvPr/>
        </p:nvSpPr>
        <p:spPr>
          <a:xfrm>
            <a:off x="6616354" y="374482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0" name="Shape 64">
            <a:extLst>
              <a:ext uri="{FF2B5EF4-FFF2-40B4-BE49-F238E27FC236}">
                <a16:creationId xmlns:a16="http://schemas.microsoft.com/office/drawing/2014/main" id="{2D820A6F-F834-0345-0328-FDBAC5307520}"/>
              </a:ext>
            </a:extLst>
          </p:cNvPr>
          <p:cNvSpPr/>
          <p:nvPr/>
        </p:nvSpPr>
        <p:spPr>
          <a:xfrm>
            <a:off x="76267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2" name="Shape 65">
            <a:extLst>
              <a:ext uri="{FF2B5EF4-FFF2-40B4-BE49-F238E27FC236}">
                <a16:creationId xmlns:a16="http://schemas.microsoft.com/office/drawing/2014/main" id="{4155049D-6F1C-5191-8063-5DD6D4BCC067}"/>
              </a:ext>
            </a:extLst>
          </p:cNvPr>
          <p:cNvSpPr/>
          <p:nvPr/>
        </p:nvSpPr>
        <p:spPr>
          <a:xfrm>
            <a:off x="1682608" y="4755173"/>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4" name="Text 66">
            <a:extLst>
              <a:ext uri="{FF2B5EF4-FFF2-40B4-BE49-F238E27FC236}">
                <a16:creationId xmlns:a16="http://schemas.microsoft.com/office/drawing/2014/main" id="{41C6BB24-36B3-813D-DA82-A503A1CA56B9}"/>
              </a:ext>
            </a:extLst>
          </p:cNvPr>
          <p:cNvSpPr/>
          <p:nvPr/>
        </p:nvSpPr>
        <p:spPr>
          <a:xfrm>
            <a:off x="1576003" y="4502995"/>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Rounded Corners 195">
            <a:extLst>
              <a:ext uri="{FF2B5EF4-FFF2-40B4-BE49-F238E27FC236}">
                <a16:creationId xmlns:a16="http://schemas.microsoft.com/office/drawing/2014/main" id="{925B718E-F546-42A7-2ACB-CAD719302ACE}"/>
              </a:ext>
            </a:extLst>
          </p:cNvPr>
          <p:cNvSpPr/>
          <p:nvPr/>
        </p:nvSpPr>
        <p:spPr>
          <a:xfrm>
            <a:off x="334426" y="3368470"/>
            <a:ext cx="1280160" cy="320040"/>
          </a:xfrm>
          <a:prstGeom prst="roundRect">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198" name="Shape 33">
            <a:extLst>
              <a:ext uri="{FF2B5EF4-FFF2-40B4-BE49-F238E27FC236}">
                <a16:creationId xmlns:a16="http://schemas.microsoft.com/office/drawing/2014/main" id="{D2F91223-7BC9-ED16-AFCB-F0421A5052EB}"/>
              </a:ext>
            </a:extLst>
          </p:cNvPr>
          <p:cNvSpPr/>
          <p:nvPr/>
        </p:nvSpPr>
        <p:spPr>
          <a:xfrm>
            <a:off x="6958743" y="4316323"/>
            <a:ext cx="1325880" cy="1097280"/>
          </a:xfrm>
          <a:prstGeom prst="roundRect">
            <a:avLst>
              <a:gd name="adj" fmla="val 5517"/>
            </a:avLst>
          </a:prstGeom>
          <a:solidFill>
            <a:srgbClr val="182B61"/>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0" name="Text 36">
            <a:extLst>
              <a:ext uri="{FF2B5EF4-FFF2-40B4-BE49-F238E27FC236}">
                <a16:creationId xmlns:a16="http://schemas.microsoft.com/office/drawing/2014/main" id="{F18A008E-967F-62AE-042E-D19565B77FFB}"/>
              </a:ext>
            </a:extLst>
          </p:cNvPr>
          <p:cNvSpPr/>
          <p:nvPr/>
        </p:nvSpPr>
        <p:spPr>
          <a:xfrm>
            <a:off x="7020436" y="4645507"/>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2" name="Shape 63">
            <a:extLst>
              <a:ext uri="{FF2B5EF4-FFF2-40B4-BE49-F238E27FC236}">
                <a16:creationId xmlns:a16="http://schemas.microsoft.com/office/drawing/2014/main" id="{089C4D1D-0FE5-E0DE-3684-B76E10581799}"/>
              </a:ext>
            </a:extLst>
          </p:cNvPr>
          <p:cNvSpPr/>
          <p:nvPr/>
        </p:nvSpPr>
        <p:spPr>
          <a:xfrm>
            <a:off x="6634642" y="4935218"/>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5" name="Group 4">
            <a:extLst>
              <a:ext uri="{FF2B5EF4-FFF2-40B4-BE49-F238E27FC236}">
                <a16:creationId xmlns:a16="http://schemas.microsoft.com/office/drawing/2014/main" id="{C16B3379-131D-1E79-28F2-7939550447CB}"/>
              </a:ext>
            </a:extLst>
          </p:cNvPr>
          <p:cNvGrpSpPr/>
          <p:nvPr/>
        </p:nvGrpSpPr>
        <p:grpSpPr>
          <a:xfrm>
            <a:off x="10034566" y="110554"/>
            <a:ext cx="800952" cy="281816"/>
            <a:chOff x="9701652" y="252026"/>
            <a:chExt cx="992458" cy="349197"/>
          </a:xfrm>
        </p:grpSpPr>
        <p:pic>
          <p:nvPicPr>
            <p:cNvPr id="13" name="Picture 12" descr="Icon&#10;&#10;Description automatically generated">
              <a:extLst>
                <a:ext uri="{FF2B5EF4-FFF2-40B4-BE49-F238E27FC236}">
                  <a16:creationId xmlns:a16="http://schemas.microsoft.com/office/drawing/2014/main" id="{4E53295F-97E2-4BC5-71C9-1D6BAB4249E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21" name="Straight Connector 20">
              <a:extLst>
                <a:ext uri="{FF2B5EF4-FFF2-40B4-BE49-F238E27FC236}">
                  <a16:creationId xmlns:a16="http://schemas.microsoft.com/office/drawing/2014/main" id="{AB034820-A9CC-EA3E-C4F2-036EB264BA93}"/>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23" name="Graphic 22">
            <a:extLst>
              <a:ext uri="{FF2B5EF4-FFF2-40B4-BE49-F238E27FC236}">
                <a16:creationId xmlns:a16="http://schemas.microsoft.com/office/drawing/2014/main" id="{21EED7F9-0A89-B34C-D9C5-8B395C47F7B8}"/>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0950200" y="184048"/>
            <a:ext cx="1061148" cy="160117"/>
          </a:xfrm>
          <a:prstGeom prst="rect">
            <a:avLst/>
          </a:prstGeom>
        </p:spPr>
      </p:pic>
      <p:pic>
        <p:nvPicPr>
          <p:cNvPr id="24" name="Picture 23">
            <a:extLst>
              <a:ext uri="{FF2B5EF4-FFF2-40B4-BE49-F238E27FC236}">
                <a16:creationId xmlns:a16="http://schemas.microsoft.com/office/drawing/2014/main" id="{A37B56A8-3593-41A4-273C-05508177FBC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3" name="Shape 3">
            <a:extLst>
              <a:ext uri="{FF2B5EF4-FFF2-40B4-BE49-F238E27FC236}">
                <a16:creationId xmlns:a16="http://schemas.microsoft.com/office/drawing/2014/main" id="{AC3A1E72-2128-93A1-DD79-DBC946B0E91E}"/>
              </a:ext>
            </a:extLst>
          </p:cNvPr>
          <p:cNvSpPr/>
          <p:nvPr/>
        </p:nvSpPr>
        <p:spPr>
          <a:xfrm>
            <a:off x="301389" y="9287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15" name="Picture 14">
            <a:extLst>
              <a:ext uri="{FF2B5EF4-FFF2-40B4-BE49-F238E27FC236}">
                <a16:creationId xmlns:a16="http://schemas.microsoft.com/office/drawing/2014/main" id="{ED5F4845-5B8C-08BE-0A08-259486ACA992}"/>
              </a:ext>
            </a:extLst>
          </p:cNvPr>
          <p:cNvPicPr>
            <a:picLocks noChangeAspect="1"/>
          </p:cNvPicPr>
          <p:nvPr/>
        </p:nvPicPr>
        <p:blipFill>
          <a:blip r:embed="rId16"/>
          <a:stretch>
            <a:fillRect/>
          </a:stretch>
        </p:blipFill>
        <p:spPr>
          <a:xfrm>
            <a:off x="370676" y="131831"/>
            <a:ext cx="2681035" cy="638820"/>
          </a:xfrm>
          <a:prstGeom prst="rect">
            <a:avLst/>
          </a:prstGeom>
        </p:spPr>
      </p:pic>
      <p:sp>
        <p:nvSpPr>
          <p:cNvPr id="17" name="Text 1">
            <a:extLst>
              <a:ext uri="{FF2B5EF4-FFF2-40B4-BE49-F238E27FC236}">
                <a16:creationId xmlns:a16="http://schemas.microsoft.com/office/drawing/2014/main" id="{C90F9417-4D37-841F-CE5F-A8CCF8EA3420}"/>
              </a:ext>
            </a:extLst>
          </p:cNvPr>
          <p:cNvSpPr/>
          <p:nvPr/>
        </p:nvSpPr>
        <p:spPr>
          <a:xfrm>
            <a:off x="2986186" y="201523"/>
            <a:ext cx="6871123"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lang="en-US" sz="2800" b="1">
                <a:solidFill>
                  <a:srgbClr val="002060"/>
                </a:solidFill>
                <a:latin typeface="Open Sans" panose="020B0606030504020204" pitchFamily="34" charset="0"/>
                <a:ea typeface="Open Sans" panose="020B0606030504020204" pitchFamily="34" charset="0"/>
                <a:cs typeface="Open Sans" panose="020B0606030504020204" pitchFamily="34" charset="0"/>
              </a:rPr>
              <a:t>F</a:t>
            </a: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or digitizing Manufacturing</a:t>
            </a:r>
            <a:endParaRPr kumimoji="0" lang="en-US" sz="28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59849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19790-7360-A8B4-E952-E3CC17F1DF24}"/>
            </a:ext>
          </a:extLst>
        </p:cNvPr>
        <p:cNvGrpSpPr/>
        <p:nvPr/>
      </p:nvGrpSpPr>
      <p:grpSpPr>
        <a:xfrm>
          <a:off x="0" y="0"/>
          <a:ext cx="0" cy="0"/>
          <a:chOff x="0" y="0"/>
          <a:chExt cx="0" cy="0"/>
        </a:xfrm>
      </p:grpSpPr>
      <p:sp>
        <p:nvSpPr>
          <p:cNvPr id="2" name="Shape 2">
            <a:extLst>
              <a:ext uri="{FF2B5EF4-FFF2-40B4-BE49-F238E27FC236}">
                <a16:creationId xmlns:a16="http://schemas.microsoft.com/office/drawing/2014/main" id="{17ED74CD-389C-A076-F2BC-22978E408CA9}"/>
              </a:ext>
            </a:extLst>
          </p:cNvPr>
          <p:cNvSpPr/>
          <p:nvPr/>
        </p:nvSpPr>
        <p:spPr>
          <a:xfrm>
            <a:off x="8579951" y="1344523"/>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4" name="Text 3">
            <a:extLst>
              <a:ext uri="{FF2B5EF4-FFF2-40B4-BE49-F238E27FC236}">
                <a16:creationId xmlns:a16="http://schemas.microsoft.com/office/drawing/2014/main" id="{46388AD1-03F6-E936-1434-B53E11447458}"/>
              </a:ext>
            </a:extLst>
          </p:cNvPr>
          <p:cNvSpPr/>
          <p:nvPr/>
        </p:nvSpPr>
        <p:spPr>
          <a:xfrm>
            <a:off x="8781119" y="1490827"/>
            <a:ext cx="3121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You have heard about Digital Twin as User Interface but how will it help with my ROI</a:t>
            </a:r>
          </a:p>
        </p:txBody>
      </p:sp>
      <p:sp>
        <p:nvSpPr>
          <p:cNvPr id="89" name="Text 5">
            <a:extLst>
              <a:ext uri="{FF2B5EF4-FFF2-40B4-BE49-F238E27FC236}">
                <a16:creationId xmlns:a16="http://schemas.microsoft.com/office/drawing/2014/main" id="{17831D29-5E25-F9B1-B3C3-509987DEF16D}"/>
              </a:ext>
            </a:extLst>
          </p:cNvPr>
          <p:cNvSpPr/>
          <p:nvPr/>
        </p:nvSpPr>
        <p:spPr>
          <a:xfrm>
            <a:off x="8847939" y="2271359"/>
            <a:ext cx="2990333" cy="3621937"/>
          </a:xfrm>
          <a:prstGeom prst="rect">
            <a:avLst/>
          </a:prstGeom>
          <a:noFill/>
          <a:ln/>
        </p:spPr>
        <p:txBody>
          <a:bodyPr wrap="square" lIns="0" tIns="0" rIns="0" bIns="0" rtlCol="0" anchor="t"/>
          <a:lstStyle/>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Having an Manufacturing facility you will have many different components and roles to manage such as Operations, Engineering &amp; Maintenance; How do you ensure that they look at the same or aligned data</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Acuvate</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offers various 2D and 3D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lang="en-US" sz="1000">
                <a:solidFill>
                  <a:srgbClr val="1E2A3A"/>
                </a:solidFill>
                <a:latin typeface="Open Sans" panose="020B0606030504020204" pitchFamily="34" charset="0"/>
                <a:ea typeface="Open Sans" panose="020B0606030504020204" pitchFamily="34" charset="0"/>
                <a:cs typeface="Open Sans" panose="020B0606030504020204" pitchFamily="34" charset="0"/>
              </a:rPr>
              <a:t>Cadmatic </a:t>
            </a:r>
            <a:r>
              <a:rPr lang="en-US" sz="1000" err="1">
                <a:solidFill>
                  <a:srgbClr val="1E2A3A"/>
                </a:solidFill>
                <a:latin typeface="Open Sans" panose="020B0606030504020204" pitchFamily="34" charset="0"/>
                <a:ea typeface="Open Sans" panose="020B0606030504020204" pitchFamily="34" charset="0"/>
                <a:cs typeface="Open Sans" panose="020B0606030504020204" pitchFamily="34" charset="0"/>
              </a:rPr>
              <a:t>eShare</a:t>
            </a:r>
            <a:r>
              <a:rPr lang="en-US" sz="1000">
                <a:solidFill>
                  <a:srgbClr val="1E2A3A"/>
                </a:solidFill>
                <a:latin typeface="Open Sans" panose="020B0606030504020204" pitchFamily="34" charset="0"/>
                <a:ea typeface="Open Sans" panose="020B0606030504020204" pitchFamily="34" charset="0"/>
                <a:cs typeface="Open Sans" panose="020B0606030504020204" pitchFamily="34" charset="0"/>
              </a:rPr>
              <a:t> offers an 3D version and therefore </a:t>
            </a:r>
            <a:r>
              <a:rPr lang="en-US" sz="1000" err="1">
                <a:solidFill>
                  <a:srgbClr val="1E2A3A"/>
                </a:solidFill>
                <a:latin typeface="Open Sans" panose="020B0606030504020204" pitchFamily="34" charset="0"/>
                <a:ea typeface="Open Sans" panose="020B0606030504020204" pitchFamily="34" charset="0"/>
                <a:cs typeface="Open Sans" panose="020B0606030504020204" pitchFamily="34" charset="0"/>
              </a:rPr>
              <a:t>laserscans</a:t>
            </a:r>
            <a:r>
              <a:rPr lang="en-US" sz="1000">
                <a:solidFill>
                  <a:srgbClr val="1E2A3A"/>
                </a:solidFill>
                <a:latin typeface="Open Sans" panose="020B0606030504020204" pitchFamily="34" charset="0"/>
                <a:ea typeface="Open Sans" panose="020B0606030504020204" pitchFamily="34" charset="0"/>
                <a:cs typeface="Open Sans" panose="020B0606030504020204" pitchFamily="34" charset="0"/>
              </a:rPr>
              <a:t> or 3D digital drawings of your plant are visible as user interface.</a:t>
            </a: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Whilst pointing out an component such as pump you see all relevant data such as PI, ERP, (OEM) documents, Camera images, etc. So you get the complete picture</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It allows you to better plan for maintenance job, turnarounds, etc.</a:t>
            </a:r>
          </a:p>
        </p:txBody>
      </p:sp>
      <p:grpSp>
        <p:nvGrpSpPr>
          <p:cNvPr id="6" name="Group 5">
            <a:extLst>
              <a:ext uri="{FF2B5EF4-FFF2-40B4-BE49-F238E27FC236}">
                <a16:creationId xmlns:a16="http://schemas.microsoft.com/office/drawing/2014/main" id="{94E223A6-91BF-D8BB-5CFD-086B337834EB}"/>
              </a:ext>
            </a:extLst>
          </p:cNvPr>
          <p:cNvGrpSpPr/>
          <p:nvPr/>
        </p:nvGrpSpPr>
        <p:grpSpPr>
          <a:xfrm>
            <a:off x="1" y="0"/>
            <a:ext cx="45719" cy="6871644"/>
            <a:chOff x="-2140" y="0"/>
            <a:chExt cx="127247" cy="6858000"/>
          </a:xfrm>
        </p:grpSpPr>
        <p:sp>
          <p:nvSpPr>
            <p:cNvPr id="7" name="Rectangle 6">
              <a:extLst>
                <a:ext uri="{FF2B5EF4-FFF2-40B4-BE49-F238E27FC236}">
                  <a16:creationId xmlns:a16="http://schemas.microsoft.com/office/drawing/2014/main" id="{4C61C1A2-CE9C-99F1-168C-81CF818A5CA6}"/>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29BDE7A8-F651-3738-53BA-B7A25437985F}"/>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10" name="Text 16">
            <a:extLst>
              <a:ext uri="{FF2B5EF4-FFF2-40B4-BE49-F238E27FC236}">
                <a16:creationId xmlns:a16="http://schemas.microsoft.com/office/drawing/2014/main" id="{36D88D8D-801D-7F20-83A6-E5BC29A5661D}"/>
              </a:ext>
            </a:extLst>
          </p:cNvPr>
          <p:cNvSpPr/>
          <p:nvPr/>
        </p:nvSpPr>
        <p:spPr>
          <a:xfrm>
            <a:off x="242986" y="1371955"/>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7">
            <a:extLst>
              <a:ext uri="{FF2B5EF4-FFF2-40B4-BE49-F238E27FC236}">
                <a16:creationId xmlns:a16="http://schemas.microsoft.com/office/drawing/2014/main" id="{8AE3E9DF-90D0-A4E3-CE5E-FB5CAEFB3EFA}"/>
              </a:ext>
            </a:extLst>
          </p:cNvPr>
          <p:cNvSpPr/>
          <p:nvPr/>
        </p:nvSpPr>
        <p:spPr>
          <a:xfrm>
            <a:off x="288706" y="2076043"/>
            <a:ext cx="1371600" cy="4480560"/>
          </a:xfrm>
          <a:prstGeom prst="roundRect">
            <a:avLst>
              <a:gd name="adj" fmla="val 6667"/>
            </a:avLst>
          </a:prstGeom>
          <a:solidFill>
            <a:srgbClr val="182B61"/>
          </a:solidFill>
          <a:ln w="9525">
            <a:solidFill>
              <a:schemeClr val="tx1"/>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8">
            <a:extLst>
              <a:ext uri="{FF2B5EF4-FFF2-40B4-BE49-F238E27FC236}">
                <a16:creationId xmlns:a16="http://schemas.microsoft.com/office/drawing/2014/main" id="{70763FAB-60F0-F63B-4B28-966519541DD1}"/>
              </a:ext>
            </a:extLst>
          </p:cNvPr>
          <p:cNvSpPr/>
          <p:nvPr/>
        </p:nvSpPr>
        <p:spPr>
          <a:xfrm>
            <a:off x="681898" y="2277211"/>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6" descr="preencoded.png">
            <a:extLst>
              <a:ext uri="{FF2B5EF4-FFF2-40B4-BE49-F238E27FC236}">
                <a16:creationId xmlns:a16="http://schemas.microsoft.com/office/drawing/2014/main" id="{C86C8E39-158C-0165-B9CF-8B28207D65D9}"/>
              </a:ext>
            </a:extLst>
          </p:cNvPr>
          <p:cNvPicPr>
            <a:picLocks noChangeAspect="1"/>
          </p:cNvPicPr>
          <p:nvPr/>
        </p:nvPicPr>
        <p:blipFill>
          <a:blip r:embed="rId3"/>
          <a:stretch>
            <a:fillRect/>
          </a:stretch>
        </p:blipFill>
        <p:spPr>
          <a:xfrm>
            <a:off x="809914" y="2405227"/>
            <a:ext cx="329184" cy="329184"/>
          </a:xfrm>
          <a:prstGeom prst="rect">
            <a:avLst/>
          </a:prstGeom>
        </p:spPr>
      </p:pic>
      <p:sp>
        <p:nvSpPr>
          <p:cNvPr id="18" name="Text 19">
            <a:extLst>
              <a:ext uri="{FF2B5EF4-FFF2-40B4-BE49-F238E27FC236}">
                <a16:creationId xmlns:a16="http://schemas.microsoft.com/office/drawing/2014/main" id="{6615711D-BB7D-564A-62E1-77BEDE1CF391}"/>
              </a:ext>
            </a:extLst>
          </p:cNvPr>
          <p:cNvSpPr/>
          <p:nvPr/>
        </p:nvSpPr>
        <p:spPr>
          <a:xfrm>
            <a:off x="334426" y="2944723"/>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20">
            <a:extLst>
              <a:ext uri="{FF2B5EF4-FFF2-40B4-BE49-F238E27FC236}">
                <a16:creationId xmlns:a16="http://schemas.microsoft.com/office/drawing/2014/main" id="{2A58F1A9-9525-85F4-5D45-01B2E1912817}"/>
              </a:ext>
            </a:extLst>
          </p:cNvPr>
          <p:cNvSpPr/>
          <p:nvPr/>
        </p:nvSpPr>
        <p:spPr>
          <a:xfrm>
            <a:off x="416722" y="3401923"/>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22" name="Shape 21">
            <a:extLst>
              <a:ext uri="{FF2B5EF4-FFF2-40B4-BE49-F238E27FC236}">
                <a16:creationId xmlns:a16="http://schemas.microsoft.com/office/drawing/2014/main" id="{89421B49-A80E-93C2-FCD5-70DA77D15A69}"/>
              </a:ext>
            </a:extLst>
          </p:cNvPr>
          <p:cNvSpPr/>
          <p:nvPr/>
        </p:nvSpPr>
        <p:spPr>
          <a:xfrm>
            <a:off x="2254666" y="1344523"/>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6" name="Shape 22">
            <a:extLst>
              <a:ext uri="{FF2B5EF4-FFF2-40B4-BE49-F238E27FC236}">
                <a16:creationId xmlns:a16="http://schemas.microsoft.com/office/drawing/2014/main" id="{49D53973-2FA7-EA2B-D3D8-947D62F297F3}"/>
              </a:ext>
            </a:extLst>
          </p:cNvPr>
          <p:cNvSpPr/>
          <p:nvPr/>
        </p:nvSpPr>
        <p:spPr>
          <a:xfrm>
            <a:off x="2400970" y="1426819"/>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0" name="Image 7" descr="preencoded.png">
            <a:extLst>
              <a:ext uri="{FF2B5EF4-FFF2-40B4-BE49-F238E27FC236}">
                <a16:creationId xmlns:a16="http://schemas.microsoft.com/office/drawing/2014/main" id="{08272481-3BBE-8A5F-6F91-B5429338C437}"/>
              </a:ext>
            </a:extLst>
          </p:cNvPr>
          <p:cNvPicPr>
            <a:picLocks noChangeAspect="1"/>
          </p:cNvPicPr>
          <p:nvPr/>
        </p:nvPicPr>
        <p:blipFill>
          <a:blip r:embed="rId4"/>
          <a:stretch>
            <a:fillRect/>
          </a:stretch>
        </p:blipFill>
        <p:spPr>
          <a:xfrm>
            <a:off x="2477048" y="1502897"/>
            <a:ext cx="140452" cy="140452"/>
          </a:xfrm>
          <a:prstGeom prst="rect">
            <a:avLst/>
          </a:prstGeom>
        </p:spPr>
      </p:pic>
      <p:sp>
        <p:nvSpPr>
          <p:cNvPr id="92" name="Text 23">
            <a:extLst>
              <a:ext uri="{FF2B5EF4-FFF2-40B4-BE49-F238E27FC236}">
                <a16:creationId xmlns:a16="http://schemas.microsoft.com/office/drawing/2014/main" id="{3A5BE764-EBD9-9D8D-C9ED-8D5669E2A6E5}"/>
              </a:ext>
            </a:extLst>
          </p:cNvPr>
          <p:cNvSpPr/>
          <p:nvPr/>
        </p:nvSpPr>
        <p:spPr>
          <a:xfrm>
            <a:off x="2785018" y="1344523"/>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4" name="Shape 24">
            <a:extLst>
              <a:ext uri="{FF2B5EF4-FFF2-40B4-BE49-F238E27FC236}">
                <a16:creationId xmlns:a16="http://schemas.microsoft.com/office/drawing/2014/main" id="{56873FF3-0813-E179-34A0-A6542E8A2D0A}"/>
              </a:ext>
            </a:extLst>
          </p:cNvPr>
          <p:cNvSpPr/>
          <p:nvPr/>
        </p:nvSpPr>
        <p:spPr>
          <a:xfrm>
            <a:off x="2254666" y="2076043"/>
            <a:ext cx="1350264" cy="1097280"/>
          </a:xfrm>
          <a:prstGeom prst="roundRect">
            <a:avLst>
              <a:gd name="adj" fmla="val 6667"/>
            </a:avLst>
          </a:prstGeom>
          <a:solidFill>
            <a:srgbClr val="FF7E00"/>
          </a:solidFill>
          <a:ln w="28575">
            <a:solidFill>
              <a:srgbClr val="182B61"/>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6" name="Shape 25">
            <a:extLst>
              <a:ext uri="{FF2B5EF4-FFF2-40B4-BE49-F238E27FC236}">
                <a16:creationId xmlns:a16="http://schemas.microsoft.com/office/drawing/2014/main" id="{8673F80E-4337-C5A5-D0AB-280718950ECC}"/>
              </a:ext>
            </a:extLst>
          </p:cNvPr>
          <p:cNvSpPr/>
          <p:nvPr/>
        </p:nvSpPr>
        <p:spPr>
          <a:xfrm>
            <a:off x="2364394" y="2185771"/>
            <a:ext cx="329184" cy="329184"/>
          </a:xfrm>
          <a:prstGeom prst="ellipse">
            <a:avLst/>
          </a:prstGeom>
          <a:solidFill>
            <a:srgbClr val="182B6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8" name="Image 8" descr="preencoded.png">
            <a:extLst>
              <a:ext uri="{FF2B5EF4-FFF2-40B4-BE49-F238E27FC236}">
                <a16:creationId xmlns:a16="http://schemas.microsoft.com/office/drawing/2014/main" id="{56F5014B-F7FB-13C3-D61D-4C674A4A7CD4}"/>
              </a:ext>
            </a:extLst>
          </p:cNvPr>
          <p:cNvPicPr>
            <a:picLocks noChangeAspect="1"/>
          </p:cNvPicPr>
          <p:nvPr/>
        </p:nvPicPr>
        <p:blipFill>
          <a:blip r:embed="rId5"/>
          <a:stretch>
            <a:fillRect/>
          </a:stretch>
        </p:blipFill>
        <p:spPr>
          <a:xfrm>
            <a:off x="2449982" y="2271359"/>
            <a:ext cx="158008" cy="158008"/>
          </a:xfrm>
          <a:prstGeom prst="rect">
            <a:avLst/>
          </a:prstGeom>
        </p:spPr>
      </p:pic>
      <p:sp>
        <p:nvSpPr>
          <p:cNvPr id="100" name="Text 26">
            <a:extLst>
              <a:ext uri="{FF2B5EF4-FFF2-40B4-BE49-F238E27FC236}">
                <a16:creationId xmlns:a16="http://schemas.microsoft.com/office/drawing/2014/main" id="{2510D111-2C3A-E0A0-212A-167500E73E87}"/>
              </a:ext>
            </a:extLst>
          </p:cNvPr>
          <p:cNvSpPr/>
          <p:nvPr/>
        </p:nvSpPr>
        <p:spPr>
          <a:xfrm>
            <a:off x="2346106"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a:t>
            </a:r>
            <a:r>
              <a:rPr kumimoji="0" lang="en-US" sz="8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eShare</a:t>
            </a:r>
            <a:endPar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Digital Twins</a:t>
            </a:r>
          </a:p>
        </p:txBody>
      </p:sp>
      <p:sp>
        <p:nvSpPr>
          <p:cNvPr id="102" name="Shape 27">
            <a:extLst>
              <a:ext uri="{FF2B5EF4-FFF2-40B4-BE49-F238E27FC236}">
                <a16:creationId xmlns:a16="http://schemas.microsoft.com/office/drawing/2014/main" id="{E8A47C1F-A7FC-63CE-2031-41B86ADF696E}"/>
              </a:ext>
            </a:extLst>
          </p:cNvPr>
          <p:cNvSpPr/>
          <p:nvPr/>
        </p:nvSpPr>
        <p:spPr>
          <a:xfrm>
            <a:off x="3751234" y="2076043"/>
            <a:ext cx="1350264" cy="1097280"/>
          </a:xfrm>
          <a:prstGeom prst="roundRect">
            <a:avLst>
              <a:gd name="adj" fmla="val 6667"/>
            </a:avLst>
          </a:prstGeom>
          <a:solidFill>
            <a:srgbClr val="182B61"/>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4" name="Shape 28">
            <a:extLst>
              <a:ext uri="{FF2B5EF4-FFF2-40B4-BE49-F238E27FC236}">
                <a16:creationId xmlns:a16="http://schemas.microsoft.com/office/drawing/2014/main" id="{4D731842-012C-AE7B-1CBA-2DBFE5F6FBA9}"/>
              </a:ext>
            </a:extLst>
          </p:cNvPr>
          <p:cNvSpPr/>
          <p:nvPr/>
        </p:nvSpPr>
        <p:spPr>
          <a:xfrm>
            <a:off x="3860962"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6" name="Image 9" descr="preencoded.png">
            <a:extLst>
              <a:ext uri="{FF2B5EF4-FFF2-40B4-BE49-F238E27FC236}">
                <a16:creationId xmlns:a16="http://schemas.microsoft.com/office/drawing/2014/main" id="{FECDAA54-8D72-08DC-4D8B-CCF9E9CC9CE5}"/>
              </a:ext>
            </a:extLst>
          </p:cNvPr>
          <p:cNvPicPr>
            <a:picLocks noChangeAspect="1"/>
          </p:cNvPicPr>
          <p:nvPr/>
        </p:nvPicPr>
        <p:blipFill>
          <a:blip r:embed="rId6"/>
          <a:stretch>
            <a:fillRect/>
          </a:stretch>
        </p:blipFill>
        <p:spPr>
          <a:xfrm>
            <a:off x="3946550" y="2271359"/>
            <a:ext cx="158008" cy="158008"/>
          </a:xfrm>
          <a:prstGeom prst="rect">
            <a:avLst/>
          </a:prstGeom>
        </p:spPr>
      </p:pic>
      <p:sp>
        <p:nvSpPr>
          <p:cNvPr id="108" name="Text 29">
            <a:extLst>
              <a:ext uri="{FF2B5EF4-FFF2-40B4-BE49-F238E27FC236}">
                <a16:creationId xmlns:a16="http://schemas.microsoft.com/office/drawing/2014/main" id="{C0B4C9F3-8E9A-2F51-C94A-5EFBA2FA53C6}"/>
              </a:ext>
            </a:extLst>
          </p:cNvPr>
          <p:cNvSpPr/>
          <p:nvPr/>
        </p:nvSpPr>
        <p:spPr>
          <a:xfrm>
            <a:off x="3842674"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10" name="Shape 30">
            <a:extLst>
              <a:ext uri="{FF2B5EF4-FFF2-40B4-BE49-F238E27FC236}">
                <a16:creationId xmlns:a16="http://schemas.microsoft.com/office/drawing/2014/main" id="{0322F807-F615-F296-66D5-A93FD0B0CE9C}"/>
              </a:ext>
            </a:extLst>
          </p:cNvPr>
          <p:cNvSpPr/>
          <p:nvPr/>
        </p:nvSpPr>
        <p:spPr>
          <a:xfrm>
            <a:off x="5247802" y="2076043"/>
            <a:ext cx="1350264" cy="1097280"/>
          </a:xfrm>
          <a:prstGeom prst="roundRect">
            <a:avLst>
              <a:gd name="adj" fmla="val 6667"/>
            </a:avLst>
          </a:prstGeom>
          <a:solidFill>
            <a:srgbClr val="182B61"/>
          </a:solidFill>
          <a:ln w="19050">
            <a:no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2" name="Shape 31">
            <a:extLst>
              <a:ext uri="{FF2B5EF4-FFF2-40B4-BE49-F238E27FC236}">
                <a16:creationId xmlns:a16="http://schemas.microsoft.com/office/drawing/2014/main" id="{8CBFB47E-0BE4-6C27-3796-CBE08780808B}"/>
              </a:ext>
            </a:extLst>
          </p:cNvPr>
          <p:cNvSpPr/>
          <p:nvPr/>
        </p:nvSpPr>
        <p:spPr>
          <a:xfrm>
            <a:off x="5357530"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4" name="Image 10" descr="preencoded.png">
            <a:extLst>
              <a:ext uri="{FF2B5EF4-FFF2-40B4-BE49-F238E27FC236}">
                <a16:creationId xmlns:a16="http://schemas.microsoft.com/office/drawing/2014/main" id="{D7F86552-BEF0-3DA7-F2BE-187864F7E058}"/>
              </a:ext>
            </a:extLst>
          </p:cNvPr>
          <p:cNvPicPr>
            <a:picLocks noChangeAspect="1"/>
          </p:cNvPicPr>
          <p:nvPr/>
        </p:nvPicPr>
        <p:blipFill>
          <a:blip r:embed="rId4"/>
          <a:stretch>
            <a:fillRect/>
          </a:stretch>
        </p:blipFill>
        <p:spPr>
          <a:xfrm>
            <a:off x="5443118" y="2271359"/>
            <a:ext cx="158008" cy="158008"/>
          </a:xfrm>
          <a:prstGeom prst="rect">
            <a:avLst/>
          </a:prstGeom>
        </p:spPr>
      </p:pic>
      <p:sp>
        <p:nvSpPr>
          <p:cNvPr id="116" name="Text 32">
            <a:extLst>
              <a:ext uri="{FF2B5EF4-FFF2-40B4-BE49-F238E27FC236}">
                <a16:creationId xmlns:a16="http://schemas.microsoft.com/office/drawing/2014/main" id="{208113A0-268C-71AC-2204-F3EFF0DDFD09}"/>
              </a:ext>
            </a:extLst>
          </p:cNvPr>
          <p:cNvSpPr/>
          <p:nvPr/>
        </p:nvSpPr>
        <p:spPr>
          <a:xfrm>
            <a:off x="5348068" y="2240635"/>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Skills</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Toolsets</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18" name="Shape 33">
            <a:extLst>
              <a:ext uri="{FF2B5EF4-FFF2-40B4-BE49-F238E27FC236}">
                <a16:creationId xmlns:a16="http://schemas.microsoft.com/office/drawing/2014/main" id="{2610E2C6-FB01-6AC2-335A-7B60D58E00C1}"/>
              </a:ext>
            </a:extLst>
          </p:cNvPr>
          <p:cNvSpPr/>
          <p:nvPr/>
        </p:nvSpPr>
        <p:spPr>
          <a:xfrm>
            <a:off x="6963826" y="2076043"/>
            <a:ext cx="1325880" cy="1965960"/>
          </a:xfrm>
          <a:prstGeom prst="roundRect">
            <a:avLst>
              <a:gd name="adj" fmla="val 5517"/>
            </a:avLst>
          </a:prstGeom>
          <a:solidFill>
            <a:srgbClr val="182B61"/>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0" name="Shape 34">
            <a:extLst>
              <a:ext uri="{FF2B5EF4-FFF2-40B4-BE49-F238E27FC236}">
                <a16:creationId xmlns:a16="http://schemas.microsoft.com/office/drawing/2014/main" id="{DC25FE99-7EA6-47AB-E36D-8CE2BA602DBF}"/>
              </a:ext>
            </a:extLst>
          </p:cNvPr>
          <p:cNvSpPr/>
          <p:nvPr/>
        </p:nvSpPr>
        <p:spPr>
          <a:xfrm>
            <a:off x="7443886" y="2222347"/>
            <a:ext cx="365760" cy="365760"/>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2" name="Image 11" descr="preencoded.png">
            <a:extLst>
              <a:ext uri="{FF2B5EF4-FFF2-40B4-BE49-F238E27FC236}">
                <a16:creationId xmlns:a16="http://schemas.microsoft.com/office/drawing/2014/main" id="{A7D33C66-CD33-F1F8-E62C-9E8172D27C13}"/>
              </a:ext>
            </a:extLst>
          </p:cNvPr>
          <p:cNvPicPr>
            <a:picLocks noChangeAspect="1"/>
          </p:cNvPicPr>
          <p:nvPr/>
        </p:nvPicPr>
        <p:blipFill>
          <a:blip r:embed="rId7"/>
          <a:stretch>
            <a:fillRect/>
          </a:stretch>
        </p:blipFill>
        <p:spPr>
          <a:xfrm>
            <a:off x="7538985" y="2317446"/>
            <a:ext cx="175565" cy="175565"/>
          </a:xfrm>
          <a:prstGeom prst="rect">
            <a:avLst/>
          </a:prstGeom>
        </p:spPr>
      </p:pic>
      <p:sp>
        <p:nvSpPr>
          <p:cNvPr id="124" name="Text 35">
            <a:extLst>
              <a:ext uri="{FF2B5EF4-FFF2-40B4-BE49-F238E27FC236}">
                <a16:creationId xmlns:a16="http://schemas.microsoft.com/office/drawing/2014/main" id="{EB939859-EBAD-0ADE-E9CC-E7D5CCCAF04D}"/>
              </a:ext>
            </a:extLst>
          </p:cNvPr>
          <p:cNvSpPr/>
          <p:nvPr/>
        </p:nvSpPr>
        <p:spPr>
          <a:xfrm>
            <a:off x="7009546" y="2642971"/>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6" name="Text 36">
            <a:extLst>
              <a:ext uri="{FF2B5EF4-FFF2-40B4-BE49-F238E27FC236}">
                <a16:creationId xmlns:a16="http://schemas.microsoft.com/office/drawing/2014/main" id="{746A9A07-FAD8-4A58-EB4D-17D480083350}"/>
              </a:ext>
            </a:extLst>
          </p:cNvPr>
          <p:cNvSpPr/>
          <p:nvPr/>
        </p:nvSpPr>
        <p:spPr>
          <a:xfrm>
            <a:off x="7009546" y="33104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28" name="Shape 37">
            <a:extLst>
              <a:ext uri="{FF2B5EF4-FFF2-40B4-BE49-F238E27FC236}">
                <a16:creationId xmlns:a16="http://schemas.microsoft.com/office/drawing/2014/main" id="{53898DC2-C3AB-FA30-B53E-533D7F2ED8A2}"/>
              </a:ext>
            </a:extLst>
          </p:cNvPr>
          <p:cNvSpPr/>
          <p:nvPr/>
        </p:nvSpPr>
        <p:spPr>
          <a:xfrm>
            <a:off x="2272954" y="3447643"/>
            <a:ext cx="4343400" cy="594360"/>
          </a:xfrm>
          <a:prstGeom prst="roundRect">
            <a:avLst>
              <a:gd name="adj" fmla="val 12308"/>
            </a:avLst>
          </a:prstGeom>
          <a:solidFill>
            <a:srgbClr val="182B61"/>
          </a:solidFill>
          <a:ln w="19050">
            <a:no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0" name="Shape 38">
            <a:extLst>
              <a:ext uri="{FF2B5EF4-FFF2-40B4-BE49-F238E27FC236}">
                <a16:creationId xmlns:a16="http://schemas.microsoft.com/office/drawing/2014/main" id="{AE8412DC-3898-FE12-2916-881B1BDB5752}"/>
              </a:ext>
            </a:extLst>
          </p:cNvPr>
          <p:cNvSpPr/>
          <p:nvPr/>
        </p:nvSpPr>
        <p:spPr>
          <a:xfrm>
            <a:off x="2400970" y="3593947"/>
            <a:ext cx="310896" cy="310896"/>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2" name="Image 12" descr="preencoded.png">
            <a:extLst>
              <a:ext uri="{FF2B5EF4-FFF2-40B4-BE49-F238E27FC236}">
                <a16:creationId xmlns:a16="http://schemas.microsoft.com/office/drawing/2014/main" id="{F4E7DE88-4633-F651-56B2-ABDF421614C2}"/>
              </a:ext>
            </a:extLst>
          </p:cNvPr>
          <p:cNvPicPr>
            <a:picLocks noChangeAspect="1"/>
          </p:cNvPicPr>
          <p:nvPr/>
        </p:nvPicPr>
        <p:blipFill>
          <a:blip r:embed="rId8"/>
          <a:stretch>
            <a:fillRect/>
          </a:stretch>
        </p:blipFill>
        <p:spPr>
          <a:xfrm>
            <a:off x="2481803" y="3674780"/>
            <a:ext cx="149230" cy="149230"/>
          </a:xfrm>
          <a:prstGeom prst="rect">
            <a:avLst/>
          </a:prstGeom>
        </p:spPr>
      </p:pic>
      <p:sp>
        <p:nvSpPr>
          <p:cNvPr id="134" name="Text 39">
            <a:extLst>
              <a:ext uri="{FF2B5EF4-FFF2-40B4-BE49-F238E27FC236}">
                <a16:creationId xmlns:a16="http://schemas.microsoft.com/office/drawing/2014/main" id="{374E55FC-5CD9-7D8C-7B5D-3FB0460426A6}"/>
              </a:ext>
            </a:extLst>
          </p:cNvPr>
          <p:cNvSpPr/>
          <p:nvPr/>
        </p:nvSpPr>
        <p:spPr>
          <a:xfrm>
            <a:off x="2803306" y="3447643"/>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6" name="Shape 40">
            <a:extLst>
              <a:ext uri="{FF2B5EF4-FFF2-40B4-BE49-F238E27FC236}">
                <a16:creationId xmlns:a16="http://schemas.microsoft.com/office/drawing/2014/main" id="{44CDD753-CA4B-CEA3-2561-45F4D15C30CD}"/>
              </a:ext>
            </a:extLst>
          </p:cNvPr>
          <p:cNvSpPr/>
          <p:nvPr/>
        </p:nvSpPr>
        <p:spPr>
          <a:xfrm>
            <a:off x="2254666" y="4316323"/>
            <a:ext cx="4361685" cy="1097280"/>
          </a:xfrm>
          <a:prstGeom prst="roundRect">
            <a:avLst>
              <a:gd name="adj" fmla="val 7500"/>
            </a:avLst>
          </a:prstGeom>
          <a:solidFill>
            <a:srgbClr val="182B61"/>
          </a:solidFill>
          <a:ln w="19050">
            <a:noFill/>
            <a:prstDash val="solid"/>
            <a:extLst>
              <a:ext uri="{C807C97D-BFC1-408E-A445-0C87EB9F89A2}">
                <ask:lineSketchStyleProps xmlns:ask="http://schemas.microsoft.com/office/drawing/2018/sketchyshapes">
                  <ask:type>
                    <ask:lineSketchNone/>
                  </ask:type>
                </ask:lineSketchStyleProps>
              </a:ext>
            </a:extLst>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8" name="Shape 41">
            <a:extLst>
              <a:ext uri="{FF2B5EF4-FFF2-40B4-BE49-F238E27FC236}">
                <a16:creationId xmlns:a16="http://schemas.microsoft.com/office/drawing/2014/main" id="{4302AB7C-E1DF-A492-E9CE-516E2043A029}"/>
              </a:ext>
            </a:extLst>
          </p:cNvPr>
          <p:cNvSpPr/>
          <p:nvPr/>
        </p:nvSpPr>
        <p:spPr>
          <a:xfrm>
            <a:off x="2437546" y="4682083"/>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0" name="Image 13" descr="preencoded.png">
            <a:extLst>
              <a:ext uri="{FF2B5EF4-FFF2-40B4-BE49-F238E27FC236}">
                <a16:creationId xmlns:a16="http://schemas.microsoft.com/office/drawing/2014/main" id="{4ACF2146-7433-1E6F-3FE6-DB688B08C3C2}"/>
              </a:ext>
            </a:extLst>
          </p:cNvPr>
          <p:cNvPicPr>
            <a:picLocks noChangeAspect="1"/>
          </p:cNvPicPr>
          <p:nvPr/>
        </p:nvPicPr>
        <p:blipFill>
          <a:blip r:embed="rId9"/>
          <a:stretch>
            <a:fillRect/>
          </a:stretch>
        </p:blipFill>
        <p:spPr>
          <a:xfrm>
            <a:off x="2537399" y="4781936"/>
            <a:ext cx="184343" cy="184343"/>
          </a:xfrm>
          <a:prstGeom prst="rect">
            <a:avLst/>
          </a:prstGeom>
        </p:spPr>
      </p:pic>
      <p:sp>
        <p:nvSpPr>
          <p:cNvPr id="142" name="Shape 42">
            <a:extLst>
              <a:ext uri="{FF2B5EF4-FFF2-40B4-BE49-F238E27FC236}">
                <a16:creationId xmlns:a16="http://schemas.microsoft.com/office/drawing/2014/main" id="{80B39CD0-241C-1732-0C14-F11A8BE9061F}"/>
              </a:ext>
            </a:extLst>
          </p:cNvPr>
          <p:cNvSpPr/>
          <p:nvPr/>
        </p:nvSpPr>
        <p:spPr>
          <a:xfrm>
            <a:off x="2437546" y="4682083"/>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4" name="Image 14" descr="preencoded.png">
            <a:extLst>
              <a:ext uri="{FF2B5EF4-FFF2-40B4-BE49-F238E27FC236}">
                <a16:creationId xmlns:a16="http://schemas.microsoft.com/office/drawing/2014/main" id="{34E9D023-6B53-5EA6-69DD-81828C0709E3}"/>
              </a:ext>
            </a:extLst>
          </p:cNvPr>
          <p:cNvPicPr>
            <a:picLocks noChangeAspect="1"/>
          </p:cNvPicPr>
          <p:nvPr/>
        </p:nvPicPr>
        <p:blipFill>
          <a:blip r:embed="rId10"/>
          <a:stretch>
            <a:fillRect/>
          </a:stretch>
        </p:blipFill>
        <p:spPr>
          <a:xfrm>
            <a:off x="2538130" y="4782667"/>
            <a:ext cx="182880" cy="182880"/>
          </a:xfrm>
          <a:prstGeom prst="rect">
            <a:avLst/>
          </a:prstGeom>
        </p:spPr>
      </p:pic>
      <p:sp>
        <p:nvSpPr>
          <p:cNvPr id="146" name="Text 43">
            <a:extLst>
              <a:ext uri="{FF2B5EF4-FFF2-40B4-BE49-F238E27FC236}">
                <a16:creationId xmlns:a16="http://schemas.microsoft.com/office/drawing/2014/main" id="{7661D1EA-04DD-1C91-3883-B26BAA886544}"/>
              </a:ext>
            </a:extLst>
          </p:cNvPr>
          <p:cNvSpPr/>
          <p:nvPr/>
        </p:nvSpPr>
        <p:spPr>
          <a:xfrm>
            <a:off x="2986186" y="4462627"/>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8" name="Text 44">
            <a:extLst>
              <a:ext uri="{FF2B5EF4-FFF2-40B4-BE49-F238E27FC236}">
                <a16:creationId xmlns:a16="http://schemas.microsoft.com/office/drawing/2014/main" id="{8C34DBC0-A8BA-389F-462C-A25D46098097}"/>
              </a:ext>
            </a:extLst>
          </p:cNvPr>
          <p:cNvSpPr/>
          <p:nvPr/>
        </p:nvSpPr>
        <p:spPr>
          <a:xfrm>
            <a:off x="2986186" y="4828387"/>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50" name="Shape 45">
            <a:extLst>
              <a:ext uri="{FF2B5EF4-FFF2-40B4-BE49-F238E27FC236}">
                <a16:creationId xmlns:a16="http://schemas.microsoft.com/office/drawing/2014/main" id="{B6F2216F-6E84-B3B9-F2BF-C7BE67B0DA39}"/>
              </a:ext>
            </a:extLst>
          </p:cNvPr>
          <p:cNvSpPr/>
          <p:nvPr/>
        </p:nvSpPr>
        <p:spPr>
          <a:xfrm>
            <a:off x="2254666" y="5687923"/>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2" name="Shape 46">
            <a:extLst>
              <a:ext uri="{FF2B5EF4-FFF2-40B4-BE49-F238E27FC236}">
                <a16:creationId xmlns:a16="http://schemas.microsoft.com/office/drawing/2014/main" id="{BE02ED2C-A17C-37C4-E8C6-DC934DB0067C}"/>
              </a:ext>
            </a:extLst>
          </p:cNvPr>
          <p:cNvSpPr/>
          <p:nvPr/>
        </p:nvSpPr>
        <p:spPr>
          <a:xfrm>
            <a:off x="2400970" y="5939383"/>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4" name="Image 15" descr="preencoded.png">
            <a:extLst>
              <a:ext uri="{FF2B5EF4-FFF2-40B4-BE49-F238E27FC236}">
                <a16:creationId xmlns:a16="http://schemas.microsoft.com/office/drawing/2014/main" id="{E639B4EA-2697-686B-BCE1-A5C45C817723}"/>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56" name="Shape 47">
            <a:extLst>
              <a:ext uri="{FF2B5EF4-FFF2-40B4-BE49-F238E27FC236}">
                <a16:creationId xmlns:a16="http://schemas.microsoft.com/office/drawing/2014/main" id="{CD16886E-3D48-BD26-8E23-A5C1D7271DF3}"/>
              </a:ext>
            </a:extLst>
          </p:cNvPr>
          <p:cNvSpPr/>
          <p:nvPr/>
        </p:nvSpPr>
        <p:spPr>
          <a:xfrm>
            <a:off x="2400970" y="5939383"/>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8" name="Image 16" descr="preencoded.png">
            <a:extLst>
              <a:ext uri="{FF2B5EF4-FFF2-40B4-BE49-F238E27FC236}">
                <a16:creationId xmlns:a16="http://schemas.microsoft.com/office/drawing/2014/main" id="{80A15D91-3E3C-4D3E-D7F3-E43EA65C7A94}"/>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60" name="Text 48">
            <a:extLst>
              <a:ext uri="{FF2B5EF4-FFF2-40B4-BE49-F238E27FC236}">
                <a16:creationId xmlns:a16="http://schemas.microsoft.com/office/drawing/2014/main" id="{5C7ACA18-02DB-6CFC-024A-AE0DA6B6F1FE}"/>
              </a:ext>
            </a:extLst>
          </p:cNvPr>
          <p:cNvSpPr/>
          <p:nvPr/>
        </p:nvSpPr>
        <p:spPr>
          <a:xfrm>
            <a:off x="2858170" y="5687923"/>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2" name="Shape 49">
            <a:extLst>
              <a:ext uri="{FF2B5EF4-FFF2-40B4-BE49-F238E27FC236}">
                <a16:creationId xmlns:a16="http://schemas.microsoft.com/office/drawing/2014/main" id="{F312C731-6212-9062-31F2-F52065BE1B5A}"/>
              </a:ext>
            </a:extLst>
          </p:cNvPr>
          <p:cNvSpPr/>
          <p:nvPr/>
        </p:nvSpPr>
        <p:spPr>
          <a:xfrm>
            <a:off x="4470784" y="5687923"/>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4" name="Shape 50">
            <a:extLst>
              <a:ext uri="{FF2B5EF4-FFF2-40B4-BE49-F238E27FC236}">
                <a16:creationId xmlns:a16="http://schemas.microsoft.com/office/drawing/2014/main" id="{905A6615-3B2E-EAF6-F992-4D1EC870906E}"/>
              </a:ext>
            </a:extLst>
          </p:cNvPr>
          <p:cNvSpPr/>
          <p:nvPr/>
        </p:nvSpPr>
        <p:spPr>
          <a:xfrm>
            <a:off x="4617088" y="5939383"/>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6" name="Image 17" descr="preencoded.png">
            <a:extLst>
              <a:ext uri="{FF2B5EF4-FFF2-40B4-BE49-F238E27FC236}">
                <a16:creationId xmlns:a16="http://schemas.microsoft.com/office/drawing/2014/main" id="{86D5D15D-AE82-CC74-F249-F1DD6D506910}"/>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68" name="Shape 51">
            <a:extLst>
              <a:ext uri="{FF2B5EF4-FFF2-40B4-BE49-F238E27FC236}">
                <a16:creationId xmlns:a16="http://schemas.microsoft.com/office/drawing/2014/main" id="{F99CEE73-B895-5511-0A35-FA92EBD2EDED}"/>
              </a:ext>
            </a:extLst>
          </p:cNvPr>
          <p:cNvSpPr/>
          <p:nvPr/>
        </p:nvSpPr>
        <p:spPr>
          <a:xfrm>
            <a:off x="4617088" y="5939383"/>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2" name="Text 52">
            <a:extLst>
              <a:ext uri="{FF2B5EF4-FFF2-40B4-BE49-F238E27FC236}">
                <a16:creationId xmlns:a16="http://schemas.microsoft.com/office/drawing/2014/main" id="{4AD2DC59-FB00-D436-5CBD-9EECB9CDCEE8}"/>
              </a:ext>
            </a:extLst>
          </p:cNvPr>
          <p:cNvSpPr/>
          <p:nvPr/>
        </p:nvSpPr>
        <p:spPr>
          <a:xfrm>
            <a:off x="5074288" y="5687923"/>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4" name="Shape 54">
            <a:extLst>
              <a:ext uri="{FF2B5EF4-FFF2-40B4-BE49-F238E27FC236}">
                <a16:creationId xmlns:a16="http://schemas.microsoft.com/office/drawing/2014/main" id="{9C469FBE-B9CE-AF59-05EC-3E00D2E24FCA}"/>
              </a:ext>
            </a:extLst>
          </p:cNvPr>
          <p:cNvSpPr/>
          <p:nvPr/>
        </p:nvSpPr>
        <p:spPr>
          <a:xfrm>
            <a:off x="2929798"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6" name="Shape 56">
            <a:extLst>
              <a:ext uri="{FF2B5EF4-FFF2-40B4-BE49-F238E27FC236}">
                <a16:creationId xmlns:a16="http://schemas.microsoft.com/office/drawing/2014/main" id="{7A6063EA-DA4D-77D0-45E0-F3803E5884DB}"/>
              </a:ext>
            </a:extLst>
          </p:cNvPr>
          <p:cNvSpPr/>
          <p:nvPr/>
        </p:nvSpPr>
        <p:spPr>
          <a:xfrm>
            <a:off x="4426366"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8" name="Shape 58">
            <a:extLst>
              <a:ext uri="{FF2B5EF4-FFF2-40B4-BE49-F238E27FC236}">
                <a16:creationId xmlns:a16="http://schemas.microsoft.com/office/drawing/2014/main" id="{7A979829-6F70-B504-A096-A0E9F22402AA}"/>
              </a:ext>
            </a:extLst>
          </p:cNvPr>
          <p:cNvSpPr/>
          <p:nvPr/>
        </p:nvSpPr>
        <p:spPr>
          <a:xfrm>
            <a:off x="5922934"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0" name="Shape 59">
            <a:extLst>
              <a:ext uri="{FF2B5EF4-FFF2-40B4-BE49-F238E27FC236}">
                <a16:creationId xmlns:a16="http://schemas.microsoft.com/office/drawing/2014/main" id="{10A32954-7E92-E3BD-B01A-EDDA079AD707}"/>
              </a:ext>
            </a:extLst>
          </p:cNvPr>
          <p:cNvSpPr/>
          <p:nvPr/>
        </p:nvSpPr>
        <p:spPr>
          <a:xfrm>
            <a:off x="44263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2" name="Shape 60">
            <a:extLst>
              <a:ext uri="{FF2B5EF4-FFF2-40B4-BE49-F238E27FC236}">
                <a16:creationId xmlns:a16="http://schemas.microsoft.com/office/drawing/2014/main" id="{23A1143F-BB4D-55D2-2054-BC889018131C}"/>
              </a:ext>
            </a:extLst>
          </p:cNvPr>
          <p:cNvSpPr/>
          <p:nvPr/>
        </p:nvSpPr>
        <p:spPr>
          <a:xfrm>
            <a:off x="3351946" y="5413603"/>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4" name="Shape 61">
            <a:extLst>
              <a:ext uri="{FF2B5EF4-FFF2-40B4-BE49-F238E27FC236}">
                <a16:creationId xmlns:a16="http://schemas.microsoft.com/office/drawing/2014/main" id="{26ADBCA8-91FD-AEA4-007A-F449038299CC}"/>
              </a:ext>
            </a:extLst>
          </p:cNvPr>
          <p:cNvSpPr/>
          <p:nvPr/>
        </p:nvSpPr>
        <p:spPr>
          <a:xfrm>
            <a:off x="5467724" y="54268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6" name="Shape 62">
            <a:extLst>
              <a:ext uri="{FF2B5EF4-FFF2-40B4-BE49-F238E27FC236}">
                <a16:creationId xmlns:a16="http://schemas.microsoft.com/office/drawing/2014/main" id="{5341BE29-22A0-C400-58E7-3B2D8DE944B7}"/>
              </a:ext>
            </a:extLst>
          </p:cNvPr>
          <p:cNvSpPr/>
          <p:nvPr/>
        </p:nvSpPr>
        <p:spPr>
          <a:xfrm>
            <a:off x="6616354" y="262468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8" name="Shape 63">
            <a:extLst>
              <a:ext uri="{FF2B5EF4-FFF2-40B4-BE49-F238E27FC236}">
                <a16:creationId xmlns:a16="http://schemas.microsoft.com/office/drawing/2014/main" id="{5FB9E28E-D98A-1ABD-CA2C-8984ADD8DAF8}"/>
              </a:ext>
            </a:extLst>
          </p:cNvPr>
          <p:cNvSpPr/>
          <p:nvPr/>
        </p:nvSpPr>
        <p:spPr>
          <a:xfrm>
            <a:off x="6616354" y="374482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0" name="Shape 64">
            <a:extLst>
              <a:ext uri="{FF2B5EF4-FFF2-40B4-BE49-F238E27FC236}">
                <a16:creationId xmlns:a16="http://schemas.microsoft.com/office/drawing/2014/main" id="{EE6EAFF1-5FA4-F61B-0D9A-B3BECB0D7C17}"/>
              </a:ext>
            </a:extLst>
          </p:cNvPr>
          <p:cNvSpPr/>
          <p:nvPr/>
        </p:nvSpPr>
        <p:spPr>
          <a:xfrm>
            <a:off x="76267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2" name="Shape 65">
            <a:extLst>
              <a:ext uri="{FF2B5EF4-FFF2-40B4-BE49-F238E27FC236}">
                <a16:creationId xmlns:a16="http://schemas.microsoft.com/office/drawing/2014/main" id="{2209F41F-A13A-27D7-F940-F8E9506EAFE0}"/>
              </a:ext>
            </a:extLst>
          </p:cNvPr>
          <p:cNvSpPr/>
          <p:nvPr/>
        </p:nvSpPr>
        <p:spPr>
          <a:xfrm>
            <a:off x="1682608" y="4755173"/>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4" name="Text 66">
            <a:extLst>
              <a:ext uri="{FF2B5EF4-FFF2-40B4-BE49-F238E27FC236}">
                <a16:creationId xmlns:a16="http://schemas.microsoft.com/office/drawing/2014/main" id="{786B6D70-7FA6-709F-6E31-E3E9F0497333}"/>
              </a:ext>
            </a:extLst>
          </p:cNvPr>
          <p:cNvSpPr/>
          <p:nvPr/>
        </p:nvSpPr>
        <p:spPr>
          <a:xfrm>
            <a:off x="1576003" y="4502995"/>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Rounded Corners 195">
            <a:extLst>
              <a:ext uri="{FF2B5EF4-FFF2-40B4-BE49-F238E27FC236}">
                <a16:creationId xmlns:a16="http://schemas.microsoft.com/office/drawing/2014/main" id="{F73A1374-A975-A0F7-C4F2-426C4E955A94}"/>
              </a:ext>
            </a:extLst>
          </p:cNvPr>
          <p:cNvSpPr/>
          <p:nvPr/>
        </p:nvSpPr>
        <p:spPr>
          <a:xfrm>
            <a:off x="334426" y="3368470"/>
            <a:ext cx="1280160" cy="320040"/>
          </a:xfrm>
          <a:prstGeom prst="roundRect">
            <a:avLst/>
          </a:prstGeom>
          <a:noFill/>
          <a:ln>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198" name="Shape 33">
            <a:extLst>
              <a:ext uri="{FF2B5EF4-FFF2-40B4-BE49-F238E27FC236}">
                <a16:creationId xmlns:a16="http://schemas.microsoft.com/office/drawing/2014/main" id="{8964FE6E-240A-98D0-43D8-F79245E64D6D}"/>
              </a:ext>
            </a:extLst>
          </p:cNvPr>
          <p:cNvSpPr/>
          <p:nvPr/>
        </p:nvSpPr>
        <p:spPr>
          <a:xfrm>
            <a:off x="6958743" y="4316323"/>
            <a:ext cx="1325880" cy="1097280"/>
          </a:xfrm>
          <a:prstGeom prst="roundRect">
            <a:avLst>
              <a:gd name="adj" fmla="val 5517"/>
            </a:avLst>
          </a:prstGeom>
          <a:solidFill>
            <a:srgbClr val="182B61"/>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0" name="Text 36">
            <a:extLst>
              <a:ext uri="{FF2B5EF4-FFF2-40B4-BE49-F238E27FC236}">
                <a16:creationId xmlns:a16="http://schemas.microsoft.com/office/drawing/2014/main" id="{8F9C6029-7021-41F9-D8EE-B4D2D6C0598C}"/>
              </a:ext>
            </a:extLst>
          </p:cNvPr>
          <p:cNvSpPr/>
          <p:nvPr/>
        </p:nvSpPr>
        <p:spPr>
          <a:xfrm>
            <a:off x="7020436" y="4645507"/>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2" name="Shape 63">
            <a:extLst>
              <a:ext uri="{FF2B5EF4-FFF2-40B4-BE49-F238E27FC236}">
                <a16:creationId xmlns:a16="http://schemas.microsoft.com/office/drawing/2014/main" id="{F223D65F-C72C-27D1-06F7-0703E7C09D56}"/>
              </a:ext>
            </a:extLst>
          </p:cNvPr>
          <p:cNvSpPr/>
          <p:nvPr/>
        </p:nvSpPr>
        <p:spPr>
          <a:xfrm>
            <a:off x="6634642" y="4935218"/>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Shape 51">
            <a:extLst>
              <a:ext uri="{FF2B5EF4-FFF2-40B4-BE49-F238E27FC236}">
                <a16:creationId xmlns:a16="http://schemas.microsoft.com/office/drawing/2014/main" id="{F5075A98-296E-6F11-7732-DD74B0290B8F}"/>
              </a:ext>
            </a:extLst>
          </p:cNvPr>
          <p:cNvSpPr/>
          <p:nvPr/>
        </p:nvSpPr>
        <p:spPr>
          <a:xfrm>
            <a:off x="4608404" y="5937073"/>
            <a:ext cx="347472"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4" name="Group 3">
            <a:extLst>
              <a:ext uri="{FF2B5EF4-FFF2-40B4-BE49-F238E27FC236}">
                <a16:creationId xmlns:a16="http://schemas.microsoft.com/office/drawing/2014/main" id="{9292C6E8-910F-2F74-D594-11D5FE064CFD}"/>
              </a:ext>
            </a:extLst>
          </p:cNvPr>
          <p:cNvGrpSpPr/>
          <p:nvPr/>
        </p:nvGrpSpPr>
        <p:grpSpPr>
          <a:xfrm>
            <a:off x="10034566" y="110554"/>
            <a:ext cx="800952" cy="281816"/>
            <a:chOff x="9701652" y="252026"/>
            <a:chExt cx="992458" cy="349197"/>
          </a:xfrm>
        </p:grpSpPr>
        <p:pic>
          <p:nvPicPr>
            <p:cNvPr id="13" name="Picture 12" descr="Icon&#10;&#10;Description automatically generated">
              <a:extLst>
                <a:ext uri="{FF2B5EF4-FFF2-40B4-BE49-F238E27FC236}">
                  <a16:creationId xmlns:a16="http://schemas.microsoft.com/office/drawing/2014/main" id="{0EFAE066-E8F2-16C7-5847-89666F33FE3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21" name="Straight Connector 20">
              <a:extLst>
                <a:ext uri="{FF2B5EF4-FFF2-40B4-BE49-F238E27FC236}">
                  <a16:creationId xmlns:a16="http://schemas.microsoft.com/office/drawing/2014/main" id="{6251E219-0CB5-E863-8DB8-8DAC6A1C8A08}"/>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23" name="Graphic 22">
            <a:extLst>
              <a:ext uri="{FF2B5EF4-FFF2-40B4-BE49-F238E27FC236}">
                <a16:creationId xmlns:a16="http://schemas.microsoft.com/office/drawing/2014/main" id="{2E588570-F766-5CE8-E1D5-9080A82B5500}"/>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0950200" y="184048"/>
            <a:ext cx="1061148" cy="160117"/>
          </a:xfrm>
          <a:prstGeom prst="rect">
            <a:avLst/>
          </a:prstGeom>
        </p:spPr>
      </p:pic>
      <p:pic>
        <p:nvPicPr>
          <p:cNvPr id="24" name="Picture 23">
            <a:extLst>
              <a:ext uri="{FF2B5EF4-FFF2-40B4-BE49-F238E27FC236}">
                <a16:creationId xmlns:a16="http://schemas.microsoft.com/office/drawing/2014/main" id="{93077E1C-B8A9-2E33-442A-22DE829368A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170" name="Image 18" descr="preencoded.png">
            <a:extLst>
              <a:ext uri="{FF2B5EF4-FFF2-40B4-BE49-F238E27FC236}">
                <a16:creationId xmlns:a16="http://schemas.microsoft.com/office/drawing/2014/main" id="{46FFA9A9-A893-F344-7F67-22164C314FC0}"/>
              </a:ext>
            </a:extLst>
          </p:cNvPr>
          <p:cNvPicPr>
            <a:picLocks noChangeAspect="1"/>
          </p:cNvPicPr>
          <p:nvPr/>
        </p:nvPicPr>
        <p:blipFill>
          <a:blip r:embed="rId12"/>
          <a:stretch>
            <a:fillRect/>
          </a:stretch>
        </p:blipFill>
        <p:spPr>
          <a:xfrm>
            <a:off x="4712187" y="6034482"/>
            <a:ext cx="146155" cy="175565"/>
          </a:xfrm>
          <a:prstGeom prst="rect">
            <a:avLst/>
          </a:prstGeom>
        </p:spPr>
      </p:pic>
      <p:sp>
        <p:nvSpPr>
          <p:cNvPr id="3" name="Shape 3">
            <a:extLst>
              <a:ext uri="{FF2B5EF4-FFF2-40B4-BE49-F238E27FC236}">
                <a16:creationId xmlns:a16="http://schemas.microsoft.com/office/drawing/2014/main" id="{8D226865-8337-4A50-6795-279B567517F0}"/>
              </a:ext>
            </a:extLst>
          </p:cNvPr>
          <p:cNvSpPr/>
          <p:nvPr/>
        </p:nvSpPr>
        <p:spPr>
          <a:xfrm>
            <a:off x="301389" y="9287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5" name="Picture 4">
            <a:extLst>
              <a:ext uri="{FF2B5EF4-FFF2-40B4-BE49-F238E27FC236}">
                <a16:creationId xmlns:a16="http://schemas.microsoft.com/office/drawing/2014/main" id="{E7E19623-AC6F-4AFE-ABF1-15E42352FDE6}"/>
              </a:ext>
            </a:extLst>
          </p:cNvPr>
          <p:cNvPicPr>
            <a:picLocks noChangeAspect="1"/>
          </p:cNvPicPr>
          <p:nvPr/>
        </p:nvPicPr>
        <p:blipFill>
          <a:blip r:embed="rId16"/>
          <a:stretch>
            <a:fillRect/>
          </a:stretch>
        </p:blipFill>
        <p:spPr>
          <a:xfrm>
            <a:off x="370676" y="131831"/>
            <a:ext cx="2681035" cy="638820"/>
          </a:xfrm>
          <a:prstGeom prst="rect">
            <a:avLst/>
          </a:prstGeom>
        </p:spPr>
      </p:pic>
      <p:sp>
        <p:nvSpPr>
          <p:cNvPr id="17" name="Text 1">
            <a:extLst>
              <a:ext uri="{FF2B5EF4-FFF2-40B4-BE49-F238E27FC236}">
                <a16:creationId xmlns:a16="http://schemas.microsoft.com/office/drawing/2014/main" id="{339A1AD7-ECE0-1133-3067-5061DED1E463}"/>
              </a:ext>
            </a:extLst>
          </p:cNvPr>
          <p:cNvSpPr/>
          <p:nvPr/>
        </p:nvSpPr>
        <p:spPr>
          <a:xfrm>
            <a:off x="2986186" y="201523"/>
            <a:ext cx="6871123"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lang="en-US" sz="2800" b="1">
                <a:solidFill>
                  <a:srgbClr val="002060"/>
                </a:solidFill>
                <a:latin typeface="Open Sans" panose="020B0606030504020204" pitchFamily="34" charset="0"/>
                <a:ea typeface="Open Sans" panose="020B0606030504020204" pitchFamily="34" charset="0"/>
                <a:cs typeface="Open Sans" panose="020B0606030504020204" pitchFamily="34" charset="0"/>
              </a:rPr>
              <a:t>F</a:t>
            </a: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or digitizing Manufacturing</a:t>
            </a:r>
            <a:endParaRPr kumimoji="0" lang="en-US" sz="28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90822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C83CA-C64E-1AA3-FDB2-241F4D06B89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66E3BA7-3AB2-3F96-BF7C-4E70498A4B40}"/>
              </a:ext>
            </a:extLst>
          </p:cNvPr>
          <p:cNvSpPr txBox="1"/>
          <p:nvPr/>
        </p:nvSpPr>
        <p:spPr>
          <a:xfrm>
            <a:off x="6329277" y="2166053"/>
            <a:ext cx="4319431" cy="430887"/>
          </a:xfrm>
          <a:prstGeom prst="rect">
            <a:avLst/>
          </a:prstGeom>
          <a:noFill/>
        </p:spPr>
        <p:txBody>
          <a:bodyPr wrap="square" lIns="91440" tIns="45720" rIns="91440" bIns="45720" rtlCol="0" anchor="t">
            <a:spAutoFit/>
          </a:bodyPr>
          <a:lstStyle/>
          <a:p>
            <a:r>
              <a:rPr lang="en-US" sz="2200" b="1">
                <a:solidFill>
                  <a:srgbClr val="1C2025"/>
                </a:solidFill>
                <a:latin typeface="Montserrat"/>
                <a:cs typeface="Poppins SemiBold"/>
              </a:rPr>
              <a:t>Poll 2</a:t>
            </a:r>
            <a:endParaRPr lang="en-US"/>
          </a:p>
        </p:txBody>
      </p:sp>
      <p:sp>
        <p:nvSpPr>
          <p:cNvPr id="44" name="Rectangle: Rounded Corners 43">
            <a:extLst>
              <a:ext uri="{FF2B5EF4-FFF2-40B4-BE49-F238E27FC236}">
                <a16:creationId xmlns:a16="http://schemas.microsoft.com/office/drawing/2014/main" id="{D53D448B-CBC2-C960-B590-CDBC2B51B54E}"/>
              </a:ext>
            </a:extLst>
          </p:cNvPr>
          <p:cNvSpPr/>
          <p:nvPr/>
        </p:nvSpPr>
        <p:spPr>
          <a:xfrm>
            <a:off x="6329277" y="2900980"/>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ea typeface="+mn-lt"/>
                <a:cs typeface="+mn-lt"/>
              </a:rPr>
              <a:t>Where Do You See The Most Value From A Digital Twin?</a:t>
            </a:r>
            <a:endParaRPr lang="en-US"/>
          </a:p>
        </p:txBody>
      </p:sp>
      <p:grpSp>
        <p:nvGrpSpPr>
          <p:cNvPr id="62" name="Group 61">
            <a:extLst>
              <a:ext uri="{FF2B5EF4-FFF2-40B4-BE49-F238E27FC236}">
                <a16:creationId xmlns:a16="http://schemas.microsoft.com/office/drawing/2014/main" id="{928705F8-F012-1497-BB97-1DC5E10E111B}"/>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CCCAF3C3-85A8-6F86-8A24-E8610A926FC8}"/>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2E4E011-42B0-3444-8B09-C492B420D5F3}"/>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6C30215A-4692-C441-4433-31086649AF4D}"/>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232024E2-144C-E2EC-4B16-B4CC375EB08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25B28F08-8ACA-8023-1E08-5A5F3DF17632}"/>
              </a:ext>
            </a:extLst>
          </p:cNvPr>
          <p:cNvSpPr/>
          <p:nvPr/>
        </p:nvSpPr>
        <p:spPr>
          <a:xfrm flipH="1">
            <a:off x="6392856" y="2644388"/>
            <a:ext cx="3303290" cy="59275"/>
          </a:xfrm>
          <a:prstGeom prst="rect">
            <a:avLst/>
          </a:prstGeom>
          <a:gradFill>
            <a:gsLst>
              <a:gs pos="100000">
                <a:schemeClr val="accent3"/>
              </a:gs>
              <a:gs pos="0">
                <a:schemeClr val="accent2"/>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D1C0BE1-3946-BFC7-112E-72830E92C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0" name="Group 9">
            <a:extLst>
              <a:ext uri="{FF2B5EF4-FFF2-40B4-BE49-F238E27FC236}">
                <a16:creationId xmlns:a16="http://schemas.microsoft.com/office/drawing/2014/main" id="{4E3DD7D8-6D28-BAA1-29DF-886ACD2CBEA6}"/>
              </a:ext>
            </a:extLst>
          </p:cNvPr>
          <p:cNvGrpSpPr/>
          <p:nvPr/>
        </p:nvGrpSpPr>
        <p:grpSpPr>
          <a:xfrm>
            <a:off x="10034566" y="110554"/>
            <a:ext cx="800952" cy="281816"/>
            <a:chOff x="9701652" y="252026"/>
            <a:chExt cx="992458" cy="349197"/>
          </a:xfrm>
        </p:grpSpPr>
        <p:pic>
          <p:nvPicPr>
            <p:cNvPr id="5" name="Picture 4" descr="Icon&#10;&#10;Description automatically generated">
              <a:extLst>
                <a:ext uri="{FF2B5EF4-FFF2-40B4-BE49-F238E27FC236}">
                  <a16:creationId xmlns:a16="http://schemas.microsoft.com/office/drawing/2014/main" id="{F6698787-636B-FC59-7837-457886028F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7" name="Straight Connector 6">
              <a:extLst>
                <a:ext uri="{FF2B5EF4-FFF2-40B4-BE49-F238E27FC236}">
                  <a16:creationId xmlns:a16="http://schemas.microsoft.com/office/drawing/2014/main" id="{9BAC1491-C147-34DB-4738-F0DF29AEBD72}"/>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12" name="Graphic 11">
            <a:extLst>
              <a:ext uri="{FF2B5EF4-FFF2-40B4-BE49-F238E27FC236}">
                <a16:creationId xmlns:a16="http://schemas.microsoft.com/office/drawing/2014/main" id="{65136685-D2E2-B02C-4C15-0C4A5F9641E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50200" y="184048"/>
            <a:ext cx="1061148" cy="160117"/>
          </a:xfrm>
          <a:prstGeom prst="rect">
            <a:avLst/>
          </a:prstGeom>
        </p:spPr>
      </p:pic>
    </p:spTree>
    <p:extLst>
      <p:ext uri="{BB962C8B-B14F-4D97-AF65-F5344CB8AC3E}">
        <p14:creationId xmlns:p14="http://schemas.microsoft.com/office/powerpoint/2010/main" val="14646483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B2904-5B72-1B03-4731-637587B46A50}"/>
            </a:ext>
          </a:extLst>
        </p:cNvPr>
        <p:cNvGrpSpPr/>
        <p:nvPr/>
      </p:nvGrpSpPr>
      <p:grpSpPr>
        <a:xfrm>
          <a:off x="0" y="0"/>
          <a:ext cx="0" cy="0"/>
          <a:chOff x="0" y="0"/>
          <a:chExt cx="0" cy="0"/>
        </a:xfrm>
      </p:grpSpPr>
      <p:grpSp>
        <p:nvGrpSpPr>
          <p:cNvPr id="34" name="Group 33">
            <a:extLst>
              <a:ext uri="{FF2B5EF4-FFF2-40B4-BE49-F238E27FC236}">
                <a16:creationId xmlns:a16="http://schemas.microsoft.com/office/drawing/2014/main" id="{96DB758F-0337-071D-51CD-489A11166F23}"/>
              </a:ext>
            </a:extLst>
          </p:cNvPr>
          <p:cNvGrpSpPr/>
          <p:nvPr/>
        </p:nvGrpSpPr>
        <p:grpSpPr>
          <a:xfrm>
            <a:off x="614407" y="2455367"/>
            <a:ext cx="3901961" cy="1946657"/>
            <a:chOff x="910350" y="2299084"/>
            <a:chExt cx="2926471" cy="1459993"/>
          </a:xfrm>
        </p:grpSpPr>
        <p:grpSp>
          <p:nvGrpSpPr>
            <p:cNvPr id="35" name="Group 34">
              <a:extLst>
                <a:ext uri="{FF2B5EF4-FFF2-40B4-BE49-F238E27FC236}">
                  <a16:creationId xmlns:a16="http://schemas.microsoft.com/office/drawing/2014/main" id="{EE4114EB-2B0A-BFED-EEF7-E53D3D186BCA}"/>
                </a:ext>
              </a:extLst>
            </p:cNvPr>
            <p:cNvGrpSpPr/>
            <p:nvPr/>
          </p:nvGrpSpPr>
          <p:grpSpPr>
            <a:xfrm>
              <a:off x="910350" y="3068441"/>
              <a:ext cx="1417602" cy="690636"/>
              <a:chOff x="910350" y="2664431"/>
              <a:chExt cx="1417602" cy="690636"/>
            </a:xfrm>
          </p:grpSpPr>
          <p:sp>
            <p:nvSpPr>
              <p:cNvPr id="48" name="Rectangle: Rounded Corners 47">
                <a:extLst>
                  <a:ext uri="{FF2B5EF4-FFF2-40B4-BE49-F238E27FC236}">
                    <a16:creationId xmlns:a16="http://schemas.microsoft.com/office/drawing/2014/main" id="{FF3758D1-1E7D-8607-81A0-7BA77C8C61D1}"/>
                  </a:ext>
                </a:extLst>
              </p:cNvPr>
              <p:cNvSpPr/>
              <p:nvPr/>
            </p:nvSpPr>
            <p:spPr>
              <a:xfrm>
                <a:off x="910350" y="2664431"/>
                <a:ext cx="1417602" cy="690636"/>
              </a:xfrm>
              <a:prstGeom prst="roundRect">
                <a:avLst>
                  <a:gd name="adj" fmla="val 5587"/>
                </a:avLst>
              </a:prstGeom>
              <a:solidFill>
                <a:srgbClr val="182B61"/>
              </a:solidFill>
              <a:ln>
                <a:noFill/>
              </a:ln>
            </p:spPr>
            <p:style>
              <a:lnRef idx="2">
                <a:schemeClr val="accent1">
                  <a:shade val="15000"/>
                </a:schemeClr>
              </a:lnRef>
              <a:fillRef idx="1">
                <a:schemeClr val="accent1"/>
              </a:fillRef>
              <a:effectRef idx="0">
                <a:schemeClr val="accent1"/>
              </a:effectRef>
              <a:fontRef idx="minor">
                <a:schemeClr val="lt1"/>
              </a:fontRef>
            </p:style>
            <p:txBody>
              <a:bodyPr tIns="48000" bIns="48000" rtlCol="0" anchor="ctr"/>
              <a:lstStyle/>
              <a:p>
                <a:pPr algn="ctr" defTabSz="914377">
                  <a:defRPr/>
                </a:pPr>
                <a:endParaRPr lang="en-FI" sz="2400">
                  <a:solidFill>
                    <a:srgbClr val="FFFFFF"/>
                  </a:solidFill>
                  <a:latin typeface="Calibri"/>
                  <a:ea typeface="Arial Unicode MS"/>
                </a:endParaRPr>
              </a:p>
            </p:txBody>
          </p:sp>
          <p:sp>
            <p:nvSpPr>
              <p:cNvPr id="49" name="TextBox 48">
                <a:extLst>
                  <a:ext uri="{FF2B5EF4-FFF2-40B4-BE49-F238E27FC236}">
                    <a16:creationId xmlns:a16="http://schemas.microsoft.com/office/drawing/2014/main" id="{C4F518F2-B335-715D-D788-9F342E59ACAD}"/>
                  </a:ext>
                </a:extLst>
              </p:cNvPr>
              <p:cNvSpPr txBox="1"/>
              <p:nvPr/>
            </p:nvSpPr>
            <p:spPr>
              <a:xfrm>
                <a:off x="910350" y="3048033"/>
                <a:ext cx="1417602" cy="211202"/>
              </a:xfrm>
              <a:prstGeom prst="rect">
                <a:avLst/>
              </a:prstGeom>
              <a:noFill/>
            </p:spPr>
            <p:txBody>
              <a:bodyPr wrap="square" tIns="48000" bIns="48000" rtlCol="0">
                <a:spAutoFit/>
              </a:bodyPr>
              <a:lstStyle/>
              <a:p>
                <a:pPr algn="ctr" defTabSz="914377">
                  <a:defRPr/>
                </a:pPr>
                <a:r>
                  <a:rPr lang="en-FI" sz="1200">
                    <a:solidFill>
                      <a:srgbClr val="FFFFFF"/>
                    </a:solidFill>
                    <a:latin typeface="Calibri"/>
                    <a:ea typeface="Arial Unicode MS"/>
                  </a:rPr>
                  <a:t>turnover 2025</a:t>
                </a:r>
              </a:p>
            </p:txBody>
          </p:sp>
          <p:sp>
            <p:nvSpPr>
              <p:cNvPr id="50" name="TextBox 49">
                <a:extLst>
                  <a:ext uri="{FF2B5EF4-FFF2-40B4-BE49-F238E27FC236}">
                    <a16:creationId xmlns:a16="http://schemas.microsoft.com/office/drawing/2014/main" id="{E97B49C3-D192-CDE6-DFD9-0478E7A2E87D}"/>
                  </a:ext>
                </a:extLst>
              </p:cNvPr>
              <p:cNvSpPr txBox="1"/>
              <p:nvPr/>
            </p:nvSpPr>
            <p:spPr>
              <a:xfrm>
                <a:off x="910350" y="2789415"/>
                <a:ext cx="1417602" cy="327965"/>
              </a:xfrm>
              <a:prstGeom prst="rect">
                <a:avLst/>
              </a:prstGeom>
              <a:noFill/>
            </p:spPr>
            <p:txBody>
              <a:bodyPr wrap="square" tIns="48000" bIns="48000" rtlCol="0" anchor="ctr">
                <a:spAutoFit/>
              </a:bodyPr>
              <a:lstStyle/>
              <a:p>
                <a:pPr algn="ctr" defTabSz="914377">
                  <a:lnSpc>
                    <a:spcPts val="2560"/>
                  </a:lnSpc>
                  <a:defRPr/>
                </a:pPr>
                <a:r>
                  <a:rPr lang="en-FI" sz="2667" b="1">
                    <a:solidFill>
                      <a:srgbClr val="FFFFFF"/>
                    </a:solidFill>
                    <a:latin typeface="Calibri"/>
                    <a:ea typeface="Arial Unicode MS"/>
                  </a:rPr>
                  <a:t>48</a:t>
                </a:r>
                <a:r>
                  <a:rPr lang="en-US" sz="2667" b="1">
                    <a:solidFill>
                      <a:srgbClr val="FFFFFF"/>
                    </a:solidFill>
                    <a:latin typeface="Calibri"/>
                    <a:ea typeface="Arial Unicode MS"/>
                  </a:rPr>
                  <a:t>M</a:t>
                </a:r>
                <a:r>
                  <a:rPr lang="en-FI" sz="2667" b="1">
                    <a:solidFill>
                      <a:srgbClr val="FFFFFF"/>
                    </a:solidFill>
                    <a:latin typeface="Calibri"/>
                    <a:ea typeface="Arial Unicode MS"/>
                  </a:rPr>
                  <a:t>€</a:t>
                </a:r>
                <a:endParaRPr lang="en-US" sz="2667" b="1">
                  <a:solidFill>
                    <a:srgbClr val="FFFFFF"/>
                  </a:solidFill>
                  <a:latin typeface="Calibri"/>
                  <a:ea typeface="Arial Unicode MS"/>
                </a:endParaRPr>
              </a:p>
            </p:txBody>
          </p:sp>
        </p:grpSp>
        <p:grpSp>
          <p:nvGrpSpPr>
            <p:cNvPr id="36" name="Group 35">
              <a:extLst>
                <a:ext uri="{FF2B5EF4-FFF2-40B4-BE49-F238E27FC236}">
                  <a16:creationId xmlns:a16="http://schemas.microsoft.com/office/drawing/2014/main" id="{24688EA3-033A-7C0F-2536-EA9BBD2F66F6}"/>
                </a:ext>
              </a:extLst>
            </p:cNvPr>
            <p:cNvGrpSpPr/>
            <p:nvPr/>
          </p:nvGrpSpPr>
          <p:grpSpPr>
            <a:xfrm>
              <a:off x="2419219" y="3068441"/>
              <a:ext cx="1417602" cy="690636"/>
              <a:chOff x="2419219" y="2664431"/>
              <a:chExt cx="1417602" cy="690636"/>
            </a:xfrm>
          </p:grpSpPr>
          <p:sp>
            <p:nvSpPr>
              <p:cNvPr id="45" name="Rectangle: Rounded Corners 44">
                <a:extLst>
                  <a:ext uri="{FF2B5EF4-FFF2-40B4-BE49-F238E27FC236}">
                    <a16:creationId xmlns:a16="http://schemas.microsoft.com/office/drawing/2014/main" id="{716811A0-8EE7-11BC-416B-5978AE3FE7F5}"/>
                  </a:ext>
                </a:extLst>
              </p:cNvPr>
              <p:cNvSpPr/>
              <p:nvPr/>
            </p:nvSpPr>
            <p:spPr>
              <a:xfrm>
                <a:off x="2419219" y="2664431"/>
                <a:ext cx="1417602" cy="690636"/>
              </a:xfrm>
              <a:prstGeom prst="roundRect">
                <a:avLst>
                  <a:gd name="adj" fmla="val 5587"/>
                </a:avLst>
              </a:prstGeom>
              <a:solidFill>
                <a:srgbClr val="182B61"/>
              </a:solidFill>
              <a:ln>
                <a:noFill/>
              </a:ln>
            </p:spPr>
            <p:style>
              <a:lnRef idx="2">
                <a:schemeClr val="accent1">
                  <a:shade val="15000"/>
                </a:schemeClr>
              </a:lnRef>
              <a:fillRef idx="1">
                <a:schemeClr val="accent1"/>
              </a:fillRef>
              <a:effectRef idx="0">
                <a:schemeClr val="accent1"/>
              </a:effectRef>
              <a:fontRef idx="minor">
                <a:schemeClr val="lt1"/>
              </a:fontRef>
            </p:style>
            <p:txBody>
              <a:bodyPr tIns="48000" bIns="48000" rtlCol="0" anchor="ctr"/>
              <a:lstStyle/>
              <a:p>
                <a:pPr algn="ctr" defTabSz="914377">
                  <a:defRPr/>
                </a:pPr>
                <a:endParaRPr lang="en-FI" sz="2400">
                  <a:solidFill>
                    <a:srgbClr val="FFFFFF"/>
                  </a:solidFill>
                  <a:latin typeface="Calibri"/>
                  <a:ea typeface="Arial Unicode MS"/>
                </a:endParaRPr>
              </a:p>
            </p:txBody>
          </p:sp>
          <p:sp>
            <p:nvSpPr>
              <p:cNvPr id="46" name="TextBox 45">
                <a:extLst>
                  <a:ext uri="{FF2B5EF4-FFF2-40B4-BE49-F238E27FC236}">
                    <a16:creationId xmlns:a16="http://schemas.microsoft.com/office/drawing/2014/main" id="{D397CA6B-9645-1DFD-B089-AB53A4BD9125}"/>
                  </a:ext>
                </a:extLst>
              </p:cNvPr>
              <p:cNvSpPr txBox="1"/>
              <p:nvPr/>
            </p:nvSpPr>
            <p:spPr>
              <a:xfrm>
                <a:off x="2419219" y="3048033"/>
                <a:ext cx="1417602" cy="211202"/>
              </a:xfrm>
              <a:prstGeom prst="rect">
                <a:avLst/>
              </a:prstGeom>
              <a:noFill/>
            </p:spPr>
            <p:txBody>
              <a:bodyPr wrap="square" lIns="48000" tIns="48000" rIns="48000" bIns="48000" rtlCol="0">
                <a:spAutoFit/>
              </a:bodyPr>
              <a:lstStyle/>
              <a:p>
                <a:pPr algn="ctr" defTabSz="914377">
                  <a:defRPr/>
                </a:pPr>
                <a:r>
                  <a:rPr lang="en-US" sz="1200">
                    <a:solidFill>
                      <a:srgbClr val="FFFFFF"/>
                    </a:solidFill>
                    <a:latin typeface="Calibri"/>
                    <a:ea typeface="Arial Unicode MS"/>
                  </a:rPr>
                  <a:t>of projects completed</a:t>
                </a:r>
                <a:endParaRPr lang="en-FI" sz="1200">
                  <a:solidFill>
                    <a:srgbClr val="FFFFFF"/>
                  </a:solidFill>
                  <a:latin typeface="Calibri"/>
                  <a:ea typeface="Arial Unicode MS"/>
                </a:endParaRPr>
              </a:p>
            </p:txBody>
          </p:sp>
          <p:sp>
            <p:nvSpPr>
              <p:cNvPr id="47" name="TextBox 46">
                <a:extLst>
                  <a:ext uri="{FF2B5EF4-FFF2-40B4-BE49-F238E27FC236}">
                    <a16:creationId xmlns:a16="http://schemas.microsoft.com/office/drawing/2014/main" id="{45611539-B409-11B6-5312-D03B331190EB}"/>
                  </a:ext>
                </a:extLst>
              </p:cNvPr>
              <p:cNvSpPr txBox="1"/>
              <p:nvPr/>
            </p:nvSpPr>
            <p:spPr>
              <a:xfrm>
                <a:off x="2419219" y="2789415"/>
                <a:ext cx="1417602" cy="327965"/>
              </a:xfrm>
              <a:prstGeom prst="rect">
                <a:avLst/>
              </a:prstGeom>
              <a:noFill/>
            </p:spPr>
            <p:txBody>
              <a:bodyPr wrap="square" tIns="48000" bIns="48000" rtlCol="0" anchor="ctr">
                <a:spAutoFit/>
              </a:bodyPr>
              <a:lstStyle/>
              <a:p>
                <a:pPr algn="ctr" defTabSz="914377">
                  <a:lnSpc>
                    <a:spcPts val="2560"/>
                  </a:lnSpc>
                  <a:defRPr/>
                </a:pPr>
                <a:r>
                  <a:rPr lang="en-US" sz="2667" b="1">
                    <a:solidFill>
                      <a:srgbClr val="FFFFFF"/>
                    </a:solidFill>
                    <a:latin typeface="Calibri"/>
                    <a:ea typeface="Arial Unicode MS"/>
                  </a:rPr>
                  <a:t>thousands</a:t>
                </a:r>
              </a:p>
            </p:txBody>
          </p:sp>
        </p:grpSp>
        <p:grpSp>
          <p:nvGrpSpPr>
            <p:cNvPr id="37" name="Group 36">
              <a:extLst>
                <a:ext uri="{FF2B5EF4-FFF2-40B4-BE49-F238E27FC236}">
                  <a16:creationId xmlns:a16="http://schemas.microsoft.com/office/drawing/2014/main" id="{7F9EF4DD-BF39-D4B9-E474-72897BE462C9}"/>
                </a:ext>
              </a:extLst>
            </p:cNvPr>
            <p:cNvGrpSpPr/>
            <p:nvPr/>
          </p:nvGrpSpPr>
          <p:grpSpPr>
            <a:xfrm>
              <a:off x="910350" y="2299084"/>
              <a:ext cx="1417602" cy="690636"/>
              <a:chOff x="910350" y="1895074"/>
              <a:chExt cx="1417602" cy="690636"/>
            </a:xfrm>
          </p:grpSpPr>
          <p:sp>
            <p:nvSpPr>
              <p:cNvPr id="42" name="Rectangle: Rounded Corners 41">
                <a:extLst>
                  <a:ext uri="{FF2B5EF4-FFF2-40B4-BE49-F238E27FC236}">
                    <a16:creationId xmlns:a16="http://schemas.microsoft.com/office/drawing/2014/main" id="{5FA8D03C-0870-6FA8-80CE-1C4D8896D17C}"/>
                  </a:ext>
                </a:extLst>
              </p:cNvPr>
              <p:cNvSpPr/>
              <p:nvPr/>
            </p:nvSpPr>
            <p:spPr>
              <a:xfrm>
                <a:off x="910350" y="1895074"/>
                <a:ext cx="1417602" cy="690636"/>
              </a:xfrm>
              <a:prstGeom prst="roundRect">
                <a:avLst>
                  <a:gd name="adj" fmla="val 5587"/>
                </a:avLst>
              </a:prstGeom>
              <a:solidFill>
                <a:srgbClr val="182B61"/>
              </a:solidFill>
              <a:ln>
                <a:noFill/>
              </a:ln>
            </p:spPr>
            <p:style>
              <a:lnRef idx="2">
                <a:schemeClr val="accent1">
                  <a:shade val="15000"/>
                </a:schemeClr>
              </a:lnRef>
              <a:fillRef idx="1">
                <a:schemeClr val="accent1"/>
              </a:fillRef>
              <a:effectRef idx="0">
                <a:schemeClr val="accent1"/>
              </a:effectRef>
              <a:fontRef idx="minor">
                <a:schemeClr val="lt1"/>
              </a:fontRef>
            </p:style>
            <p:txBody>
              <a:bodyPr tIns="48000" bIns="48000" rtlCol="0" anchor="ctr"/>
              <a:lstStyle/>
              <a:p>
                <a:pPr algn="ctr" defTabSz="914377">
                  <a:defRPr/>
                </a:pPr>
                <a:endParaRPr lang="en-FI" sz="2400">
                  <a:solidFill>
                    <a:srgbClr val="FFFFFF"/>
                  </a:solidFill>
                  <a:latin typeface="Calibri"/>
                  <a:ea typeface="Arial Unicode MS"/>
                </a:endParaRPr>
              </a:p>
            </p:txBody>
          </p:sp>
          <p:sp>
            <p:nvSpPr>
              <p:cNvPr id="43" name="TextBox 42">
                <a:extLst>
                  <a:ext uri="{FF2B5EF4-FFF2-40B4-BE49-F238E27FC236}">
                    <a16:creationId xmlns:a16="http://schemas.microsoft.com/office/drawing/2014/main" id="{340FF9AB-C690-6EDE-0401-B2DB4931D405}"/>
                  </a:ext>
                </a:extLst>
              </p:cNvPr>
              <p:cNvSpPr txBox="1"/>
              <p:nvPr/>
            </p:nvSpPr>
            <p:spPr>
              <a:xfrm>
                <a:off x="910350" y="2278676"/>
                <a:ext cx="1417602" cy="211202"/>
              </a:xfrm>
              <a:prstGeom prst="rect">
                <a:avLst/>
              </a:prstGeom>
              <a:noFill/>
            </p:spPr>
            <p:txBody>
              <a:bodyPr wrap="square" tIns="48000" bIns="48000" rtlCol="0">
                <a:spAutoFit/>
              </a:bodyPr>
              <a:lstStyle/>
              <a:p>
                <a:pPr algn="ctr" defTabSz="914377">
                  <a:defRPr/>
                </a:pPr>
                <a:r>
                  <a:rPr lang="en-US" sz="1200">
                    <a:solidFill>
                      <a:srgbClr val="FFFFFF"/>
                    </a:solidFill>
                    <a:latin typeface="Calibri"/>
                    <a:ea typeface="Arial Unicode MS"/>
                  </a:rPr>
                  <a:t>customers</a:t>
                </a:r>
                <a:r>
                  <a:rPr lang="en-FI" sz="1200">
                    <a:solidFill>
                      <a:srgbClr val="FFFFFF"/>
                    </a:solidFill>
                    <a:latin typeface="Calibri"/>
                    <a:ea typeface="Arial Unicode MS"/>
                  </a:rPr>
                  <a:t> globally</a:t>
                </a:r>
              </a:p>
            </p:txBody>
          </p:sp>
          <p:sp>
            <p:nvSpPr>
              <p:cNvPr id="44" name="TextBox 43">
                <a:extLst>
                  <a:ext uri="{FF2B5EF4-FFF2-40B4-BE49-F238E27FC236}">
                    <a16:creationId xmlns:a16="http://schemas.microsoft.com/office/drawing/2014/main" id="{F1138742-5641-3358-4650-4950AA6627D5}"/>
                  </a:ext>
                </a:extLst>
              </p:cNvPr>
              <p:cNvSpPr txBox="1"/>
              <p:nvPr/>
            </p:nvSpPr>
            <p:spPr>
              <a:xfrm>
                <a:off x="910350" y="2020058"/>
                <a:ext cx="1417602" cy="327965"/>
              </a:xfrm>
              <a:prstGeom prst="rect">
                <a:avLst/>
              </a:prstGeom>
              <a:noFill/>
            </p:spPr>
            <p:txBody>
              <a:bodyPr wrap="square" tIns="48000" bIns="48000" rtlCol="0" anchor="ctr">
                <a:spAutoFit/>
              </a:bodyPr>
              <a:lstStyle/>
              <a:p>
                <a:pPr algn="ctr" defTabSz="914377">
                  <a:lnSpc>
                    <a:spcPts val="2560"/>
                  </a:lnSpc>
                  <a:defRPr/>
                </a:pPr>
                <a:r>
                  <a:rPr lang="en-FI" sz="2667" b="1">
                    <a:solidFill>
                      <a:srgbClr val="FFFFFF"/>
                    </a:solidFill>
                    <a:latin typeface="Calibri"/>
                    <a:ea typeface="Arial Unicode MS"/>
                  </a:rPr>
                  <a:t>60</a:t>
                </a:r>
                <a:r>
                  <a:rPr lang="en-US" sz="2667" b="1">
                    <a:solidFill>
                      <a:srgbClr val="FFFFFF"/>
                    </a:solidFill>
                    <a:latin typeface="Calibri"/>
                    <a:ea typeface="Arial Unicode MS"/>
                  </a:rPr>
                  <a:t>00+</a:t>
                </a:r>
              </a:p>
            </p:txBody>
          </p:sp>
        </p:grpSp>
        <p:grpSp>
          <p:nvGrpSpPr>
            <p:cNvPr id="38" name="Group 37">
              <a:extLst>
                <a:ext uri="{FF2B5EF4-FFF2-40B4-BE49-F238E27FC236}">
                  <a16:creationId xmlns:a16="http://schemas.microsoft.com/office/drawing/2014/main" id="{9938B6BC-F44A-11D5-13B5-D70DFF011876}"/>
                </a:ext>
              </a:extLst>
            </p:cNvPr>
            <p:cNvGrpSpPr/>
            <p:nvPr/>
          </p:nvGrpSpPr>
          <p:grpSpPr>
            <a:xfrm>
              <a:off x="2419219" y="2299084"/>
              <a:ext cx="1417602" cy="690636"/>
              <a:chOff x="2419219" y="1895074"/>
              <a:chExt cx="1417602" cy="690636"/>
            </a:xfrm>
          </p:grpSpPr>
          <p:sp>
            <p:nvSpPr>
              <p:cNvPr id="39" name="Rectangle: Rounded Corners 38">
                <a:extLst>
                  <a:ext uri="{FF2B5EF4-FFF2-40B4-BE49-F238E27FC236}">
                    <a16:creationId xmlns:a16="http://schemas.microsoft.com/office/drawing/2014/main" id="{0B9F798D-05D7-1163-3315-7FA7426FE5AB}"/>
                  </a:ext>
                </a:extLst>
              </p:cNvPr>
              <p:cNvSpPr/>
              <p:nvPr/>
            </p:nvSpPr>
            <p:spPr>
              <a:xfrm>
                <a:off x="2419219" y="1895074"/>
                <a:ext cx="1417602" cy="690636"/>
              </a:xfrm>
              <a:prstGeom prst="roundRect">
                <a:avLst>
                  <a:gd name="adj" fmla="val 5587"/>
                </a:avLst>
              </a:prstGeom>
              <a:solidFill>
                <a:srgbClr val="182B61"/>
              </a:solidFill>
              <a:ln>
                <a:noFill/>
              </a:ln>
            </p:spPr>
            <p:style>
              <a:lnRef idx="2">
                <a:schemeClr val="accent1">
                  <a:shade val="15000"/>
                </a:schemeClr>
              </a:lnRef>
              <a:fillRef idx="1">
                <a:schemeClr val="accent1"/>
              </a:fillRef>
              <a:effectRef idx="0">
                <a:schemeClr val="accent1"/>
              </a:effectRef>
              <a:fontRef idx="minor">
                <a:schemeClr val="lt1"/>
              </a:fontRef>
            </p:style>
            <p:txBody>
              <a:bodyPr tIns="48000" bIns="48000" rtlCol="0" anchor="ctr"/>
              <a:lstStyle/>
              <a:p>
                <a:pPr algn="ctr" defTabSz="914377">
                  <a:defRPr/>
                </a:pPr>
                <a:endParaRPr lang="en-FI" sz="2400">
                  <a:solidFill>
                    <a:srgbClr val="FFFFFF"/>
                  </a:solidFill>
                  <a:latin typeface="Calibri"/>
                  <a:ea typeface="Arial Unicode MS"/>
                </a:endParaRPr>
              </a:p>
            </p:txBody>
          </p:sp>
          <p:sp>
            <p:nvSpPr>
              <p:cNvPr id="40" name="TextBox 39">
                <a:extLst>
                  <a:ext uri="{FF2B5EF4-FFF2-40B4-BE49-F238E27FC236}">
                    <a16:creationId xmlns:a16="http://schemas.microsoft.com/office/drawing/2014/main" id="{541D685A-4530-8AAF-9923-38CB97C93A82}"/>
                  </a:ext>
                </a:extLst>
              </p:cNvPr>
              <p:cNvSpPr txBox="1"/>
              <p:nvPr/>
            </p:nvSpPr>
            <p:spPr>
              <a:xfrm>
                <a:off x="2419219" y="2278676"/>
                <a:ext cx="1417602" cy="211202"/>
              </a:xfrm>
              <a:prstGeom prst="rect">
                <a:avLst/>
              </a:prstGeom>
              <a:noFill/>
            </p:spPr>
            <p:txBody>
              <a:bodyPr wrap="square" lIns="121920" tIns="48000" rIns="121920" bIns="48000" rtlCol="0" anchor="t">
                <a:spAutoFit/>
              </a:bodyPr>
              <a:lstStyle/>
              <a:p>
                <a:pPr algn="ctr" defTabSz="914377">
                  <a:defRPr/>
                </a:pPr>
                <a:r>
                  <a:rPr lang="en-FI" sz="1200">
                    <a:solidFill>
                      <a:srgbClr val="FFFFFF"/>
                    </a:solidFill>
                    <a:latin typeface="Calibri"/>
                    <a:ea typeface="Arial Unicode MS"/>
                  </a:rPr>
                  <a:t>offices globally</a:t>
                </a:r>
                <a:endParaRPr lang="en-US" sz="1200">
                  <a:solidFill>
                    <a:srgbClr val="FFFFFF"/>
                  </a:solidFill>
                  <a:latin typeface="Calibri"/>
                  <a:ea typeface="Arial Unicode MS"/>
                  <a:cs typeface="Calibri"/>
                </a:endParaRPr>
              </a:p>
            </p:txBody>
          </p:sp>
          <p:sp>
            <p:nvSpPr>
              <p:cNvPr id="41" name="TextBox 40">
                <a:extLst>
                  <a:ext uri="{FF2B5EF4-FFF2-40B4-BE49-F238E27FC236}">
                    <a16:creationId xmlns:a16="http://schemas.microsoft.com/office/drawing/2014/main" id="{8F351EE4-9636-2BCB-EC66-F4C8A2622EA2}"/>
                  </a:ext>
                </a:extLst>
              </p:cNvPr>
              <p:cNvSpPr txBox="1"/>
              <p:nvPr/>
            </p:nvSpPr>
            <p:spPr>
              <a:xfrm>
                <a:off x="2419219" y="2020058"/>
                <a:ext cx="1417602" cy="327965"/>
              </a:xfrm>
              <a:prstGeom prst="rect">
                <a:avLst/>
              </a:prstGeom>
              <a:noFill/>
            </p:spPr>
            <p:txBody>
              <a:bodyPr wrap="square" tIns="48000" bIns="48000" rtlCol="0" anchor="ctr">
                <a:spAutoFit/>
              </a:bodyPr>
              <a:lstStyle/>
              <a:p>
                <a:pPr algn="ctr" defTabSz="914377">
                  <a:lnSpc>
                    <a:spcPts val="2560"/>
                  </a:lnSpc>
                  <a:defRPr/>
                </a:pPr>
                <a:r>
                  <a:rPr lang="en-FI" sz="2667" b="1">
                    <a:solidFill>
                      <a:srgbClr val="FFFFFF"/>
                    </a:solidFill>
                    <a:latin typeface="Calibri"/>
                    <a:ea typeface="Arial Unicode MS"/>
                  </a:rPr>
                  <a:t>17</a:t>
                </a:r>
                <a:endParaRPr lang="en-US" sz="2667" b="1">
                  <a:solidFill>
                    <a:srgbClr val="FFFFFF"/>
                  </a:solidFill>
                  <a:latin typeface="Calibri"/>
                  <a:ea typeface="Arial Unicode MS"/>
                </a:endParaRPr>
              </a:p>
            </p:txBody>
          </p:sp>
        </p:grpSp>
      </p:grpSp>
      <p:grpSp>
        <p:nvGrpSpPr>
          <p:cNvPr id="9" name="Group 8">
            <a:extLst>
              <a:ext uri="{FF2B5EF4-FFF2-40B4-BE49-F238E27FC236}">
                <a16:creationId xmlns:a16="http://schemas.microsoft.com/office/drawing/2014/main" id="{52237EBC-F184-951D-8C6B-D7BE158BA254}"/>
              </a:ext>
            </a:extLst>
          </p:cNvPr>
          <p:cNvGrpSpPr/>
          <p:nvPr/>
        </p:nvGrpSpPr>
        <p:grpSpPr>
          <a:xfrm>
            <a:off x="7762390" y="1228912"/>
            <a:ext cx="5013960" cy="3264195"/>
            <a:chOff x="1559471" y="683249"/>
            <a:chExt cx="5381970" cy="3229182"/>
          </a:xfrm>
        </p:grpSpPr>
        <p:pic>
          <p:nvPicPr>
            <p:cNvPr id="10" name="Graphic 9">
              <a:extLst>
                <a:ext uri="{FF2B5EF4-FFF2-40B4-BE49-F238E27FC236}">
                  <a16:creationId xmlns:a16="http://schemas.microsoft.com/office/drawing/2014/main" id="{FF0DA831-16BF-5B13-5A61-F66A2E9E155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59471" y="683249"/>
              <a:ext cx="5381970" cy="3229182"/>
            </a:xfrm>
            <a:prstGeom prst="rect">
              <a:avLst/>
            </a:prstGeom>
          </p:spPr>
        </p:pic>
        <p:sp>
          <p:nvSpPr>
            <p:cNvPr id="11" name="Oval 10">
              <a:extLst>
                <a:ext uri="{FF2B5EF4-FFF2-40B4-BE49-F238E27FC236}">
                  <a16:creationId xmlns:a16="http://schemas.microsoft.com/office/drawing/2014/main" id="{450C0777-936C-4247-B48B-DB586B724BF5}"/>
                </a:ext>
              </a:extLst>
            </p:cNvPr>
            <p:cNvSpPr>
              <a:spLocks/>
            </p:cNvSpPr>
            <p:nvPr/>
          </p:nvSpPr>
          <p:spPr>
            <a:xfrm>
              <a:off x="4270818" y="1599019"/>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12" name="Oval 12">
              <a:extLst>
                <a:ext uri="{FF2B5EF4-FFF2-40B4-BE49-F238E27FC236}">
                  <a16:creationId xmlns:a16="http://schemas.microsoft.com/office/drawing/2014/main" id="{86BA2EC7-23FE-99B7-DC4B-71EE139E58E1}"/>
                </a:ext>
              </a:extLst>
            </p:cNvPr>
            <p:cNvSpPr>
              <a:spLocks/>
            </p:cNvSpPr>
            <p:nvPr/>
          </p:nvSpPr>
          <p:spPr>
            <a:xfrm>
              <a:off x="5663633" y="2056560"/>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13" name="Oval 13">
              <a:extLst>
                <a:ext uri="{FF2B5EF4-FFF2-40B4-BE49-F238E27FC236}">
                  <a16:creationId xmlns:a16="http://schemas.microsoft.com/office/drawing/2014/main" id="{E47F80F6-6ECD-63FB-492E-4EC9768F1C54}"/>
                </a:ext>
              </a:extLst>
            </p:cNvPr>
            <p:cNvSpPr>
              <a:spLocks/>
            </p:cNvSpPr>
            <p:nvPr/>
          </p:nvSpPr>
          <p:spPr>
            <a:xfrm>
              <a:off x="4060671" y="1768871"/>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14" name="Oval 14">
              <a:extLst>
                <a:ext uri="{FF2B5EF4-FFF2-40B4-BE49-F238E27FC236}">
                  <a16:creationId xmlns:a16="http://schemas.microsoft.com/office/drawing/2014/main" id="{962EC8B1-5FF7-AF96-381F-1F9B9D1F8679}"/>
                </a:ext>
              </a:extLst>
            </p:cNvPr>
            <p:cNvSpPr>
              <a:spLocks/>
            </p:cNvSpPr>
            <p:nvPr/>
          </p:nvSpPr>
          <p:spPr>
            <a:xfrm>
              <a:off x="5046344" y="2251960"/>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15" name="Oval 15">
              <a:extLst>
                <a:ext uri="{FF2B5EF4-FFF2-40B4-BE49-F238E27FC236}">
                  <a16:creationId xmlns:a16="http://schemas.microsoft.com/office/drawing/2014/main" id="{CA95B4EB-AD7E-6979-30F7-49B0CC12913D}"/>
                </a:ext>
              </a:extLst>
            </p:cNvPr>
            <p:cNvSpPr>
              <a:spLocks/>
            </p:cNvSpPr>
            <p:nvPr/>
          </p:nvSpPr>
          <p:spPr>
            <a:xfrm>
              <a:off x="2467454" y="1782867"/>
              <a:ext cx="54000" cy="54000"/>
            </a:xfrm>
            <a:prstGeom prst="ellipse">
              <a:avLst/>
            </a:prstGeom>
            <a:ln w="9525">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16" name="Oval 16">
              <a:extLst>
                <a:ext uri="{FF2B5EF4-FFF2-40B4-BE49-F238E27FC236}">
                  <a16:creationId xmlns:a16="http://schemas.microsoft.com/office/drawing/2014/main" id="{3530638A-0E97-ED4F-29C8-A0D732A90EA5}"/>
                </a:ext>
              </a:extLst>
            </p:cNvPr>
            <p:cNvSpPr>
              <a:spLocks/>
            </p:cNvSpPr>
            <p:nvPr/>
          </p:nvSpPr>
          <p:spPr>
            <a:xfrm>
              <a:off x="6077982" y="3073201"/>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17" name="Oval 17">
              <a:extLst>
                <a:ext uri="{FF2B5EF4-FFF2-40B4-BE49-F238E27FC236}">
                  <a16:creationId xmlns:a16="http://schemas.microsoft.com/office/drawing/2014/main" id="{35E20D95-9AB0-472C-2445-1818449DE834}"/>
                </a:ext>
              </a:extLst>
            </p:cNvPr>
            <p:cNvSpPr>
              <a:spLocks/>
            </p:cNvSpPr>
            <p:nvPr/>
          </p:nvSpPr>
          <p:spPr>
            <a:xfrm>
              <a:off x="4276560" y="1707694"/>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18" name="Oval 18">
              <a:extLst>
                <a:ext uri="{FF2B5EF4-FFF2-40B4-BE49-F238E27FC236}">
                  <a16:creationId xmlns:a16="http://schemas.microsoft.com/office/drawing/2014/main" id="{163BBD71-10A5-E1EA-3593-721FE14427BF}"/>
                </a:ext>
              </a:extLst>
            </p:cNvPr>
            <p:cNvSpPr>
              <a:spLocks/>
            </p:cNvSpPr>
            <p:nvPr/>
          </p:nvSpPr>
          <p:spPr>
            <a:xfrm>
              <a:off x="4165774" y="1834701"/>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19" name="Oval 19">
              <a:extLst>
                <a:ext uri="{FF2B5EF4-FFF2-40B4-BE49-F238E27FC236}">
                  <a16:creationId xmlns:a16="http://schemas.microsoft.com/office/drawing/2014/main" id="{B692E9D1-9962-85E2-8BB2-F3E8A9B3C60B}"/>
                </a:ext>
              </a:extLst>
            </p:cNvPr>
            <p:cNvSpPr>
              <a:spLocks/>
            </p:cNvSpPr>
            <p:nvPr/>
          </p:nvSpPr>
          <p:spPr>
            <a:xfrm>
              <a:off x="4387340" y="1602945"/>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20" name="Oval 20">
              <a:extLst>
                <a:ext uri="{FF2B5EF4-FFF2-40B4-BE49-F238E27FC236}">
                  <a16:creationId xmlns:a16="http://schemas.microsoft.com/office/drawing/2014/main" id="{A2172285-D194-BCB2-C2C4-81001A74F35E}"/>
                </a:ext>
              </a:extLst>
            </p:cNvPr>
            <p:cNvSpPr>
              <a:spLocks/>
            </p:cNvSpPr>
            <p:nvPr/>
          </p:nvSpPr>
          <p:spPr>
            <a:xfrm>
              <a:off x="4029693" y="1933812"/>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24" name="Oval 21">
              <a:extLst>
                <a:ext uri="{FF2B5EF4-FFF2-40B4-BE49-F238E27FC236}">
                  <a16:creationId xmlns:a16="http://schemas.microsoft.com/office/drawing/2014/main" id="{27873BF0-2414-6A05-C866-ACB9F9A99E72}"/>
                </a:ext>
              </a:extLst>
            </p:cNvPr>
            <p:cNvSpPr>
              <a:spLocks/>
            </p:cNvSpPr>
            <p:nvPr/>
          </p:nvSpPr>
          <p:spPr>
            <a:xfrm>
              <a:off x="4800460" y="2225305"/>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28" name="Oval 22">
              <a:extLst>
                <a:ext uri="{FF2B5EF4-FFF2-40B4-BE49-F238E27FC236}">
                  <a16:creationId xmlns:a16="http://schemas.microsoft.com/office/drawing/2014/main" id="{9A5BBF75-CDDA-8706-57A9-5E36CFF240FE}"/>
                </a:ext>
              </a:extLst>
            </p:cNvPr>
            <p:cNvSpPr>
              <a:spLocks/>
            </p:cNvSpPr>
            <p:nvPr/>
          </p:nvSpPr>
          <p:spPr>
            <a:xfrm>
              <a:off x="4235488" y="1671841"/>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29" name="Oval 23">
              <a:extLst>
                <a:ext uri="{FF2B5EF4-FFF2-40B4-BE49-F238E27FC236}">
                  <a16:creationId xmlns:a16="http://schemas.microsoft.com/office/drawing/2014/main" id="{258AFF2F-4743-0A89-2592-9DA34BAA406F}"/>
                </a:ext>
              </a:extLst>
            </p:cNvPr>
            <p:cNvSpPr>
              <a:spLocks/>
            </p:cNvSpPr>
            <p:nvPr/>
          </p:nvSpPr>
          <p:spPr>
            <a:xfrm rot="368316">
              <a:off x="5112714" y="2362668"/>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51" name="Oval 24">
              <a:extLst>
                <a:ext uri="{FF2B5EF4-FFF2-40B4-BE49-F238E27FC236}">
                  <a16:creationId xmlns:a16="http://schemas.microsoft.com/office/drawing/2014/main" id="{BEE12DE8-96F9-E8AC-4687-9186CB92EEA4}"/>
                </a:ext>
              </a:extLst>
            </p:cNvPr>
            <p:cNvSpPr>
              <a:spLocks/>
            </p:cNvSpPr>
            <p:nvPr/>
          </p:nvSpPr>
          <p:spPr>
            <a:xfrm>
              <a:off x="5418281" y="2472905"/>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70" name="Oval 25">
              <a:extLst>
                <a:ext uri="{FF2B5EF4-FFF2-40B4-BE49-F238E27FC236}">
                  <a16:creationId xmlns:a16="http://schemas.microsoft.com/office/drawing/2014/main" id="{A9A4AC7C-3032-7224-51FC-51069264476C}"/>
                </a:ext>
              </a:extLst>
            </p:cNvPr>
            <p:cNvSpPr>
              <a:spLocks/>
            </p:cNvSpPr>
            <p:nvPr/>
          </p:nvSpPr>
          <p:spPr>
            <a:xfrm>
              <a:off x="5859194" y="2029560"/>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71" name="Oval 26">
              <a:extLst>
                <a:ext uri="{FF2B5EF4-FFF2-40B4-BE49-F238E27FC236}">
                  <a16:creationId xmlns:a16="http://schemas.microsoft.com/office/drawing/2014/main" id="{135D3885-55B7-795E-AE6F-2FC455271A97}"/>
                </a:ext>
              </a:extLst>
            </p:cNvPr>
            <p:cNvSpPr>
              <a:spLocks/>
            </p:cNvSpPr>
            <p:nvPr/>
          </p:nvSpPr>
          <p:spPr>
            <a:xfrm>
              <a:off x="5142447" y="2264192"/>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72" name="Oval 18">
              <a:extLst>
                <a:ext uri="{FF2B5EF4-FFF2-40B4-BE49-F238E27FC236}">
                  <a16:creationId xmlns:a16="http://schemas.microsoft.com/office/drawing/2014/main" id="{9588A86A-2FED-39E8-84F0-93B30D1857DD}"/>
                </a:ext>
              </a:extLst>
            </p:cNvPr>
            <p:cNvSpPr>
              <a:spLocks/>
            </p:cNvSpPr>
            <p:nvPr/>
          </p:nvSpPr>
          <p:spPr>
            <a:xfrm>
              <a:off x="4087671" y="1809867"/>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73" name="Oval 17">
              <a:extLst>
                <a:ext uri="{FF2B5EF4-FFF2-40B4-BE49-F238E27FC236}">
                  <a16:creationId xmlns:a16="http://schemas.microsoft.com/office/drawing/2014/main" id="{AF1A907C-FDDA-746C-5F49-DFA50FF8048F}"/>
                </a:ext>
              </a:extLst>
            </p:cNvPr>
            <p:cNvSpPr>
              <a:spLocks/>
            </p:cNvSpPr>
            <p:nvPr/>
          </p:nvSpPr>
          <p:spPr>
            <a:xfrm>
              <a:off x="4274654" y="1903964"/>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sp>
          <p:nvSpPr>
            <p:cNvPr id="74" name="Oval 17">
              <a:extLst>
                <a:ext uri="{FF2B5EF4-FFF2-40B4-BE49-F238E27FC236}">
                  <a16:creationId xmlns:a16="http://schemas.microsoft.com/office/drawing/2014/main" id="{B61C8204-4C4F-EC36-788A-330ECE7D837A}"/>
                </a:ext>
              </a:extLst>
            </p:cNvPr>
            <p:cNvSpPr>
              <a:spLocks/>
            </p:cNvSpPr>
            <p:nvPr/>
          </p:nvSpPr>
          <p:spPr>
            <a:xfrm>
              <a:off x="4250829" y="1768871"/>
              <a:ext cx="54000" cy="54000"/>
            </a:xfrm>
            <a:prstGeom prst="ellipse">
              <a:avLst/>
            </a:prstGeom>
            <a:ln w="6350">
              <a:noFill/>
            </a:ln>
          </p:spPr>
          <p:style>
            <a:lnRef idx="3">
              <a:schemeClr val="lt1"/>
            </a:lnRef>
            <a:fillRef idx="1">
              <a:schemeClr val="accent1"/>
            </a:fillRef>
            <a:effectRef idx="1">
              <a:schemeClr val="accent1"/>
            </a:effectRef>
            <a:fontRef idx="minor">
              <a:schemeClr val="lt1"/>
            </a:fontRef>
          </p:style>
          <p:txBody>
            <a:bodyPr rtlCol="0" anchor="ctr"/>
            <a:lstStyle/>
            <a:p>
              <a:pPr algn="ctr" defTabSz="1219170">
                <a:defRPr/>
              </a:pPr>
              <a:endParaRPr lang="fi-FI" sz="2400">
                <a:solidFill>
                  <a:srgbClr val="FFFFFF"/>
                </a:solidFill>
                <a:latin typeface="Calibri"/>
                <a:ea typeface="Arial Unicode MS"/>
              </a:endParaRPr>
            </a:p>
          </p:txBody>
        </p:sp>
      </p:grpSp>
      <p:sp>
        <p:nvSpPr>
          <p:cNvPr id="76" name="Content Placeholder 4">
            <a:extLst>
              <a:ext uri="{FF2B5EF4-FFF2-40B4-BE49-F238E27FC236}">
                <a16:creationId xmlns:a16="http://schemas.microsoft.com/office/drawing/2014/main" id="{99A29024-2574-4453-9A45-991CEE55E20C}"/>
              </a:ext>
            </a:extLst>
          </p:cNvPr>
          <p:cNvSpPr>
            <a:spLocks noGrp="1"/>
          </p:cNvSpPr>
          <p:nvPr>
            <p:ph sz="half" idx="1"/>
          </p:nvPr>
        </p:nvSpPr>
        <p:spPr>
          <a:xfrm>
            <a:off x="614157" y="1341308"/>
            <a:ext cx="4865313" cy="686806"/>
          </a:xfrm>
        </p:spPr>
        <p:txBody>
          <a:bodyPr vert="horz" lIns="0" tIns="0" rIns="0" bIns="0" rtlCol="0">
            <a:normAutofit fontScale="70000" lnSpcReduction="20000"/>
          </a:bodyPr>
          <a:lstStyle/>
          <a:p>
            <a:pPr marL="0" indent="0">
              <a:lnSpc>
                <a:spcPct val="170000"/>
              </a:lnSpc>
              <a:buNone/>
            </a:pPr>
            <a:r>
              <a:rPr lang="en-US" sz="1400" err="1">
                <a:latin typeface="Open Sans" pitchFamily="2" charset="0"/>
                <a:ea typeface="Open Sans" pitchFamily="2" charset="0"/>
                <a:cs typeface="Open Sans" pitchFamily="2" charset="0"/>
              </a:rPr>
              <a:t>Cadmatic</a:t>
            </a:r>
            <a:r>
              <a:rPr lang="en-US" sz="1400">
                <a:latin typeface="Open Sans" pitchFamily="2" charset="0"/>
                <a:ea typeface="Open Sans" pitchFamily="2" charset="0"/>
                <a:cs typeface="Open Sans" pitchFamily="2" charset="0"/>
              </a:rPr>
              <a:t> is trusted to manage the whole project </a:t>
            </a:r>
            <a:r>
              <a:rPr lang="en-FI" sz="1400">
                <a:latin typeface="Open Sans" pitchFamily="2" charset="0"/>
                <a:ea typeface="Open Sans" pitchFamily="2" charset="0"/>
                <a:cs typeface="Open Sans" pitchFamily="2" charset="0"/>
              </a:rPr>
              <a:t>and operation </a:t>
            </a:r>
            <a:r>
              <a:rPr lang="en-US" sz="1400">
                <a:latin typeface="Open Sans" pitchFamily="2" charset="0"/>
                <a:ea typeface="Open Sans" pitchFamily="2" charset="0"/>
                <a:cs typeface="Open Sans" pitchFamily="2" charset="0"/>
              </a:rPr>
              <a:t>lifecycle better, faster and easier with unified solutions for the process industries</a:t>
            </a:r>
            <a:r>
              <a:rPr lang="en-FI" sz="1400">
                <a:latin typeface="Open Sans" pitchFamily="2" charset="0"/>
                <a:ea typeface="Open Sans" pitchFamily="2" charset="0"/>
                <a:cs typeface="Open Sans" pitchFamily="2" charset="0"/>
              </a:rPr>
              <a:t> and </a:t>
            </a:r>
            <a:r>
              <a:rPr lang="en-US" sz="1400">
                <a:latin typeface="Open Sans" pitchFamily="2" charset="0"/>
                <a:ea typeface="Open Sans" pitchFamily="2" charset="0"/>
                <a:cs typeface="Open Sans" pitchFamily="2" charset="0"/>
              </a:rPr>
              <a:t>shipbuilding.</a:t>
            </a:r>
            <a:endParaRPr lang="en-FI" sz="1400">
              <a:latin typeface="Open Sans" pitchFamily="2" charset="0"/>
              <a:ea typeface="Open Sans" pitchFamily="2" charset="0"/>
              <a:cs typeface="Open Sans" pitchFamily="2" charset="0"/>
            </a:endParaRPr>
          </a:p>
        </p:txBody>
      </p:sp>
      <p:pic>
        <p:nvPicPr>
          <p:cNvPr id="55" name="Picture 54">
            <a:extLst>
              <a:ext uri="{FF2B5EF4-FFF2-40B4-BE49-F238E27FC236}">
                <a16:creationId xmlns:a16="http://schemas.microsoft.com/office/drawing/2014/main" id="{5D7170E7-7861-DAEA-3710-E9C56DD5B51E}"/>
              </a:ext>
            </a:extLst>
          </p:cNvPr>
          <p:cNvPicPr>
            <a:picLocks noChangeAspect="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3702512" y="5713521"/>
            <a:ext cx="567996" cy="567996"/>
          </a:xfrm>
          <a:prstGeom prst="rect">
            <a:avLst/>
          </a:prstGeom>
        </p:spPr>
      </p:pic>
      <p:pic>
        <p:nvPicPr>
          <p:cNvPr id="61" name="Picture 60">
            <a:extLst>
              <a:ext uri="{FF2B5EF4-FFF2-40B4-BE49-F238E27FC236}">
                <a16:creationId xmlns:a16="http://schemas.microsoft.com/office/drawing/2014/main" id="{C78545FB-1B57-EA58-0136-66D2A4AEF180}"/>
              </a:ext>
            </a:extLst>
          </p:cNvPr>
          <p:cNvPicPr>
            <a:picLocks noChangeAspect="1"/>
          </p:cNvPicPr>
          <p:nvPr/>
        </p:nvPicPr>
        <p:blipFill>
          <a:blip r:embed="rId5"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587043" y="5819313"/>
            <a:ext cx="596643" cy="478931"/>
          </a:xfrm>
          <a:prstGeom prst="rect">
            <a:avLst/>
          </a:prstGeom>
        </p:spPr>
      </p:pic>
      <p:pic>
        <p:nvPicPr>
          <p:cNvPr id="63" name="Picture 62" descr="A logo for a company&#10;&#10;AI-generated content may be incorrect.">
            <a:extLst>
              <a:ext uri="{FF2B5EF4-FFF2-40B4-BE49-F238E27FC236}">
                <a16:creationId xmlns:a16="http://schemas.microsoft.com/office/drawing/2014/main" id="{BE45E104-942D-C4FD-4887-E7CEB747B85D}"/>
              </a:ext>
            </a:extLst>
          </p:cNvPr>
          <p:cNvPicPr>
            <a:picLocks noChangeAspect="1"/>
          </p:cNvPicPr>
          <p:nvPr/>
        </p:nvPicPr>
        <p:blipFill>
          <a:blip r:embed="rId6">
            <a:duotone>
              <a:schemeClr val="bg2">
                <a:shade val="45000"/>
                <a:satMod val="135000"/>
              </a:schemeClr>
              <a:prstClr val="white"/>
            </a:duotone>
          </a:blip>
          <a:srcRect l="7127" t="13793" r="4087" b="21270"/>
          <a:stretch>
            <a:fillRect/>
          </a:stretch>
        </p:blipFill>
        <p:spPr>
          <a:xfrm>
            <a:off x="10780699" y="5607210"/>
            <a:ext cx="1187045" cy="868187"/>
          </a:xfrm>
          <a:prstGeom prst="rect">
            <a:avLst/>
          </a:prstGeom>
        </p:spPr>
      </p:pic>
      <p:pic>
        <p:nvPicPr>
          <p:cNvPr id="58" name="Picture 2" descr="We are driven by the force of the forest - SCA">
            <a:extLst>
              <a:ext uri="{FF2B5EF4-FFF2-40B4-BE49-F238E27FC236}">
                <a16:creationId xmlns:a16="http://schemas.microsoft.com/office/drawing/2014/main" id="{26563A5A-4A29-B96D-A75E-185801CB33C2}"/>
              </a:ext>
            </a:extLst>
          </p:cNvPr>
          <p:cNvPicPr>
            <a:picLocks noChangeAspect="1" noChangeArrowheads="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320008" y="5773343"/>
            <a:ext cx="1020805" cy="535922"/>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7">
            <a:extLst>
              <a:ext uri="{FF2B5EF4-FFF2-40B4-BE49-F238E27FC236}">
                <a16:creationId xmlns:a16="http://schemas.microsoft.com/office/drawing/2014/main" id="{71AC3D37-CF18-9E92-645D-FFFB7C1381DD}"/>
              </a:ext>
            </a:extLst>
          </p:cNvPr>
          <p:cNvPicPr>
            <a:picLocks noChangeAspect="1"/>
          </p:cNvPicPr>
          <p:nvPr/>
        </p:nvPicPr>
        <p:blipFill>
          <a:blip r:embed="rId8">
            <a:duotone>
              <a:schemeClr val="bg2">
                <a:shade val="45000"/>
                <a:satMod val="135000"/>
              </a:schemeClr>
              <a:prstClr val="white"/>
            </a:duotone>
          </a:blip>
          <a:srcRect b="12362"/>
          <a:stretch>
            <a:fillRect/>
          </a:stretch>
        </p:blipFill>
        <p:spPr>
          <a:xfrm>
            <a:off x="8559382" y="5757114"/>
            <a:ext cx="576965" cy="591390"/>
          </a:xfrm>
          <a:prstGeom prst="rect">
            <a:avLst/>
          </a:prstGeom>
        </p:spPr>
      </p:pic>
      <p:pic>
        <p:nvPicPr>
          <p:cNvPr id="78" name="Picture 77">
            <a:extLst>
              <a:ext uri="{FF2B5EF4-FFF2-40B4-BE49-F238E27FC236}">
                <a16:creationId xmlns:a16="http://schemas.microsoft.com/office/drawing/2014/main" id="{473150F5-6B90-5362-E8F7-8D9D023E12FB}"/>
              </a:ext>
            </a:extLst>
          </p:cNvPr>
          <p:cNvPicPr>
            <a:picLocks noChangeAspect="1"/>
          </p:cNvPicPr>
          <p:nvPr/>
        </p:nvPicPr>
        <p:blipFill>
          <a:blip r:embed="rId9">
            <a:duotone>
              <a:schemeClr val="bg2">
                <a:shade val="45000"/>
                <a:satMod val="135000"/>
              </a:schemeClr>
              <a:prstClr val="white"/>
            </a:duotone>
          </a:blip>
          <a:srcRect/>
          <a:stretch/>
        </p:blipFill>
        <p:spPr>
          <a:xfrm>
            <a:off x="5593373" y="5856869"/>
            <a:ext cx="1397229" cy="368868"/>
          </a:xfrm>
          <a:prstGeom prst="rect">
            <a:avLst/>
          </a:prstGeom>
        </p:spPr>
      </p:pic>
      <p:pic>
        <p:nvPicPr>
          <p:cNvPr id="80" name="Picture 79">
            <a:extLst>
              <a:ext uri="{FF2B5EF4-FFF2-40B4-BE49-F238E27FC236}">
                <a16:creationId xmlns:a16="http://schemas.microsoft.com/office/drawing/2014/main" id="{516C73B8-62AC-12DF-59AC-7CFAD65C37FE}"/>
              </a:ext>
            </a:extLst>
          </p:cNvPr>
          <p:cNvPicPr>
            <a:picLocks noChangeAspect="1"/>
          </p:cNvPicPr>
          <p:nvPr/>
        </p:nvPicPr>
        <p:blipFill>
          <a:blip r:embed="rId10">
            <a:duotone>
              <a:schemeClr val="bg2">
                <a:shade val="45000"/>
                <a:satMod val="135000"/>
              </a:schemeClr>
              <a:prstClr val="white"/>
            </a:duotone>
          </a:blip>
          <a:srcRect/>
          <a:stretch/>
        </p:blipFill>
        <p:spPr>
          <a:xfrm>
            <a:off x="9493915" y="5697366"/>
            <a:ext cx="1131988" cy="665876"/>
          </a:xfrm>
          <a:prstGeom prst="rect">
            <a:avLst/>
          </a:prstGeom>
        </p:spPr>
      </p:pic>
      <p:pic>
        <p:nvPicPr>
          <p:cNvPr id="52" name="Picture 51">
            <a:extLst>
              <a:ext uri="{FF2B5EF4-FFF2-40B4-BE49-F238E27FC236}">
                <a16:creationId xmlns:a16="http://schemas.microsoft.com/office/drawing/2014/main" id="{EFB6A053-9A8B-0FA2-4A5D-BE60F5C9223C}"/>
              </a:ext>
            </a:extLst>
          </p:cNvPr>
          <p:cNvPicPr>
            <a:picLocks noChangeAspect="1"/>
          </p:cNvPicPr>
          <p:nvPr/>
        </p:nvPicPr>
        <p:blipFill>
          <a:blip r:embed="rId11">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1796247" y="5812690"/>
            <a:ext cx="1442229" cy="435228"/>
          </a:xfrm>
          <a:prstGeom prst="rect">
            <a:avLst/>
          </a:prstGeom>
        </p:spPr>
      </p:pic>
      <p:grpSp>
        <p:nvGrpSpPr>
          <p:cNvPr id="69" name="Group 68">
            <a:extLst>
              <a:ext uri="{FF2B5EF4-FFF2-40B4-BE49-F238E27FC236}">
                <a16:creationId xmlns:a16="http://schemas.microsoft.com/office/drawing/2014/main" id="{ED5D0785-0A80-C2C8-C9A2-AE5C6F0D5177}"/>
              </a:ext>
            </a:extLst>
          </p:cNvPr>
          <p:cNvGrpSpPr/>
          <p:nvPr/>
        </p:nvGrpSpPr>
        <p:grpSpPr>
          <a:xfrm>
            <a:off x="6025319" y="2113128"/>
            <a:ext cx="2972490" cy="3540586"/>
            <a:chOff x="5160563" y="735254"/>
            <a:chExt cx="3241525" cy="3861038"/>
          </a:xfrm>
        </p:grpSpPr>
        <p:grpSp>
          <p:nvGrpSpPr>
            <p:cNvPr id="81" name="Ryhmä 6">
              <a:extLst>
                <a:ext uri="{FF2B5EF4-FFF2-40B4-BE49-F238E27FC236}">
                  <a16:creationId xmlns:a16="http://schemas.microsoft.com/office/drawing/2014/main" id="{65A3B99C-295E-A212-F24B-B3EFF3AD54E6}"/>
                </a:ext>
              </a:extLst>
            </p:cNvPr>
            <p:cNvGrpSpPr/>
            <p:nvPr/>
          </p:nvGrpSpPr>
          <p:grpSpPr>
            <a:xfrm>
              <a:off x="5160563" y="735254"/>
              <a:ext cx="3241525" cy="3240000"/>
              <a:chOff x="2609303" y="794687"/>
              <a:chExt cx="2668196" cy="2668196"/>
            </a:xfrm>
          </p:grpSpPr>
          <p:sp>
            <p:nvSpPr>
              <p:cNvPr id="107" name="Puolivapaa piirto 7">
                <a:extLst>
                  <a:ext uri="{FF2B5EF4-FFF2-40B4-BE49-F238E27FC236}">
                    <a16:creationId xmlns:a16="http://schemas.microsoft.com/office/drawing/2014/main" id="{32EEAE27-BBF3-8723-E7BE-7143F86E203F}"/>
                  </a:ext>
                </a:extLst>
              </p:cNvPr>
              <p:cNvSpPr/>
              <p:nvPr/>
            </p:nvSpPr>
            <p:spPr>
              <a:xfrm>
                <a:off x="2609303" y="794687"/>
                <a:ext cx="2668196" cy="2668196"/>
              </a:xfrm>
              <a:custGeom>
                <a:avLst/>
                <a:gdLst>
                  <a:gd name="connsiteX0" fmla="*/ 2782600 w 2782600"/>
                  <a:gd name="connsiteY0" fmla="*/ 1391300 h 2782600"/>
                  <a:gd name="connsiteX1" fmla="*/ 1391300 w 2782600"/>
                  <a:gd name="connsiteY1" fmla="*/ 2782600 h 2782600"/>
                  <a:gd name="connsiteX2" fmla="*/ 0 w 2782600"/>
                  <a:gd name="connsiteY2" fmla="*/ 1391300 h 2782600"/>
                  <a:gd name="connsiteX3" fmla="*/ 1391300 w 2782600"/>
                  <a:gd name="connsiteY3" fmla="*/ 0 h 2782600"/>
                  <a:gd name="connsiteX4" fmla="*/ 2782600 w 2782600"/>
                  <a:gd name="connsiteY4" fmla="*/ 1391300 h 278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600" h="2782600">
                    <a:moveTo>
                      <a:pt x="2782600" y="1391300"/>
                    </a:moveTo>
                    <a:cubicBezTo>
                      <a:pt x="2782600" y="2159694"/>
                      <a:pt x="2159694" y="2782600"/>
                      <a:pt x="1391300" y="2782600"/>
                    </a:cubicBezTo>
                    <a:cubicBezTo>
                      <a:pt x="622906" y="2782600"/>
                      <a:pt x="0" y="2159694"/>
                      <a:pt x="0" y="1391300"/>
                    </a:cubicBezTo>
                    <a:cubicBezTo>
                      <a:pt x="0" y="622906"/>
                      <a:pt x="622906" y="0"/>
                      <a:pt x="1391300" y="0"/>
                    </a:cubicBezTo>
                    <a:cubicBezTo>
                      <a:pt x="2159694" y="0"/>
                      <a:pt x="2782600" y="622906"/>
                      <a:pt x="2782600" y="1391300"/>
                    </a:cubicBezTo>
                    <a:close/>
                  </a:path>
                </a:pathLst>
              </a:custGeom>
              <a:solidFill>
                <a:schemeClr val="bg1">
                  <a:lumMod val="85000"/>
                  <a:alpha val="90000"/>
                </a:schemeClr>
              </a:solidFill>
              <a:ln w="5080" cap="flat">
                <a:solidFill>
                  <a:srgbClr val="FFFFFF"/>
                </a:solidFill>
                <a:prstDash val="solid"/>
                <a:miter/>
              </a:ln>
              <a:effectLst>
                <a:outerShdw blurRad="89873" sx="102000" sy="102000" algn="ctr" rotWithShape="0">
                  <a:prstClr val="black">
                    <a:alpha val="12525"/>
                  </a:prstClr>
                </a:outerShdw>
              </a:effectLst>
            </p:spPr>
            <p:txBody>
              <a:bodyPr rtlCol="0" anchor="ctr"/>
              <a:lstStyle/>
              <a:p>
                <a:endParaRPr lang="en-US" noProof="0"/>
              </a:p>
            </p:txBody>
          </p:sp>
          <p:sp>
            <p:nvSpPr>
              <p:cNvPr id="108" name="Suorakulmio 8">
                <a:extLst>
                  <a:ext uri="{FF2B5EF4-FFF2-40B4-BE49-F238E27FC236}">
                    <a16:creationId xmlns:a16="http://schemas.microsoft.com/office/drawing/2014/main" id="{297ED7B5-79F3-5AED-F79B-E42C25B3A0B1}"/>
                  </a:ext>
                </a:extLst>
              </p:cNvPr>
              <p:cNvSpPr/>
              <p:nvPr/>
            </p:nvSpPr>
            <p:spPr>
              <a:xfrm rot="3127239">
                <a:off x="2819725" y="961855"/>
                <a:ext cx="2347863" cy="2250439"/>
              </a:xfrm>
              <a:prstGeom prst="rect">
                <a:avLst/>
              </a:prstGeom>
              <a:noFill/>
            </p:spPr>
            <p:txBody>
              <a:bodyPr wrap="none" lIns="91440" tIns="45720" rIns="91440" bIns="45720">
                <a:prstTxWarp prst="textArchUp">
                  <a:avLst>
                    <a:gd name="adj" fmla="val 10786353"/>
                  </a:avLst>
                </a:prstTxWarp>
                <a:spAutoFit/>
              </a:bodyPr>
              <a:lstStyle/>
              <a:p>
                <a:pPr algn="ctr"/>
                <a:r>
                  <a:rPr lang="en-US" sz="1100" cap="none" spc="100" noProof="0">
                    <a:ln w="0"/>
                  </a:rPr>
                  <a:t>Information Management</a:t>
                </a:r>
              </a:p>
            </p:txBody>
          </p:sp>
        </p:grpSp>
        <p:grpSp>
          <p:nvGrpSpPr>
            <p:cNvPr id="84" name="Ryhmä 41">
              <a:extLst>
                <a:ext uri="{FF2B5EF4-FFF2-40B4-BE49-F238E27FC236}">
                  <a16:creationId xmlns:a16="http://schemas.microsoft.com/office/drawing/2014/main" id="{9305245F-CC3A-3602-3F4D-CAB9B50A6C7C}"/>
                </a:ext>
              </a:extLst>
            </p:cNvPr>
            <p:cNvGrpSpPr/>
            <p:nvPr/>
          </p:nvGrpSpPr>
          <p:grpSpPr>
            <a:xfrm>
              <a:off x="5738583" y="996429"/>
              <a:ext cx="2399261" cy="2727272"/>
              <a:chOff x="2592968" y="483062"/>
              <a:chExt cx="2996157" cy="3405769"/>
            </a:xfrm>
          </p:grpSpPr>
          <p:sp>
            <p:nvSpPr>
              <p:cNvPr id="105" name="Puolivapaa piirto 31">
                <a:extLst>
                  <a:ext uri="{FF2B5EF4-FFF2-40B4-BE49-F238E27FC236}">
                    <a16:creationId xmlns:a16="http://schemas.microsoft.com/office/drawing/2014/main" id="{CAAE7BEE-69F1-60DB-7E6C-B64C63041957}"/>
                  </a:ext>
                </a:extLst>
              </p:cNvPr>
              <p:cNvSpPr/>
              <p:nvPr/>
            </p:nvSpPr>
            <p:spPr>
              <a:xfrm>
                <a:off x="2800694" y="483062"/>
                <a:ext cx="2788431" cy="3405769"/>
              </a:xfrm>
              <a:custGeom>
                <a:avLst/>
                <a:gdLst>
                  <a:gd name="connsiteX0" fmla="*/ 1085545 w 2788430"/>
                  <a:gd name="connsiteY0" fmla="*/ 0 h 3405769"/>
                  <a:gd name="connsiteX1" fmla="*/ 2788430 w 2788430"/>
                  <a:gd name="connsiteY1" fmla="*/ 1702884 h 3405769"/>
                  <a:gd name="connsiteX2" fmla="*/ 1085545 w 2788430"/>
                  <a:gd name="connsiteY2" fmla="*/ 3405769 h 3405769"/>
                  <a:gd name="connsiteX3" fmla="*/ 310977 w 2788430"/>
                  <a:gd name="connsiteY3" fmla="*/ 3219838 h 3405769"/>
                  <a:gd name="connsiteX4" fmla="*/ 457034 w 2788430"/>
                  <a:gd name="connsiteY4" fmla="*/ 2940190 h 3405769"/>
                  <a:gd name="connsiteX5" fmla="*/ 457034 w 2788430"/>
                  <a:gd name="connsiteY5" fmla="*/ 2940154 h 3405769"/>
                  <a:gd name="connsiteX6" fmla="*/ 457049 w 2788430"/>
                  <a:gd name="connsiteY6" fmla="*/ 2940161 h 3405769"/>
                  <a:gd name="connsiteX7" fmla="*/ 457074 w 2788430"/>
                  <a:gd name="connsiteY7" fmla="*/ 2940113 h 3405769"/>
                  <a:gd name="connsiteX8" fmla="*/ 457076 w 2788430"/>
                  <a:gd name="connsiteY8" fmla="*/ 2940114 h 3405769"/>
                  <a:gd name="connsiteX9" fmla="*/ 1100362 w 2788430"/>
                  <a:gd name="connsiteY9" fmla="*/ 1708390 h 3405769"/>
                  <a:gd name="connsiteX10" fmla="*/ 202204 w 2788430"/>
                  <a:gd name="connsiteY10" fmla="*/ 633006 h 3405769"/>
                  <a:gd name="connsiteX11" fmla="*/ 1085505 w 2788430"/>
                  <a:gd name="connsiteY11" fmla="*/ 315552 h 3405769"/>
                  <a:gd name="connsiteX12" fmla="*/ 2472919 w 2788430"/>
                  <a:gd name="connsiteY12" fmla="*/ 1702966 h 3405769"/>
                  <a:gd name="connsiteX13" fmla="*/ 2305470 w 2788430"/>
                  <a:gd name="connsiteY13" fmla="*/ 2364282 h 3405769"/>
                  <a:gd name="connsiteX14" fmla="*/ 2235982 w 2788430"/>
                  <a:gd name="connsiteY14" fmla="*/ 2478666 h 3405769"/>
                  <a:gd name="connsiteX15" fmla="*/ 2236006 w 2788430"/>
                  <a:gd name="connsiteY15" fmla="*/ 2478633 h 3405769"/>
                  <a:gd name="connsiteX16" fmla="*/ 2472959 w 2788430"/>
                  <a:gd name="connsiteY16" fmla="*/ 1702925 h 3405769"/>
                  <a:gd name="connsiteX17" fmla="*/ 1085545 w 2788430"/>
                  <a:gd name="connsiteY17" fmla="*/ 315511 h 3405769"/>
                  <a:gd name="connsiteX18" fmla="*/ 202244 w 2788430"/>
                  <a:gd name="connsiteY18" fmla="*/ 632965 h 3405769"/>
                  <a:gd name="connsiteX19" fmla="*/ 0 w 2788430"/>
                  <a:gd name="connsiteY19" fmla="*/ 390846 h 3405769"/>
                  <a:gd name="connsiteX20" fmla="*/ 1085505 w 2788430"/>
                  <a:gd name="connsiteY20" fmla="*/ 40 h 340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88430" h="3405769">
                    <a:moveTo>
                      <a:pt x="1085545" y="0"/>
                    </a:moveTo>
                    <a:cubicBezTo>
                      <a:pt x="2026006" y="0"/>
                      <a:pt x="2788430" y="762424"/>
                      <a:pt x="2788430" y="1702884"/>
                    </a:cubicBezTo>
                    <a:cubicBezTo>
                      <a:pt x="2788430" y="2643345"/>
                      <a:pt x="2026046" y="3405769"/>
                      <a:pt x="1085545" y="3405769"/>
                    </a:cubicBezTo>
                    <a:cubicBezTo>
                      <a:pt x="806589" y="3405769"/>
                      <a:pt x="543339" y="3338732"/>
                      <a:pt x="310977" y="3219838"/>
                    </a:cubicBezTo>
                    <a:lnTo>
                      <a:pt x="457034" y="2940190"/>
                    </a:lnTo>
                    <a:lnTo>
                      <a:pt x="457034" y="2940154"/>
                    </a:lnTo>
                    <a:lnTo>
                      <a:pt x="457049" y="2940161"/>
                    </a:lnTo>
                    <a:lnTo>
                      <a:pt x="457074" y="2940113"/>
                    </a:lnTo>
                    <a:lnTo>
                      <a:pt x="457076" y="2940114"/>
                    </a:lnTo>
                    <a:lnTo>
                      <a:pt x="1100362" y="1708390"/>
                    </a:lnTo>
                    <a:lnTo>
                      <a:pt x="202204" y="633006"/>
                    </a:lnTo>
                    <a:cubicBezTo>
                      <a:pt x="442177" y="434688"/>
                      <a:pt x="749915" y="315552"/>
                      <a:pt x="1085505" y="315552"/>
                    </a:cubicBezTo>
                    <a:cubicBezTo>
                      <a:pt x="1851734" y="315552"/>
                      <a:pt x="2472919" y="936737"/>
                      <a:pt x="2472919" y="1702966"/>
                    </a:cubicBezTo>
                    <a:cubicBezTo>
                      <a:pt x="2472919" y="1942413"/>
                      <a:pt x="2412261" y="2167695"/>
                      <a:pt x="2305470" y="2364282"/>
                    </a:cubicBezTo>
                    <a:lnTo>
                      <a:pt x="2235982" y="2478666"/>
                    </a:lnTo>
                    <a:lnTo>
                      <a:pt x="2236006" y="2478633"/>
                    </a:lnTo>
                    <a:cubicBezTo>
                      <a:pt x="2385605" y="2257200"/>
                      <a:pt x="2472959" y="1990261"/>
                      <a:pt x="2472959" y="1702925"/>
                    </a:cubicBezTo>
                    <a:cubicBezTo>
                      <a:pt x="2472959" y="936696"/>
                      <a:pt x="1851815" y="315511"/>
                      <a:pt x="1085545" y="315511"/>
                    </a:cubicBezTo>
                    <a:cubicBezTo>
                      <a:pt x="749956" y="315511"/>
                      <a:pt x="442177" y="434647"/>
                      <a:pt x="202244" y="632965"/>
                    </a:cubicBezTo>
                    <a:lnTo>
                      <a:pt x="0" y="390846"/>
                    </a:lnTo>
                    <a:cubicBezTo>
                      <a:pt x="294704" y="146745"/>
                      <a:pt x="672961" y="40"/>
                      <a:pt x="1085505" y="40"/>
                    </a:cubicBezTo>
                    <a:close/>
                  </a:path>
                </a:pathLst>
              </a:custGeom>
              <a:solidFill>
                <a:srgbClr val="FFFFFF">
                  <a:alpha val="65000"/>
                </a:srgbClr>
              </a:solidFill>
              <a:ln w="4048" cap="flat">
                <a:solidFill>
                  <a:srgbClr val="FFFFFF"/>
                </a:solidFill>
                <a:prstDash val="solid"/>
                <a:miter/>
              </a:ln>
              <a:effectLst>
                <a:outerShdw blurRad="88900" sx="102000" sy="102000" algn="ctr" rotWithShape="0">
                  <a:prstClr val="black">
                    <a:alpha val="13000"/>
                  </a:prstClr>
                </a:outerShdw>
              </a:effectLst>
            </p:spPr>
            <p:txBody>
              <a:bodyPr rtlCol="0" anchor="ctr"/>
              <a:lstStyle/>
              <a:p>
                <a:endParaRPr lang="en-US" noProof="0"/>
              </a:p>
            </p:txBody>
          </p:sp>
          <p:sp>
            <p:nvSpPr>
              <p:cNvPr id="106" name="Suorakulmio 36">
                <a:extLst>
                  <a:ext uri="{FF2B5EF4-FFF2-40B4-BE49-F238E27FC236}">
                    <a16:creationId xmlns:a16="http://schemas.microsoft.com/office/drawing/2014/main" id="{477209D6-83A9-2412-580F-19CA6E994FD5}"/>
                  </a:ext>
                </a:extLst>
              </p:cNvPr>
              <p:cNvSpPr/>
              <p:nvPr/>
            </p:nvSpPr>
            <p:spPr>
              <a:xfrm rot="3267440">
                <a:off x="2534306" y="732255"/>
                <a:ext cx="2890307" cy="2772983"/>
              </a:xfrm>
              <a:prstGeom prst="rect">
                <a:avLst/>
              </a:prstGeom>
              <a:noFill/>
            </p:spPr>
            <p:txBody>
              <a:bodyPr wrap="none" lIns="91440" tIns="45720" rIns="91440" bIns="45720">
                <a:prstTxWarp prst="textArchUp">
                  <a:avLst>
                    <a:gd name="adj" fmla="val 10786353"/>
                  </a:avLst>
                </a:prstTxWarp>
                <a:spAutoFit/>
              </a:bodyPr>
              <a:lstStyle/>
              <a:p>
                <a:pPr algn="ctr"/>
                <a:r>
                  <a:rPr lang="en-US" sz="1100" cap="none" spc="100" noProof="0">
                    <a:ln w="0"/>
                  </a:rPr>
                  <a:t>Design Applications</a:t>
                </a:r>
              </a:p>
            </p:txBody>
          </p:sp>
        </p:grpSp>
        <p:sp>
          <p:nvSpPr>
            <p:cNvPr id="85" name="Puolivapaa piirto 13">
              <a:extLst>
                <a:ext uri="{FF2B5EF4-FFF2-40B4-BE49-F238E27FC236}">
                  <a16:creationId xmlns:a16="http://schemas.microsoft.com/office/drawing/2014/main" id="{EBFFEAE6-FDD7-1F26-9DBF-F3E8FF2511A7}"/>
                </a:ext>
              </a:extLst>
            </p:cNvPr>
            <p:cNvSpPr/>
            <p:nvPr/>
          </p:nvSpPr>
          <p:spPr>
            <a:xfrm>
              <a:off x="5208843" y="4369920"/>
              <a:ext cx="3170907" cy="226372"/>
            </a:xfrm>
            <a:custGeom>
              <a:avLst/>
              <a:gdLst>
                <a:gd name="connsiteX0" fmla="*/ 3192271 w 3192270"/>
                <a:gd name="connsiteY0" fmla="*/ 78493 h 156986"/>
                <a:gd name="connsiteX1" fmla="*/ 1596136 w 3192270"/>
                <a:gd name="connsiteY1" fmla="*/ 156986 h 156986"/>
                <a:gd name="connsiteX2" fmla="*/ 0 w 3192270"/>
                <a:gd name="connsiteY2" fmla="*/ 78493 h 156986"/>
                <a:gd name="connsiteX3" fmla="*/ 1596136 w 3192270"/>
                <a:gd name="connsiteY3" fmla="*/ 0 h 156986"/>
                <a:gd name="connsiteX4" fmla="*/ 3192271 w 3192270"/>
                <a:gd name="connsiteY4" fmla="*/ 78493 h 156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2270" h="156986">
                  <a:moveTo>
                    <a:pt x="3192271" y="78493"/>
                  </a:moveTo>
                  <a:cubicBezTo>
                    <a:pt x="3192271" y="121844"/>
                    <a:pt x="2477657" y="156986"/>
                    <a:pt x="1596136" y="156986"/>
                  </a:cubicBezTo>
                  <a:cubicBezTo>
                    <a:pt x="714614" y="156986"/>
                    <a:pt x="0" y="121844"/>
                    <a:pt x="0" y="78493"/>
                  </a:cubicBezTo>
                  <a:cubicBezTo>
                    <a:pt x="0" y="35142"/>
                    <a:pt x="714615" y="0"/>
                    <a:pt x="1596136" y="0"/>
                  </a:cubicBezTo>
                  <a:cubicBezTo>
                    <a:pt x="2477657" y="0"/>
                    <a:pt x="3192271" y="35142"/>
                    <a:pt x="3192271" y="78493"/>
                  </a:cubicBezTo>
                  <a:close/>
                </a:path>
              </a:pathLst>
            </a:custGeom>
            <a:gradFill>
              <a:gsLst>
                <a:gs pos="0">
                  <a:schemeClr val="tx1">
                    <a:alpha val="10000"/>
                  </a:schemeClr>
                </a:gs>
                <a:gs pos="50000">
                  <a:schemeClr val="tx1">
                    <a:alpha val="20000"/>
                  </a:schemeClr>
                </a:gs>
                <a:gs pos="100000">
                  <a:schemeClr val="tx1">
                    <a:alpha val="10000"/>
                  </a:schemeClr>
                </a:gs>
              </a:gsLst>
              <a:lin ang="0" scaled="1"/>
            </a:gradFill>
            <a:ln w="4048" cap="flat">
              <a:noFill/>
              <a:prstDash val="solid"/>
              <a:miter/>
            </a:ln>
            <a:effectLst>
              <a:softEdge rad="76200"/>
            </a:effectLst>
          </p:spPr>
          <p:txBody>
            <a:bodyPr rtlCol="0" anchor="ctr"/>
            <a:lstStyle/>
            <a:p>
              <a:endParaRPr lang="en-US" noProof="0"/>
            </a:p>
          </p:txBody>
        </p:sp>
        <p:sp>
          <p:nvSpPr>
            <p:cNvPr id="86" name="Puolivapaa piirto 14">
              <a:extLst>
                <a:ext uri="{FF2B5EF4-FFF2-40B4-BE49-F238E27FC236}">
                  <a16:creationId xmlns:a16="http://schemas.microsoft.com/office/drawing/2014/main" id="{98ED5B34-51F7-0C6E-1EE7-A4B456BCCC02}"/>
                </a:ext>
              </a:extLst>
            </p:cNvPr>
            <p:cNvSpPr/>
            <p:nvPr/>
          </p:nvSpPr>
          <p:spPr>
            <a:xfrm>
              <a:off x="5622825" y="1224083"/>
              <a:ext cx="2276503" cy="2276503"/>
            </a:xfrm>
            <a:custGeom>
              <a:avLst/>
              <a:gdLst>
                <a:gd name="connsiteX0" fmla="*/ 2276504 w 2276503"/>
                <a:gd name="connsiteY0" fmla="*/ 1138252 h 2276503"/>
                <a:gd name="connsiteX1" fmla="*/ 1138252 w 2276503"/>
                <a:gd name="connsiteY1" fmla="*/ 2276504 h 2276503"/>
                <a:gd name="connsiteX2" fmla="*/ 0 w 2276503"/>
                <a:gd name="connsiteY2" fmla="*/ 1138252 h 2276503"/>
                <a:gd name="connsiteX3" fmla="*/ 1138252 w 2276503"/>
                <a:gd name="connsiteY3" fmla="*/ 0 h 2276503"/>
                <a:gd name="connsiteX4" fmla="*/ 2276504 w 2276503"/>
                <a:gd name="connsiteY4" fmla="*/ 1138252 h 22765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503" h="2276503">
                  <a:moveTo>
                    <a:pt x="2276504" y="1138252"/>
                  </a:moveTo>
                  <a:cubicBezTo>
                    <a:pt x="2276504" y="1766891"/>
                    <a:pt x="1766891" y="2276504"/>
                    <a:pt x="1138252" y="2276504"/>
                  </a:cubicBezTo>
                  <a:cubicBezTo>
                    <a:pt x="509613" y="2276504"/>
                    <a:pt x="0" y="1766891"/>
                    <a:pt x="0" y="1138252"/>
                  </a:cubicBezTo>
                  <a:cubicBezTo>
                    <a:pt x="0" y="509613"/>
                    <a:pt x="509613" y="0"/>
                    <a:pt x="1138252" y="0"/>
                  </a:cubicBezTo>
                  <a:cubicBezTo>
                    <a:pt x="1766891" y="0"/>
                    <a:pt x="2276504" y="509613"/>
                    <a:pt x="2276504" y="1138252"/>
                  </a:cubicBezTo>
                  <a:close/>
                </a:path>
              </a:pathLst>
            </a:custGeom>
            <a:solidFill>
              <a:srgbClr val="FFFFFF">
                <a:alpha val="67000"/>
              </a:srgbClr>
            </a:solidFill>
            <a:ln w="4048" cap="flat">
              <a:noFill/>
              <a:prstDash val="solid"/>
              <a:miter/>
            </a:ln>
            <a:effectLst>
              <a:outerShdw blurRad="132345" sx="102000" sy="102000" algn="ctr" rotWithShape="0">
                <a:prstClr val="black">
                  <a:alpha val="15088"/>
                </a:prstClr>
              </a:outerShdw>
            </a:effectLst>
          </p:spPr>
          <p:txBody>
            <a:bodyPr rtlCol="0" anchor="ctr"/>
            <a:lstStyle/>
            <a:p>
              <a:endParaRPr lang="en-US" noProof="0"/>
            </a:p>
          </p:txBody>
        </p:sp>
        <p:grpSp>
          <p:nvGrpSpPr>
            <p:cNvPr id="87" name="Ryhmä 37">
              <a:extLst>
                <a:ext uri="{FF2B5EF4-FFF2-40B4-BE49-F238E27FC236}">
                  <a16:creationId xmlns:a16="http://schemas.microsoft.com/office/drawing/2014/main" id="{19892D09-392F-E140-27DE-773739628219}"/>
                </a:ext>
              </a:extLst>
            </p:cNvPr>
            <p:cNvGrpSpPr/>
            <p:nvPr/>
          </p:nvGrpSpPr>
          <p:grpSpPr>
            <a:xfrm>
              <a:off x="5623296" y="1224304"/>
              <a:ext cx="2275718" cy="2275720"/>
              <a:chOff x="2748419" y="1047956"/>
              <a:chExt cx="2275718" cy="2275720"/>
            </a:xfrm>
          </p:grpSpPr>
          <p:sp>
            <p:nvSpPr>
              <p:cNvPr id="93" name="Puolivapaa piirto 17">
                <a:extLst>
                  <a:ext uri="{FF2B5EF4-FFF2-40B4-BE49-F238E27FC236}">
                    <a16:creationId xmlns:a16="http://schemas.microsoft.com/office/drawing/2014/main" id="{96D71322-2BAA-C4E0-E005-456817C424BC}"/>
                  </a:ext>
                </a:extLst>
              </p:cNvPr>
              <p:cNvSpPr/>
              <p:nvPr/>
            </p:nvSpPr>
            <p:spPr>
              <a:xfrm>
                <a:off x="3047671" y="1047956"/>
                <a:ext cx="1971492" cy="1185165"/>
              </a:xfrm>
              <a:custGeom>
                <a:avLst/>
                <a:gdLst>
                  <a:gd name="connsiteX0" fmla="*/ 1836796 w 1971492"/>
                  <a:gd name="connsiteY0" fmla="*/ 1184666 h 1185165"/>
                  <a:gd name="connsiteX1" fmla="*/ 1970992 w 1971492"/>
                  <a:gd name="connsiteY1" fmla="*/ 1026465 h 1185165"/>
                  <a:gd name="connsiteX2" fmla="*/ 1968968 w 1971492"/>
                  <a:gd name="connsiteY2" fmla="*/ 1011365 h 1185165"/>
                  <a:gd name="connsiteX3" fmla="*/ 745503 w 1971492"/>
                  <a:gd name="connsiteY3" fmla="*/ 3868 h 1185165"/>
                  <a:gd name="connsiteX4" fmla="*/ 0 w 1971492"/>
                  <a:gd name="connsiteY4" fmla="*/ 368847 h 1185165"/>
                  <a:gd name="connsiteX5" fmla="*/ 223659 w 1971492"/>
                  <a:gd name="connsiteY5" fmla="*/ 558623 h 1185165"/>
                  <a:gd name="connsiteX6" fmla="*/ 769427 w 1971492"/>
                  <a:gd name="connsiteY6" fmla="*/ 295981 h 1185165"/>
                  <a:gd name="connsiteX7" fmla="*/ 1678798 w 1971492"/>
                  <a:gd name="connsiteY7" fmla="*/ 1053061 h 1185165"/>
                  <a:gd name="connsiteX8" fmla="*/ 1678879 w 1971492"/>
                  <a:gd name="connsiteY8" fmla="*/ 1053061 h 1185165"/>
                  <a:gd name="connsiteX9" fmla="*/ 1836796 w 1971492"/>
                  <a:gd name="connsiteY9" fmla="*/ 1184666 h 1185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1492" h="1185165">
                    <a:moveTo>
                      <a:pt x="1836796" y="1184666"/>
                    </a:moveTo>
                    <a:cubicBezTo>
                      <a:pt x="1917557" y="1178027"/>
                      <a:pt x="1977631" y="1107225"/>
                      <a:pt x="1970992" y="1026465"/>
                    </a:cubicBezTo>
                    <a:cubicBezTo>
                      <a:pt x="1970587" y="1021364"/>
                      <a:pt x="1969899" y="1016304"/>
                      <a:pt x="1968968" y="1011365"/>
                    </a:cubicBezTo>
                    <a:cubicBezTo>
                      <a:pt x="1901162" y="402082"/>
                      <a:pt x="1360494" y="-46572"/>
                      <a:pt x="745503" y="3868"/>
                    </a:cubicBezTo>
                    <a:cubicBezTo>
                      <a:pt x="448128" y="28238"/>
                      <a:pt x="186902" y="164943"/>
                      <a:pt x="0" y="368847"/>
                    </a:cubicBezTo>
                    <a:lnTo>
                      <a:pt x="223659" y="558623"/>
                    </a:lnTo>
                    <a:cubicBezTo>
                      <a:pt x="361862" y="411838"/>
                      <a:pt x="552691" y="313752"/>
                      <a:pt x="769427" y="295981"/>
                    </a:cubicBezTo>
                    <a:cubicBezTo>
                      <a:pt x="1229092" y="258293"/>
                      <a:pt x="1632852" y="596109"/>
                      <a:pt x="1678798" y="1053061"/>
                    </a:cubicBezTo>
                    <a:lnTo>
                      <a:pt x="1678879" y="1053061"/>
                    </a:lnTo>
                    <a:cubicBezTo>
                      <a:pt x="1686814" y="1132485"/>
                      <a:pt x="1756927" y="1191224"/>
                      <a:pt x="1836796" y="1184666"/>
                    </a:cubicBezTo>
                    <a:close/>
                  </a:path>
                </a:pathLst>
              </a:custGeom>
              <a:gradFill>
                <a:gsLst>
                  <a:gs pos="0">
                    <a:srgbClr val="ED7004">
                      <a:alpha val="0"/>
                    </a:srgbClr>
                  </a:gs>
                  <a:gs pos="50000">
                    <a:srgbClr val="ED7004">
                      <a:alpha val="49804"/>
                    </a:srgbClr>
                  </a:gs>
                  <a:gs pos="100000">
                    <a:srgbClr val="ED7004"/>
                  </a:gs>
                </a:gsLst>
                <a:lin ang="20496751" scaled="1"/>
              </a:gradFill>
              <a:ln w="4048" cap="flat">
                <a:noFill/>
                <a:prstDash val="solid"/>
                <a:miter/>
              </a:ln>
            </p:spPr>
            <p:txBody>
              <a:bodyPr rtlCol="0" anchor="ctr"/>
              <a:lstStyle/>
              <a:p>
                <a:endParaRPr lang="en-US" noProof="0"/>
              </a:p>
            </p:txBody>
          </p:sp>
          <p:sp>
            <p:nvSpPr>
              <p:cNvPr id="94" name="Puolivapaa piirto 18">
                <a:extLst>
                  <a:ext uri="{FF2B5EF4-FFF2-40B4-BE49-F238E27FC236}">
                    <a16:creationId xmlns:a16="http://schemas.microsoft.com/office/drawing/2014/main" id="{406FF874-A315-59C3-5997-59AD29BDE93F}"/>
                  </a:ext>
                </a:extLst>
              </p:cNvPr>
              <p:cNvSpPr/>
              <p:nvPr/>
            </p:nvSpPr>
            <p:spPr>
              <a:xfrm>
                <a:off x="3426407" y="1735471"/>
                <a:ext cx="1597730" cy="1588205"/>
              </a:xfrm>
              <a:custGeom>
                <a:avLst/>
                <a:gdLst>
                  <a:gd name="connsiteX0" fmla="*/ 8426 w 1597730"/>
                  <a:gd name="connsiteY0" fmla="*/ 1342075 h 1588205"/>
                  <a:gd name="connsiteX1" fmla="*/ 97849 w 1597730"/>
                  <a:gd name="connsiteY1" fmla="*/ 1529260 h 1588205"/>
                  <a:gd name="connsiteX2" fmla="*/ 112423 w 1597730"/>
                  <a:gd name="connsiteY2" fmla="*/ 1533592 h 1588205"/>
                  <a:gd name="connsiteX3" fmla="*/ 1532383 w 1597730"/>
                  <a:gd name="connsiteY3" fmla="*/ 829542 h 1588205"/>
                  <a:gd name="connsiteX4" fmla="*/ 1504452 w 1597730"/>
                  <a:gd name="connsiteY4" fmla="*/ 0 h 1588205"/>
                  <a:gd name="connsiteX5" fmla="*/ 1239785 w 1597730"/>
                  <a:gd name="connsiteY5" fmla="*/ 126423 h 1588205"/>
                  <a:gd name="connsiteX6" fmla="*/ 1256099 w 1597730"/>
                  <a:gd name="connsiteY6" fmla="*/ 731901 h 1588205"/>
                  <a:gd name="connsiteX7" fmla="*/ 193183 w 1597730"/>
                  <a:gd name="connsiteY7" fmla="*/ 1251842 h 1588205"/>
                  <a:gd name="connsiteX8" fmla="*/ 193183 w 1597730"/>
                  <a:gd name="connsiteY8" fmla="*/ 1251923 h 1588205"/>
                  <a:gd name="connsiteX9" fmla="*/ 8467 w 1597730"/>
                  <a:gd name="connsiteY9" fmla="*/ 1342156 h 1588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7730" h="1588205">
                    <a:moveTo>
                      <a:pt x="8426" y="1342075"/>
                    </a:moveTo>
                    <a:cubicBezTo>
                      <a:pt x="-18575" y="1418463"/>
                      <a:pt x="21461" y="1502259"/>
                      <a:pt x="97849" y="1529260"/>
                    </a:cubicBezTo>
                    <a:cubicBezTo>
                      <a:pt x="102707" y="1530961"/>
                      <a:pt x="107565" y="1532418"/>
                      <a:pt x="112423" y="1533592"/>
                    </a:cubicBezTo>
                    <a:cubicBezTo>
                      <a:pt x="696081" y="1721020"/>
                      <a:pt x="1326698" y="1411338"/>
                      <a:pt x="1532383" y="829542"/>
                    </a:cubicBezTo>
                    <a:cubicBezTo>
                      <a:pt x="1631846" y="548238"/>
                      <a:pt x="1613994" y="253939"/>
                      <a:pt x="1504452" y="0"/>
                    </a:cubicBezTo>
                    <a:lnTo>
                      <a:pt x="1239785" y="126423"/>
                    </a:lnTo>
                    <a:cubicBezTo>
                      <a:pt x="1317145" y="312556"/>
                      <a:pt x="1328560" y="526863"/>
                      <a:pt x="1256099" y="731901"/>
                    </a:cubicBezTo>
                    <a:cubicBezTo>
                      <a:pt x="1102392" y="1166751"/>
                      <a:pt x="628923" y="1396927"/>
                      <a:pt x="193183" y="1251842"/>
                    </a:cubicBezTo>
                    <a:lnTo>
                      <a:pt x="193183" y="1251923"/>
                    </a:lnTo>
                    <a:cubicBezTo>
                      <a:pt x="117442" y="1226663"/>
                      <a:pt x="35184" y="1266578"/>
                      <a:pt x="8467" y="1342156"/>
                    </a:cubicBezTo>
                    <a:close/>
                  </a:path>
                </a:pathLst>
              </a:custGeom>
              <a:gradFill>
                <a:gsLst>
                  <a:gs pos="0">
                    <a:srgbClr val="ED7004">
                      <a:alpha val="0"/>
                    </a:srgbClr>
                  </a:gs>
                  <a:gs pos="50000">
                    <a:srgbClr val="ED7004">
                      <a:alpha val="49804"/>
                    </a:srgbClr>
                  </a:gs>
                  <a:gs pos="100000">
                    <a:srgbClr val="ED7004"/>
                  </a:gs>
                </a:gsLst>
                <a:lin ang="5746351" scaled="1"/>
              </a:gradFill>
              <a:ln w="4048" cap="flat">
                <a:noFill/>
                <a:prstDash val="solid"/>
                <a:miter/>
              </a:ln>
            </p:spPr>
            <p:txBody>
              <a:bodyPr rtlCol="0" anchor="ctr"/>
              <a:lstStyle/>
              <a:p>
                <a:endParaRPr lang="en-US" noProof="0"/>
              </a:p>
            </p:txBody>
          </p:sp>
          <p:sp>
            <p:nvSpPr>
              <p:cNvPr id="95" name="Puolivapaa piirto 19">
                <a:extLst>
                  <a:ext uri="{FF2B5EF4-FFF2-40B4-BE49-F238E27FC236}">
                    <a16:creationId xmlns:a16="http://schemas.microsoft.com/office/drawing/2014/main" id="{B3992A1A-3590-1105-492E-224EBC2850AC}"/>
                  </a:ext>
                </a:extLst>
              </p:cNvPr>
              <p:cNvSpPr/>
              <p:nvPr/>
            </p:nvSpPr>
            <p:spPr>
              <a:xfrm>
                <a:off x="2748419" y="1353196"/>
                <a:ext cx="1096813" cy="1969544"/>
              </a:xfrm>
              <a:custGeom>
                <a:avLst/>
                <a:gdLst>
                  <a:gd name="connsiteX0" fmla="*/ 525380 w 1096813"/>
                  <a:gd name="connsiteY0" fmla="*/ 42678 h 1969544"/>
                  <a:gd name="connsiteX1" fmla="*/ 317913 w 1096813"/>
                  <a:gd name="connsiteY1" fmla="*/ 43245 h 1969544"/>
                  <a:gd name="connsiteX2" fmla="*/ 307753 w 1096813"/>
                  <a:gd name="connsiteY2" fmla="*/ 54579 h 1969544"/>
                  <a:gd name="connsiteX3" fmla="*/ 335320 w 1096813"/>
                  <a:gd name="connsiteY3" fmla="*/ 1639258 h 1969544"/>
                  <a:gd name="connsiteX4" fmla="*/ 1096813 w 1096813"/>
                  <a:gd name="connsiteY4" fmla="*/ 1969545 h 1969544"/>
                  <a:gd name="connsiteX5" fmla="*/ 1096044 w 1096813"/>
                  <a:gd name="connsiteY5" fmla="*/ 1676218 h 1969544"/>
                  <a:gd name="connsiteX6" fmla="*/ 542018 w 1096813"/>
                  <a:gd name="connsiteY6" fmla="*/ 1431468 h 1969544"/>
                  <a:gd name="connsiteX7" fmla="*/ 527809 w 1096813"/>
                  <a:gd name="connsiteY7" fmla="*/ 248282 h 1969544"/>
                  <a:gd name="connsiteX8" fmla="*/ 527768 w 1096813"/>
                  <a:gd name="connsiteY8" fmla="*/ 248282 h 1969544"/>
                  <a:gd name="connsiteX9" fmla="*/ 525420 w 1096813"/>
                  <a:gd name="connsiteY9" fmla="*/ 42678 h 1969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6813" h="1969544">
                    <a:moveTo>
                      <a:pt x="525380" y="42678"/>
                    </a:moveTo>
                    <a:cubicBezTo>
                      <a:pt x="467937" y="-14441"/>
                      <a:pt x="375073" y="-14198"/>
                      <a:pt x="317913" y="43245"/>
                    </a:cubicBezTo>
                    <a:cubicBezTo>
                      <a:pt x="314311" y="46888"/>
                      <a:pt x="310910" y="50653"/>
                      <a:pt x="307753" y="54579"/>
                    </a:cubicBezTo>
                    <a:cubicBezTo>
                      <a:pt x="-111755" y="501614"/>
                      <a:pt x="-102201" y="1204085"/>
                      <a:pt x="335320" y="1639258"/>
                    </a:cubicBezTo>
                    <a:cubicBezTo>
                      <a:pt x="546875" y="1849680"/>
                      <a:pt x="820407" y="1959668"/>
                      <a:pt x="1096813" y="1969545"/>
                    </a:cubicBezTo>
                    <a:lnTo>
                      <a:pt x="1096044" y="1676218"/>
                    </a:lnTo>
                    <a:cubicBezTo>
                      <a:pt x="894690" y="1666340"/>
                      <a:pt x="696170" y="1584811"/>
                      <a:pt x="542018" y="1431468"/>
                    </a:cubicBezTo>
                    <a:cubicBezTo>
                      <a:pt x="215010" y="1106201"/>
                      <a:pt x="209950" y="579783"/>
                      <a:pt x="527809" y="248282"/>
                    </a:cubicBezTo>
                    <a:lnTo>
                      <a:pt x="527768" y="248282"/>
                    </a:lnTo>
                    <a:cubicBezTo>
                      <a:pt x="583065" y="190677"/>
                      <a:pt x="582215" y="99190"/>
                      <a:pt x="525420" y="42678"/>
                    </a:cubicBezTo>
                    <a:close/>
                  </a:path>
                </a:pathLst>
              </a:custGeom>
              <a:gradFill>
                <a:gsLst>
                  <a:gs pos="0">
                    <a:srgbClr val="ED7004">
                      <a:alpha val="0"/>
                    </a:srgbClr>
                  </a:gs>
                  <a:gs pos="50000">
                    <a:srgbClr val="ED7004">
                      <a:alpha val="49804"/>
                    </a:srgbClr>
                  </a:gs>
                  <a:gs pos="100000">
                    <a:srgbClr val="ED7004"/>
                  </a:gs>
                </a:gsLst>
                <a:lin ang="12669150" scaled="1"/>
              </a:gradFill>
              <a:ln w="4048" cap="flat">
                <a:noFill/>
                <a:prstDash val="solid"/>
                <a:miter/>
              </a:ln>
            </p:spPr>
            <p:txBody>
              <a:bodyPr rtlCol="0" anchor="ctr"/>
              <a:lstStyle/>
              <a:p>
                <a:endParaRPr lang="en-US" noProof="0"/>
              </a:p>
            </p:txBody>
          </p:sp>
          <p:sp>
            <p:nvSpPr>
              <p:cNvPr id="96" name="Puolivapaa piirto 20">
                <a:extLst>
                  <a:ext uri="{FF2B5EF4-FFF2-40B4-BE49-F238E27FC236}">
                    <a16:creationId xmlns:a16="http://schemas.microsoft.com/office/drawing/2014/main" id="{59AB0BEB-21BF-62F0-0C5B-BDFB2B06E64B}"/>
                  </a:ext>
                </a:extLst>
              </p:cNvPr>
              <p:cNvSpPr/>
              <p:nvPr/>
            </p:nvSpPr>
            <p:spPr>
              <a:xfrm>
                <a:off x="4755049" y="1960790"/>
                <a:ext cx="239891" cy="239891"/>
              </a:xfrm>
              <a:custGeom>
                <a:avLst/>
                <a:gdLst>
                  <a:gd name="connsiteX0" fmla="*/ 239892 w 239891"/>
                  <a:gd name="connsiteY0" fmla="*/ 119946 h 239891"/>
                  <a:gd name="connsiteX1" fmla="*/ 119946 w 239891"/>
                  <a:gd name="connsiteY1" fmla="*/ 239892 h 239891"/>
                  <a:gd name="connsiteX2" fmla="*/ 0 w 239891"/>
                  <a:gd name="connsiteY2" fmla="*/ 119946 h 239891"/>
                  <a:gd name="connsiteX3" fmla="*/ 119946 w 239891"/>
                  <a:gd name="connsiteY3" fmla="*/ 0 h 239891"/>
                  <a:gd name="connsiteX4" fmla="*/ 239892 w 239891"/>
                  <a:gd name="connsiteY4" fmla="*/ 119946 h 239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891" h="239891">
                    <a:moveTo>
                      <a:pt x="239892" y="119946"/>
                    </a:moveTo>
                    <a:cubicBezTo>
                      <a:pt x="239892" y="186190"/>
                      <a:pt x="186191" y="239892"/>
                      <a:pt x="119946" y="239892"/>
                    </a:cubicBezTo>
                    <a:cubicBezTo>
                      <a:pt x="53701" y="239892"/>
                      <a:pt x="0" y="186190"/>
                      <a:pt x="0" y="119946"/>
                    </a:cubicBezTo>
                    <a:cubicBezTo>
                      <a:pt x="0" y="53702"/>
                      <a:pt x="53701" y="0"/>
                      <a:pt x="119946" y="0"/>
                    </a:cubicBezTo>
                    <a:cubicBezTo>
                      <a:pt x="186191" y="0"/>
                      <a:pt x="239892" y="53702"/>
                      <a:pt x="239892" y="119946"/>
                    </a:cubicBezTo>
                    <a:close/>
                  </a:path>
                </a:pathLst>
              </a:custGeom>
              <a:solidFill>
                <a:srgbClr val="FFFFFF"/>
              </a:solidFill>
              <a:ln w="2429" cap="flat">
                <a:solidFill>
                  <a:srgbClr val="FFFFFF"/>
                </a:solidFill>
                <a:prstDash val="solid"/>
                <a:miter/>
              </a:ln>
            </p:spPr>
            <p:txBody>
              <a:bodyPr rtlCol="0" anchor="ctr"/>
              <a:lstStyle/>
              <a:p>
                <a:endParaRPr lang="en-US" noProof="0"/>
              </a:p>
            </p:txBody>
          </p:sp>
          <p:sp>
            <p:nvSpPr>
              <p:cNvPr id="97" name="Puolivapaa piirto 21">
                <a:extLst>
                  <a:ext uri="{FF2B5EF4-FFF2-40B4-BE49-F238E27FC236}">
                    <a16:creationId xmlns:a16="http://schemas.microsoft.com/office/drawing/2014/main" id="{7EB7C69D-FF31-C4DD-04F3-E613269675D1}"/>
                  </a:ext>
                </a:extLst>
              </p:cNvPr>
              <p:cNvSpPr/>
              <p:nvPr/>
            </p:nvSpPr>
            <p:spPr>
              <a:xfrm>
                <a:off x="4810751" y="2048594"/>
                <a:ext cx="138931" cy="75942"/>
              </a:xfrm>
              <a:custGeom>
                <a:avLst/>
                <a:gdLst>
                  <a:gd name="connsiteX0" fmla="*/ 0 w 138931"/>
                  <a:gd name="connsiteY0" fmla="*/ 0 h 75942"/>
                  <a:gd name="connsiteX1" fmla="*/ 67766 w 138931"/>
                  <a:gd name="connsiteY1" fmla="*/ 75943 h 75942"/>
                  <a:gd name="connsiteX2" fmla="*/ 138931 w 138931"/>
                  <a:gd name="connsiteY2" fmla="*/ 3198 h 75942"/>
                </a:gdLst>
                <a:ahLst/>
                <a:cxnLst>
                  <a:cxn ang="0">
                    <a:pos x="connsiteX0" y="connsiteY0"/>
                  </a:cxn>
                  <a:cxn ang="0">
                    <a:pos x="connsiteX1" y="connsiteY1"/>
                  </a:cxn>
                  <a:cxn ang="0">
                    <a:pos x="connsiteX2" y="connsiteY2"/>
                  </a:cxn>
                </a:cxnLst>
                <a:rect l="l" t="t" r="r" b="b"/>
                <a:pathLst>
                  <a:path w="138931" h="75942">
                    <a:moveTo>
                      <a:pt x="0" y="0"/>
                    </a:moveTo>
                    <a:lnTo>
                      <a:pt x="67766" y="75943"/>
                    </a:lnTo>
                    <a:lnTo>
                      <a:pt x="138931" y="3198"/>
                    </a:lnTo>
                  </a:path>
                </a:pathLst>
              </a:custGeom>
              <a:noFill/>
              <a:ln w="20241" cap="rnd">
                <a:solidFill>
                  <a:srgbClr val="ED7004"/>
                </a:solidFill>
                <a:prstDash val="solid"/>
                <a:miter/>
              </a:ln>
            </p:spPr>
            <p:txBody>
              <a:bodyPr rtlCol="0" anchor="ctr"/>
              <a:lstStyle/>
              <a:p>
                <a:endParaRPr lang="en-US" noProof="0"/>
              </a:p>
            </p:txBody>
          </p:sp>
          <p:sp>
            <p:nvSpPr>
              <p:cNvPr id="98" name="Puolivapaa piirto 22">
                <a:extLst>
                  <a:ext uri="{FF2B5EF4-FFF2-40B4-BE49-F238E27FC236}">
                    <a16:creationId xmlns:a16="http://schemas.microsoft.com/office/drawing/2014/main" id="{7754AB86-DADA-C178-957A-D129D75C80CB}"/>
                  </a:ext>
                </a:extLst>
              </p:cNvPr>
              <p:cNvSpPr/>
              <p:nvPr/>
            </p:nvSpPr>
            <p:spPr>
              <a:xfrm>
                <a:off x="3455519" y="3009133"/>
                <a:ext cx="239891" cy="239891"/>
              </a:xfrm>
              <a:custGeom>
                <a:avLst/>
                <a:gdLst>
                  <a:gd name="connsiteX0" fmla="*/ 239892 w 239891"/>
                  <a:gd name="connsiteY0" fmla="*/ 119946 h 239891"/>
                  <a:gd name="connsiteX1" fmla="*/ 119946 w 239891"/>
                  <a:gd name="connsiteY1" fmla="*/ 239892 h 239891"/>
                  <a:gd name="connsiteX2" fmla="*/ 0 w 239891"/>
                  <a:gd name="connsiteY2" fmla="*/ 119946 h 239891"/>
                  <a:gd name="connsiteX3" fmla="*/ 119946 w 239891"/>
                  <a:gd name="connsiteY3" fmla="*/ 0 h 239891"/>
                  <a:gd name="connsiteX4" fmla="*/ 239892 w 239891"/>
                  <a:gd name="connsiteY4" fmla="*/ 119946 h 239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891" h="239891">
                    <a:moveTo>
                      <a:pt x="239892" y="119946"/>
                    </a:moveTo>
                    <a:cubicBezTo>
                      <a:pt x="239892" y="186190"/>
                      <a:pt x="186190" y="239892"/>
                      <a:pt x="119946" y="239892"/>
                    </a:cubicBezTo>
                    <a:cubicBezTo>
                      <a:pt x="53702" y="239892"/>
                      <a:pt x="0" y="186190"/>
                      <a:pt x="0" y="119946"/>
                    </a:cubicBezTo>
                    <a:cubicBezTo>
                      <a:pt x="0" y="53702"/>
                      <a:pt x="53702" y="0"/>
                      <a:pt x="119946" y="0"/>
                    </a:cubicBezTo>
                    <a:cubicBezTo>
                      <a:pt x="186190" y="0"/>
                      <a:pt x="239892" y="53702"/>
                      <a:pt x="239892" y="119946"/>
                    </a:cubicBezTo>
                    <a:close/>
                  </a:path>
                </a:pathLst>
              </a:custGeom>
              <a:solidFill>
                <a:srgbClr val="FFFFFF"/>
              </a:solidFill>
              <a:ln w="2429" cap="flat">
                <a:solidFill>
                  <a:srgbClr val="FFFFFF"/>
                </a:solidFill>
                <a:prstDash val="solid"/>
                <a:miter/>
              </a:ln>
            </p:spPr>
            <p:txBody>
              <a:bodyPr rtlCol="0" anchor="ctr"/>
              <a:lstStyle/>
              <a:p>
                <a:endParaRPr lang="en-US" noProof="0"/>
              </a:p>
            </p:txBody>
          </p:sp>
          <p:sp>
            <p:nvSpPr>
              <p:cNvPr id="99" name="Puolivapaa piirto 23">
                <a:extLst>
                  <a:ext uri="{FF2B5EF4-FFF2-40B4-BE49-F238E27FC236}">
                    <a16:creationId xmlns:a16="http://schemas.microsoft.com/office/drawing/2014/main" id="{F6720023-EFB8-6075-E667-C204E03F7C4C}"/>
                  </a:ext>
                </a:extLst>
              </p:cNvPr>
              <p:cNvSpPr/>
              <p:nvPr/>
            </p:nvSpPr>
            <p:spPr>
              <a:xfrm>
                <a:off x="3533972" y="3083375"/>
                <a:ext cx="96912" cy="125734"/>
              </a:xfrm>
              <a:custGeom>
                <a:avLst/>
                <a:gdLst>
                  <a:gd name="connsiteX0" fmla="*/ 96912 w 96912"/>
                  <a:gd name="connsiteY0" fmla="*/ 0 h 125734"/>
                  <a:gd name="connsiteX1" fmla="*/ 0 w 96912"/>
                  <a:gd name="connsiteY1" fmla="*/ 31130 h 125734"/>
                  <a:gd name="connsiteX2" fmla="*/ 37648 w 96912"/>
                  <a:gd name="connsiteY2" fmla="*/ 125735 h 125734"/>
                </a:gdLst>
                <a:ahLst/>
                <a:cxnLst>
                  <a:cxn ang="0">
                    <a:pos x="connsiteX0" y="connsiteY0"/>
                  </a:cxn>
                  <a:cxn ang="0">
                    <a:pos x="connsiteX1" y="connsiteY1"/>
                  </a:cxn>
                  <a:cxn ang="0">
                    <a:pos x="connsiteX2" y="connsiteY2"/>
                  </a:cxn>
                </a:cxnLst>
                <a:rect l="l" t="t" r="r" b="b"/>
                <a:pathLst>
                  <a:path w="96912" h="125734">
                    <a:moveTo>
                      <a:pt x="96912" y="0"/>
                    </a:moveTo>
                    <a:lnTo>
                      <a:pt x="0" y="31130"/>
                    </a:lnTo>
                    <a:lnTo>
                      <a:pt x="37648" y="125735"/>
                    </a:lnTo>
                  </a:path>
                </a:pathLst>
              </a:custGeom>
              <a:noFill/>
              <a:ln w="20241" cap="rnd">
                <a:solidFill>
                  <a:srgbClr val="ED7004"/>
                </a:solidFill>
                <a:prstDash val="solid"/>
                <a:miter/>
              </a:ln>
            </p:spPr>
            <p:txBody>
              <a:bodyPr rtlCol="0" anchor="ctr"/>
              <a:lstStyle/>
              <a:p>
                <a:endParaRPr lang="en-US" noProof="0"/>
              </a:p>
            </p:txBody>
          </p:sp>
          <p:sp>
            <p:nvSpPr>
              <p:cNvPr id="100" name="Puolivapaa piirto 24">
                <a:extLst>
                  <a:ext uri="{FF2B5EF4-FFF2-40B4-BE49-F238E27FC236}">
                    <a16:creationId xmlns:a16="http://schemas.microsoft.com/office/drawing/2014/main" id="{CD8B1AF1-5007-7FEF-A099-4ED428AC988E}"/>
                  </a:ext>
                </a:extLst>
              </p:cNvPr>
              <p:cNvSpPr/>
              <p:nvPr/>
            </p:nvSpPr>
            <p:spPr>
              <a:xfrm>
                <a:off x="3041923" y="1386685"/>
                <a:ext cx="239891" cy="239891"/>
              </a:xfrm>
              <a:custGeom>
                <a:avLst/>
                <a:gdLst>
                  <a:gd name="connsiteX0" fmla="*/ 239892 w 239891"/>
                  <a:gd name="connsiteY0" fmla="*/ 119946 h 239891"/>
                  <a:gd name="connsiteX1" fmla="*/ 119946 w 239891"/>
                  <a:gd name="connsiteY1" fmla="*/ 239892 h 239891"/>
                  <a:gd name="connsiteX2" fmla="*/ 0 w 239891"/>
                  <a:gd name="connsiteY2" fmla="*/ 119946 h 239891"/>
                  <a:gd name="connsiteX3" fmla="*/ 119946 w 239891"/>
                  <a:gd name="connsiteY3" fmla="*/ 0 h 239891"/>
                  <a:gd name="connsiteX4" fmla="*/ 239892 w 239891"/>
                  <a:gd name="connsiteY4" fmla="*/ 119946 h 239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891" h="239891">
                    <a:moveTo>
                      <a:pt x="239892" y="119946"/>
                    </a:moveTo>
                    <a:cubicBezTo>
                      <a:pt x="239892" y="186190"/>
                      <a:pt x="186190" y="239892"/>
                      <a:pt x="119946" y="239892"/>
                    </a:cubicBezTo>
                    <a:cubicBezTo>
                      <a:pt x="53702" y="239892"/>
                      <a:pt x="0" y="186190"/>
                      <a:pt x="0" y="119946"/>
                    </a:cubicBezTo>
                    <a:cubicBezTo>
                      <a:pt x="0" y="53702"/>
                      <a:pt x="53702" y="0"/>
                      <a:pt x="119946" y="0"/>
                    </a:cubicBezTo>
                    <a:cubicBezTo>
                      <a:pt x="186190" y="0"/>
                      <a:pt x="239892" y="53702"/>
                      <a:pt x="239892" y="119946"/>
                    </a:cubicBezTo>
                    <a:close/>
                  </a:path>
                </a:pathLst>
              </a:custGeom>
              <a:solidFill>
                <a:srgbClr val="FFFFFF"/>
              </a:solidFill>
              <a:ln w="2429" cap="flat">
                <a:solidFill>
                  <a:srgbClr val="FFFFFF"/>
                </a:solidFill>
                <a:prstDash val="solid"/>
                <a:miter/>
              </a:ln>
            </p:spPr>
            <p:txBody>
              <a:bodyPr rtlCol="0" anchor="ctr"/>
              <a:lstStyle/>
              <a:p>
                <a:endParaRPr lang="en-US" noProof="0"/>
              </a:p>
            </p:txBody>
          </p:sp>
          <p:sp>
            <p:nvSpPr>
              <p:cNvPr id="101" name="Puolivapaa piirto 25">
                <a:extLst>
                  <a:ext uri="{FF2B5EF4-FFF2-40B4-BE49-F238E27FC236}">
                    <a16:creationId xmlns:a16="http://schemas.microsoft.com/office/drawing/2014/main" id="{AC4346E3-4854-115C-E1C2-5256462B2653}"/>
                  </a:ext>
                </a:extLst>
              </p:cNvPr>
              <p:cNvSpPr/>
              <p:nvPr/>
            </p:nvSpPr>
            <p:spPr>
              <a:xfrm>
                <a:off x="3091472" y="1468416"/>
                <a:ext cx="101527" cy="108004"/>
              </a:xfrm>
              <a:custGeom>
                <a:avLst/>
                <a:gdLst>
                  <a:gd name="connsiteX0" fmla="*/ 87440 w 101527"/>
                  <a:gd name="connsiteY0" fmla="*/ 108004 h 108004"/>
                  <a:gd name="connsiteX1" fmla="*/ 101527 w 101527"/>
                  <a:gd name="connsiteY1" fmla="*/ 7206 h 108004"/>
                  <a:gd name="connsiteX2" fmla="*/ 0 w 101527"/>
                  <a:gd name="connsiteY2" fmla="*/ 0 h 108004"/>
                </a:gdLst>
                <a:ahLst/>
                <a:cxnLst>
                  <a:cxn ang="0">
                    <a:pos x="connsiteX0" y="connsiteY0"/>
                  </a:cxn>
                  <a:cxn ang="0">
                    <a:pos x="connsiteX1" y="connsiteY1"/>
                  </a:cxn>
                  <a:cxn ang="0">
                    <a:pos x="connsiteX2" y="connsiteY2"/>
                  </a:cxn>
                </a:cxnLst>
                <a:rect l="l" t="t" r="r" b="b"/>
                <a:pathLst>
                  <a:path w="101527" h="108004">
                    <a:moveTo>
                      <a:pt x="87440" y="108004"/>
                    </a:moveTo>
                    <a:lnTo>
                      <a:pt x="101527" y="7206"/>
                    </a:lnTo>
                    <a:lnTo>
                      <a:pt x="0" y="0"/>
                    </a:lnTo>
                  </a:path>
                </a:pathLst>
              </a:custGeom>
              <a:noFill/>
              <a:ln w="20241" cap="rnd">
                <a:solidFill>
                  <a:srgbClr val="ED7004"/>
                </a:solidFill>
                <a:prstDash val="solid"/>
                <a:miter/>
              </a:ln>
            </p:spPr>
            <p:txBody>
              <a:bodyPr rtlCol="0" anchor="ctr"/>
              <a:lstStyle/>
              <a:p>
                <a:endParaRPr lang="en-US" noProof="0"/>
              </a:p>
            </p:txBody>
          </p:sp>
          <p:sp>
            <p:nvSpPr>
              <p:cNvPr id="102" name="Suorakulmio 32">
                <a:extLst>
                  <a:ext uri="{FF2B5EF4-FFF2-40B4-BE49-F238E27FC236}">
                    <a16:creationId xmlns:a16="http://schemas.microsoft.com/office/drawing/2014/main" id="{D54309F9-30E3-73EC-474B-79FFF58C0293}"/>
                  </a:ext>
                </a:extLst>
              </p:cNvPr>
              <p:cNvSpPr/>
              <p:nvPr/>
            </p:nvSpPr>
            <p:spPr>
              <a:xfrm rot="1641824">
                <a:off x="3444796" y="1282720"/>
                <a:ext cx="1265908" cy="923330"/>
              </a:xfrm>
              <a:prstGeom prst="rect">
                <a:avLst/>
              </a:prstGeom>
              <a:noFill/>
            </p:spPr>
            <p:txBody>
              <a:bodyPr wrap="none" lIns="91440" tIns="45720" rIns="91440" bIns="45720">
                <a:prstTxWarp prst="textArchUp">
                  <a:avLst>
                    <a:gd name="adj" fmla="val 11037585"/>
                  </a:avLst>
                </a:prstTxWarp>
                <a:spAutoFit/>
              </a:bodyPr>
              <a:lstStyle/>
              <a:p>
                <a:pPr algn="ctr"/>
                <a:r>
                  <a:rPr lang="en-US" sz="1400" b="1" cap="none" spc="0" noProof="0">
                    <a:ln w="0"/>
                    <a:solidFill>
                      <a:schemeClr val="bg1"/>
                    </a:solidFill>
                  </a:rPr>
                  <a:t>Design</a:t>
                </a:r>
              </a:p>
            </p:txBody>
          </p:sp>
          <p:sp>
            <p:nvSpPr>
              <p:cNvPr id="103" name="Suorakulmio 33">
                <a:extLst>
                  <a:ext uri="{FF2B5EF4-FFF2-40B4-BE49-F238E27FC236}">
                    <a16:creationId xmlns:a16="http://schemas.microsoft.com/office/drawing/2014/main" id="{78D0E636-5092-3991-B659-109B0ED5574D}"/>
                  </a:ext>
                </a:extLst>
              </p:cNvPr>
              <p:cNvSpPr/>
              <p:nvPr/>
            </p:nvSpPr>
            <p:spPr>
              <a:xfrm rot="19130321">
                <a:off x="3469069" y="2033114"/>
                <a:ext cx="1391331" cy="1077184"/>
              </a:xfrm>
              <a:prstGeom prst="rect">
                <a:avLst/>
              </a:prstGeom>
              <a:noFill/>
            </p:spPr>
            <p:txBody>
              <a:bodyPr wrap="none" lIns="91440" tIns="45720" rIns="91440" bIns="45720">
                <a:prstTxWarp prst="textArchDown">
                  <a:avLst>
                    <a:gd name="adj" fmla="val 428214"/>
                  </a:avLst>
                </a:prstTxWarp>
                <a:spAutoFit/>
              </a:bodyPr>
              <a:lstStyle/>
              <a:p>
                <a:pPr algn="ctr"/>
                <a:r>
                  <a:rPr lang="en-US" sz="1400" b="1" cap="none" spc="0" noProof="0">
                    <a:ln w="0"/>
                    <a:solidFill>
                      <a:schemeClr val="bg1"/>
                    </a:solidFill>
                  </a:rPr>
                  <a:t>Build</a:t>
                </a:r>
              </a:p>
            </p:txBody>
          </p:sp>
          <p:sp>
            <p:nvSpPr>
              <p:cNvPr id="104" name="Suorakulmio 34">
                <a:extLst>
                  <a:ext uri="{FF2B5EF4-FFF2-40B4-BE49-F238E27FC236}">
                    <a16:creationId xmlns:a16="http://schemas.microsoft.com/office/drawing/2014/main" id="{6C446D18-BBE2-FBF0-C8C3-6998B78293AE}"/>
                  </a:ext>
                </a:extLst>
              </p:cNvPr>
              <p:cNvSpPr/>
              <p:nvPr/>
            </p:nvSpPr>
            <p:spPr>
              <a:xfrm rot="4721177">
                <a:off x="2765189" y="1743232"/>
                <a:ext cx="1315115" cy="1077184"/>
              </a:xfrm>
              <a:prstGeom prst="rect">
                <a:avLst/>
              </a:prstGeom>
              <a:noFill/>
            </p:spPr>
            <p:txBody>
              <a:bodyPr wrap="none" lIns="91440" tIns="45720" rIns="91440" bIns="45720">
                <a:prstTxWarp prst="textArchDown">
                  <a:avLst>
                    <a:gd name="adj" fmla="val 428214"/>
                  </a:avLst>
                </a:prstTxWarp>
                <a:spAutoFit/>
              </a:bodyPr>
              <a:lstStyle/>
              <a:p>
                <a:pPr algn="ctr"/>
                <a:r>
                  <a:rPr lang="en-US" sz="1400" b="1" cap="none" spc="0" noProof="0">
                    <a:ln w="0"/>
                    <a:solidFill>
                      <a:schemeClr val="bg1"/>
                    </a:solidFill>
                  </a:rPr>
                  <a:t>Operate</a:t>
                </a:r>
              </a:p>
            </p:txBody>
          </p:sp>
        </p:grpSp>
        <p:grpSp>
          <p:nvGrpSpPr>
            <p:cNvPr id="88" name="Ryhmä 38">
              <a:extLst>
                <a:ext uri="{FF2B5EF4-FFF2-40B4-BE49-F238E27FC236}">
                  <a16:creationId xmlns:a16="http://schemas.microsoft.com/office/drawing/2014/main" id="{0750E8F2-1B2E-755D-3EFA-41C32BF8E83A}"/>
                </a:ext>
              </a:extLst>
            </p:cNvPr>
            <p:cNvGrpSpPr/>
            <p:nvPr/>
          </p:nvGrpSpPr>
          <p:grpSpPr>
            <a:xfrm>
              <a:off x="5914687" y="1519677"/>
              <a:ext cx="1685315" cy="1685315"/>
              <a:chOff x="3036635" y="1343329"/>
              <a:chExt cx="1685315" cy="1685315"/>
            </a:xfrm>
          </p:grpSpPr>
          <p:sp>
            <p:nvSpPr>
              <p:cNvPr id="89" name="Puolivapaa piirto 26">
                <a:extLst>
                  <a:ext uri="{FF2B5EF4-FFF2-40B4-BE49-F238E27FC236}">
                    <a16:creationId xmlns:a16="http://schemas.microsoft.com/office/drawing/2014/main" id="{3B202986-269A-A00F-89AB-A4D3CA60CA44}"/>
                  </a:ext>
                </a:extLst>
              </p:cNvPr>
              <p:cNvSpPr/>
              <p:nvPr/>
            </p:nvSpPr>
            <p:spPr>
              <a:xfrm>
                <a:off x="3036635" y="1343329"/>
                <a:ext cx="1685315" cy="1685315"/>
              </a:xfrm>
              <a:custGeom>
                <a:avLst/>
                <a:gdLst>
                  <a:gd name="connsiteX0" fmla="*/ 1685316 w 1685315"/>
                  <a:gd name="connsiteY0" fmla="*/ 842658 h 1685315"/>
                  <a:gd name="connsiteX1" fmla="*/ 842658 w 1685315"/>
                  <a:gd name="connsiteY1" fmla="*/ 1685315 h 1685315"/>
                  <a:gd name="connsiteX2" fmla="*/ 0 w 1685315"/>
                  <a:gd name="connsiteY2" fmla="*/ 842658 h 1685315"/>
                  <a:gd name="connsiteX3" fmla="*/ 842658 w 1685315"/>
                  <a:gd name="connsiteY3" fmla="*/ 0 h 1685315"/>
                  <a:gd name="connsiteX4" fmla="*/ 1685316 w 1685315"/>
                  <a:gd name="connsiteY4" fmla="*/ 842658 h 1685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315" h="1685315">
                    <a:moveTo>
                      <a:pt x="1685316" y="842658"/>
                    </a:moveTo>
                    <a:cubicBezTo>
                      <a:pt x="1685316" y="1308045"/>
                      <a:pt x="1308045" y="1685315"/>
                      <a:pt x="842658" y="1685315"/>
                    </a:cubicBezTo>
                    <a:cubicBezTo>
                      <a:pt x="377271" y="1685315"/>
                      <a:pt x="0" y="1308045"/>
                      <a:pt x="0" y="842658"/>
                    </a:cubicBezTo>
                    <a:cubicBezTo>
                      <a:pt x="0" y="377271"/>
                      <a:pt x="377271" y="0"/>
                      <a:pt x="842658" y="0"/>
                    </a:cubicBezTo>
                    <a:cubicBezTo>
                      <a:pt x="1308045" y="0"/>
                      <a:pt x="1685316" y="377271"/>
                      <a:pt x="1685316" y="842658"/>
                    </a:cubicBezTo>
                    <a:close/>
                  </a:path>
                </a:pathLst>
              </a:custGeom>
              <a:solidFill>
                <a:srgbClr val="FFFFFF">
                  <a:alpha val="70000"/>
                </a:srgbClr>
              </a:solidFill>
              <a:ln w="5080" cap="flat">
                <a:solidFill>
                  <a:srgbClr val="FFFFFF"/>
                </a:solidFill>
                <a:prstDash val="solid"/>
                <a:miter/>
              </a:ln>
              <a:effectLst>
                <a:outerShdw blurRad="165249" sx="102000" sy="102000" algn="ctr" rotWithShape="0">
                  <a:prstClr val="black">
                    <a:alpha val="11276"/>
                  </a:prstClr>
                </a:outerShdw>
              </a:effectLst>
            </p:spPr>
            <p:txBody>
              <a:bodyPr rtlCol="0" anchor="ctr"/>
              <a:lstStyle/>
              <a:p>
                <a:endParaRPr lang="en-US" noProof="0"/>
              </a:p>
            </p:txBody>
          </p:sp>
          <p:grpSp>
            <p:nvGrpSpPr>
              <p:cNvPr id="90" name="Kuva 6">
                <a:extLst>
                  <a:ext uri="{FF2B5EF4-FFF2-40B4-BE49-F238E27FC236}">
                    <a16:creationId xmlns:a16="http://schemas.microsoft.com/office/drawing/2014/main" id="{3A647073-DED9-CD70-AAA8-68BBDF4146D7}"/>
                  </a:ext>
                </a:extLst>
              </p:cNvPr>
              <p:cNvGrpSpPr/>
              <p:nvPr/>
            </p:nvGrpSpPr>
            <p:grpSpPr>
              <a:xfrm>
                <a:off x="3159374" y="2084217"/>
                <a:ext cx="1439795" cy="203539"/>
                <a:chOff x="3166281" y="2084217"/>
                <a:chExt cx="1439795" cy="203539"/>
              </a:xfrm>
            </p:grpSpPr>
            <p:sp>
              <p:nvSpPr>
                <p:cNvPr id="91" name="Puolivapaa piirto 28">
                  <a:extLst>
                    <a:ext uri="{FF2B5EF4-FFF2-40B4-BE49-F238E27FC236}">
                      <a16:creationId xmlns:a16="http://schemas.microsoft.com/office/drawing/2014/main" id="{901C382C-8CA5-C934-AC10-46175D79BBB2}"/>
                    </a:ext>
                  </a:extLst>
                </p:cNvPr>
                <p:cNvSpPr/>
                <p:nvPr/>
              </p:nvSpPr>
              <p:spPr>
                <a:xfrm>
                  <a:off x="3426413" y="2088022"/>
                  <a:ext cx="1179663" cy="199734"/>
                </a:xfrm>
                <a:custGeom>
                  <a:avLst/>
                  <a:gdLst>
                    <a:gd name="connsiteX0" fmla="*/ 1070405 w 1179663"/>
                    <a:gd name="connsiteY0" fmla="*/ 99301 h 199734"/>
                    <a:gd name="connsiteX1" fmla="*/ 1135337 w 1179663"/>
                    <a:gd name="connsiteY1" fmla="*/ 32830 h 199734"/>
                    <a:gd name="connsiteX2" fmla="*/ 1162865 w 1179663"/>
                    <a:gd name="connsiteY2" fmla="*/ 32830 h 199734"/>
                    <a:gd name="connsiteX3" fmla="*/ 1167844 w 1179663"/>
                    <a:gd name="connsiteY3" fmla="*/ 0 h 199734"/>
                    <a:gd name="connsiteX4" fmla="*/ 1136309 w 1179663"/>
                    <a:gd name="connsiteY4" fmla="*/ 0 h 199734"/>
                    <a:gd name="connsiteX5" fmla="*/ 1035025 w 1179663"/>
                    <a:gd name="connsiteY5" fmla="*/ 101405 h 199734"/>
                    <a:gd name="connsiteX6" fmla="*/ 1131653 w 1179663"/>
                    <a:gd name="connsiteY6" fmla="*/ 197791 h 199734"/>
                    <a:gd name="connsiteX7" fmla="*/ 1179664 w 1179663"/>
                    <a:gd name="connsiteY7" fmla="*/ 197791 h 199734"/>
                    <a:gd name="connsiteX8" fmla="*/ 1179664 w 1179663"/>
                    <a:gd name="connsiteY8" fmla="*/ 164961 h 199734"/>
                    <a:gd name="connsiteX9" fmla="*/ 1132463 w 1179663"/>
                    <a:gd name="connsiteY9" fmla="*/ 164961 h 199734"/>
                    <a:gd name="connsiteX10" fmla="*/ 1070365 w 1179663"/>
                    <a:gd name="connsiteY10" fmla="*/ 99260 h 199734"/>
                    <a:gd name="connsiteX11" fmla="*/ 982075 w 1179663"/>
                    <a:gd name="connsiteY11" fmla="*/ 199613 h 199734"/>
                    <a:gd name="connsiteX12" fmla="*/ 1016970 w 1179663"/>
                    <a:gd name="connsiteY12" fmla="*/ 199613 h 199734"/>
                    <a:gd name="connsiteX13" fmla="*/ 1016970 w 1179663"/>
                    <a:gd name="connsiteY13" fmla="*/ 1822 h 199734"/>
                    <a:gd name="connsiteX14" fmla="*/ 982075 w 1179663"/>
                    <a:gd name="connsiteY14" fmla="*/ 1822 h 199734"/>
                    <a:gd name="connsiteX15" fmla="*/ 982075 w 1179663"/>
                    <a:gd name="connsiteY15" fmla="*/ 199613 h 199734"/>
                    <a:gd name="connsiteX16" fmla="*/ 982075 w 1179663"/>
                    <a:gd name="connsiteY16" fmla="*/ 199613 h 199734"/>
                    <a:gd name="connsiteX17" fmla="*/ 905485 w 1179663"/>
                    <a:gd name="connsiteY17" fmla="*/ 32587 h 199734"/>
                    <a:gd name="connsiteX18" fmla="*/ 966004 w 1179663"/>
                    <a:gd name="connsiteY18" fmla="*/ 32587 h 199734"/>
                    <a:gd name="connsiteX19" fmla="*/ 966004 w 1179663"/>
                    <a:gd name="connsiteY19" fmla="*/ 1822 h 199734"/>
                    <a:gd name="connsiteX20" fmla="*/ 810030 w 1179663"/>
                    <a:gd name="connsiteY20" fmla="*/ 1822 h 199734"/>
                    <a:gd name="connsiteX21" fmla="*/ 810030 w 1179663"/>
                    <a:gd name="connsiteY21" fmla="*/ 32587 h 199734"/>
                    <a:gd name="connsiteX22" fmla="*/ 870590 w 1179663"/>
                    <a:gd name="connsiteY22" fmla="*/ 32587 h 199734"/>
                    <a:gd name="connsiteX23" fmla="*/ 870590 w 1179663"/>
                    <a:gd name="connsiteY23" fmla="*/ 199613 h 199734"/>
                    <a:gd name="connsiteX24" fmla="*/ 905485 w 1179663"/>
                    <a:gd name="connsiteY24" fmla="*/ 199613 h 199734"/>
                    <a:gd name="connsiteX25" fmla="*/ 905485 w 1179663"/>
                    <a:gd name="connsiteY25" fmla="*/ 32587 h 199734"/>
                    <a:gd name="connsiteX26" fmla="*/ 905485 w 1179663"/>
                    <a:gd name="connsiteY26" fmla="*/ 32587 h 199734"/>
                    <a:gd name="connsiteX27" fmla="*/ 860348 w 1179663"/>
                    <a:gd name="connsiteY27" fmla="*/ 199249 h 199734"/>
                    <a:gd name="connsiteX28" fmla="*/ 779912 w 1179663"/>
                    <a:gd name="connsiteY28" fmla="*/ 1781 h 199734"/>
                    <a:gd name="connsiteX29" fmla="*/ 742952 w 1179663"/>
                    <a:gd name="connsiteY29" fmla="*/ 1781 h 199734"/>
                    <a:gd name="connsiteX30" fmla="*/ 667212 w 1179663"/>
                    <a:gd name="connsiteY30" fmla="*/ 199249 h 199734"/>
                    <a:gd name="connsiteX31" fmla="*/ 705183 w 1179663"/>
                    <a:gd name="connsiteY31" fmla="*/ 199249 h 199734"/>
                    <a:gd name="connsiteX32" fmla="*/ 725748 w 1179663"/>
                    <a:gd name="connsiteY32" fmla="*/ 141725 h 199734"/>
                    <a:gd name="connsiteX33" fmla="*/ 798371 w 1179663"/>
                    <a:gd name="connsiteY33" fmla="*/ 141725 h 199734"/>
                    <a:gd name="connsiteX34" fmla="*/ 820312 w 1179663"/>
                    <a:gd name="connsiteY34" fmla="*/ 199249 h 199734"/>
                    <a:gd name="connsiteX35" fmla="*/ 860348 w 1179663"/>
                    <a:gd name="connsiteY35" fmla="*/ 199249 h 199734"/>
                    <a:gd name="connsiteX36" fmla="*/ 786551 w 1179663"/>
                    <a:gd name="connsiteY36" fmla="*/ 110838 h 199734"/>
                    <a:gd name="connsiteX37" fmla="*/ 737002 w 1179663"/>
                    <a:gd name="connsiteY37" fmla="*/ 110838 h 199734"/>
                    <a:gd name="connsiteX38" fmla="*/ 755178 w 1179663"/>
                    <a:gd name="connsiteY38" fmla="*/ 62179 h 199734"/>
                    <a:gd name="connsiteX39" fmla="*/ 761412 w 1179663"/>
                    <a:gd name="connsiteY39" fmla="*/ 42951 h 199734"/>
                    <a:gd name="connsiteX40" fmla="*/ 769427 w 1179663"/>
                    <a:gd name="connsiteY40" fmla="*/ 65296 h 199734"/>
                    <a:gd name="connsiteX41" fmla="*/ 786591 w 1179663"/>
                    <a:gd name="connsiteY41" fmla="*/ 110797 h 199734"/>
                    <a:gd name="connsiteX42" fmla="*/ 786591 w 1179663"/>
                    <a:gd name="connsiteY42" fmla="*/ 110797 h 199734"/>
                    <a:gd name="connsiteX43" fmla="*/ 625840 w 1179663"/>
                    <a:gd name="connsiteY43" fmla="*/ 199249 h 199734"/>
                    <a:gd name="connsiteX44" fmla="*/ 661302 w 1179663"/>
                    <a:gd name="connsiteY44" fmla="*/ 199249 h 199734"/>
                    <a:gd name="connsiteX45" fmla="*/ 661302 w 1179663"/>
                    <a:gd name="connsiteY45" fmla="*/ 1822 h 199734"/>
                    <a:gd name="connsiteX46" fmla="*/ 619404 w 1179663"/>
                    <a:gd name="connsiteY46" fmla="*/ 1822 h 199734"/>
                    <a:gd name="connsiteX47" fmla="*/ 573579 w 1179663"/>
                    <a:gd name="connsiteY47" fmla="*/ 76753 h 199734"/>
                    <a:gd name="connsiteX48" fmla="*/ 527754 w 1179663"/>
                    <a:gd name="connsiteY48" fmla="*/ 1822 h 199734"/>
                    <a:gd name="connsiteX49" fmla="*/ 485856 w 1179663"/>
                    <a:gd name="connsiteY49" fmla="*/ 1822 h 199734"/>
                    <a:gd name="connsiteX50" fmla="*/ 485856 w 1179663"/>
                    <a:gd name="connsiteY50" fmla="*/ 199249 h 199734"/>
                    <a:gd name="connsiteX51" fmla="*/ 521318 w 1179663"/>
                    <a:gd name="connsiteY51" fmla="*/ 199249 h 199734"/>
                    <a:gd name="connsiteX52" fmla="*/ 521318 w 1179663"/>
                    <a:gd name="connsiteY52" fmla="*/ 50804 h 199734"/>
                    <a:gd name="connsiteX53" fmla="*/ 522046 w 1179663"/>
                    <a:gd name="connsiteY53" fmla="*/ 50804 h 199734"/>
                    <a:gd name="connsiteX54" fmla="*/ 573579 w 1179663"/>
                    <a:gd name="connsiteY54" fmla="*/ 137839 h 199734"/>
                    <a:gd name="connsiteX55" fmla="*/ 625112 w 1179663"/>
                    <a:gd name="connsiteY55" fmla="*/ 50804 h 199734"/>
                    <a:gd name="connsiteX56" fmla="*/ 625840 w 1179663"/>
                    <a:gd name="connsiteY56" fmla="*/ 50804 h 199734"/>
                    <a:gd name="connsiteX57" fmla="*/ 625840 w 1179663"/>
                    <a:gd name="connsiteY57" fmla="*/ 199249 h 199734"/>
                    <a:gd name="connsiteX58" fmla="*/ 625840 w 1179663"/>
                    <a:gd name="connsiteY58" fmla="*/ 199249 h 199734"/>
                    <a:gd name="connsiteX59" fmla="*/ 474643 w 1179663"/>
                    <a:gd name="connsiteY59" fmla="*/ 103389 h 199734"/>
                    <a:gd name="connsiteX60" fmla="*/ 373359 w 1179663"/>
                    <a:gd name="connsiteY60" fmla="*/ 1984 h 199734"/>
                    <a:gd name="connsiteX61" fmla="*/ 304702 w 1179663"/>
                    <a:gd name="connsiteY61" fmla="*/ 1984 h 199734"/>
                    <a:gd name="connsiteX62" fmla="*/ 304702 w 1179663"/>
                    <a:gd name="connsiteY62" fmla="*/ 182368 h 199734"/>
                    <a:gd name="connsiteX63" fmla="*/ 231189 w 1179663"/>
                    <a:gd name="connsiteY63" fmla="*/ 1822 h 199734"/>
                    <a:gd name="connsiteX64" fmla="*/ 194593 w 1179663"/>
                    <a:gd name="connsiteY64" fmla="*/ 1822 h 199734"/>
                    <a:gd name="connsiteX65" fmla="*/ 131240 w 1179663"/>
                    <a:gd name="connsiteY65" fmla="*/ 166945 h 199734"/>
                    <a:gd name="connsiteX66" fmla="*/ 97438 w 1179663"/>
                    <a:gd name="connsiteY66" fmla="*/ 166945 h 199734"/>
                    <a:gd name="connsiteX67" fmla="*/ 35340 w 1179663"/>
                    <a:gd name="connsiteY67" fmla="*/ 101244 h 199734"/>
                    <a:gd name="connsiteX68" fmla="*/ 100272 w 1179663"/>
                    <a:gd name="connsiteY68" fmla="*/ 34774 h 199734"/>
                    <a:gd name="connsiteX69" fmla="*/ 127799 w 1179663"/>
                    <a:gd name="connsiteY69" fmla="*/ 34774 h 199734"/>
                    <a:gd name="connsiteX70" fmla="*/ 132778 w 1179663"/>
                    <a:gd name="connsiteY70" fmla="*/ 1943 h 199734"/>
                    <a:gd name="connsiteX71" fmla="*/ 101244 w 1179663"/>
                    <a:gd name="connsiteY71" fmla="*/ 1943 h 199734"/>
                    <a:gd name="connsiteX72" fmla="*/ 0 w 1179663"/>
                    <a:gd name="connsiteY72" fmla="*/ 103349 h 199734"/>
                    <a:gd name="connsiteX73" fmla="*/ 96629 w 1179663"/>
                    <a:gd name="connsiteY73" fmla="*/ 199735 h 199734"/>
                    <a:gd name="connsiteX74" fmla="*/ 156662 w 1179663"/>
                    <a:gd name="connsiteY74" fmla="*/ 199735 h 199734"/>
                    <a:gd name="connsiteX75" fmla="*/ 177227 w 1179663"/>
                    <a:gd name="connsiteY75" fmla="*/ 142211 h 199734"/>
                    <a:gd name="connsiteX76" fmla="*/ 249850 w 1179663"/>
                    <a:gd name="connsiteY76" fmla="*/ 142211 h 199734"/>
                    <a:gd name="connsiteX77" fmla="*/ 271791 w 1179663"/>
                    <a:gd name="connsiteY77" fmla="*/ 199735 h 199734"/>
                    <a:gd name="connsiteX78" fmla="*/ 378014 w 1179663"/>
                    <a:gd name="connsiteY78" fmla="*/ 199735 h 199734"/>
                    <a:gd name="connsiteX79" fmla="*/ 474643 w 1179663"/>
                    <a:gd name="connsiteY79" fmla="*/ 103349 h 199734"/>
                    <a:gd name="connsiteX80" fmla="*/ 238030 w 1179663"/>
                    <a:gd name="connsiteY80" fmla="*/ 111323 h 199734"/>
                    <a:gd name="connsiteX81" fmla="*/ 188481 w 1179663"/>
                    <a:gd name="connsiteY81" fmla="*/ 111323 h 199734"/>
                    <a:gd name="connsiteX82" fmla="*/ 206657 w 1179663"/>
                    <a:gd name="connsiteY82" fmla="*/ 62665 h 199734"/>
                    <a:gd name="connsiteX83" fmla="*/ 212891 w 1179663"/>
                    <a:gd name="connsiteY83" fmla="*/ 43437 h 199734"/>
                    <a:gd name="connsiteX84" fmla="*/ 220906 w 1179663"/>
                    <a:gd name="connsiteY84" fmla="*/ 65782 h 199734"/>
                    <a:gd name="connsiteX85" fmla="*/ 238070 w 1179663"/>
                    <a:gd name="connsiteY85" fmla="*/ 111283 h 199734"/>
                    <a:gd name="connsiteX86" fmla="*/ 238070 w 1179663"/>
                    <a:gd name="connsiteY86" fmla="*/ 111283 h 199734"/>
                    <a:gd name="connsiteX87" fmla="*/ 439060 w 1179663"/>
                    <a:gd name="connsiteY87" fmla="*/ 93593 h 199734"/>
                    <a:gd name="connsiteX88" fmla="*/ 439384 w 1179663"/>
                    <a:gd name="connsiteY88" fmla="*/ 102499 h 199734"/>
                    <a:gd name="connsiteX89" fmla="*/ 377285 w 1179663"/>
                    <a:gd name="connsiteY89" fmla="*/ 168200 h 199734"/>
                    <a:gd name="connsiteX90" fmla="*/ 342188 w 1179663"/>
                    <a:gd name="connsiteY90" fmla="*/ 168200 h 199734"/>
                    <a:gd name="connsiteX91" fmla="*/ 342188 w 1179663"/>
                    <a:gd name="connsiteY91" fmla="*/ 166945 h 199734"/>
                    <a:gd name="connsiteX92" fmla="*/ 342107 w 1179663"/>
                    <a:gd name="connsiteY92" fmla="*/ 166945 h 199734"/>
                    <a:gd name="connsiteX93" fmla="*/ 342107 w 1179663"/>
                    <a:gd name="connsiteY93" fmla="*/ 34814 h 199734"/>
                    <a:gd name="connsiteX94" fmla="*/ 374330 w 1179663"/>
                    <a:gd name="connsiteY94" fmla="*/ 34814 h 199734"/>
                    <a:gd name="connsiteX95" fmla="*/ 439060 w 1179663"/>
                    <a:gd name="connsiteY95" fmla="*/ 93633 h 199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179663" h="199734">
                      <a:moveTo>
                        <a:pt x="1070405" y="99301"/>
                      </a:moveTo>
                      <a:cubicBezTo>
                        <a:pt x="1070405" y="55216"/>
                        <a:pt x="1090282" y="32830"/>
                        <a:pt x="1135337" y="32830"/>
                      </a:cubicBezTo>
                      <a:lnTo>
                        <a:pt x="1162865" y="32830"/>
                      </a:lnTo>
                      <a:lnTo>
                        <a:pt x="1167844" y="0"/>
                      </a:lnTo>
                      <a:lnTo>
                        <a:pt x="1136309" y="0"/>
                      </a:lnTo>
                      <a:cubicBezTo>
                        <a:pt x="1071498" y="0"/>
                        <a:pt x="1035025" y="36676"/>
                        <a:pt x="1035025" y="101405"/>
                      </a:cubicBezTo>
                      <a:cubicBezTo>
                        <a:pt x="1035025" y="162694"/>
                        <a:pt x="1070405" y="197791"/>
                        <a:pt x="1131653" y="197791"/>
                      </a:cubicBezTo>
                      <a:lnTo>
                        <a:pt x="1179664" y="197791"/>
                      </a:lnTo>
                      <a:lnTo>
                        <a:pt x="1179664" y="164961"/>
                      </a:lnTo>
                      <a:lnTo>
                        <a:pt x="1132463" y="164961"/>
                      </a:lnTo>
                      <a:cubicBezTo>
                        <a:pt x="1088946" y="164961"/>
                        <a:pt x="1070365" y="140429"/>
                        <a:pt x="1070365" y="99260"/>
                      </a:cubicBezTo>
                      <a:moveTo>
                        <a:pt x="982075" y="199613"/>
                      </a:moveTo>
                      <a:lnTo>
                        <a:pt x="1016970" y="199613"/>
                      </a:lnTo>
                      <a:lnTo>
                        <a:pt x="1016970" y="1822"/>
                      </a:lnTo>
                      <a:lnTo>
                        <a:pt x="982075" y="1822"/>
                      </a:lnTo>
                      <a:lnTo>
                        <a:pt x="982075" y="199613"/>
                      </a:lnTo>
                      <a:lnTo>
                        <a:pt x="982075" y="199613"/>
                      </a:lnTo>
                      <a:close/>
                      <a:moveTo>
                        <a:pt x="905485" y="32587"/>
                      </a:moveTo>
                      <a:lnTo>
                        <a:pt x="966004" y="32587"/>
                      </a:lnTo>
                      <a:lnTo>
                        <a:pt x="966004" y="1822"/>
                      </a:lnTo>
                      <a:lnTo>
                        <a:pt x="810030" y="1822"/>
                      </a:lnTo>
                      <a:lnTo>
                        <a:pt x="810030" y="32587"/>
                      </a:lnTo>
                      <a:lnTo>
                        <a:pt x="870590" y="32587"/>
                      </a:lnTo>
                      <a:lnTo>
                        <a:pt x="870590" y="199613"/>
                      </a:lnTo>
                      <a:lnTo>
                        <a:pt x="905485" y="199613"/>
                      </a:lnTo>
                      <a:lnTo>
                        <a:pt x="905485" y="32587"/>
                      </a:lnTo>
                      <a:lnTo>
                        <a:pt x="905485" y="32587"/>
                      </a:lnTo>
                      <a:close/>
                      <a:moveTo>
                        <a:pt x="860348" y="199249"/>
                      </a:moveTo>
                      <a:lnTo>
                        <a:pt x="779912" y="1781"/>
                      </a:lnTo>
                      <a:lnTo>
                        <a:pt x="742952" y="1781"/>
                      </a:lnTo>
                      <a:lnTo>
                        <a:pt x="667212" y="199249"/>
                      </a:lnTo>
                      <a:lnTo>
                        <a:pt x="705183" y="199249"/>
                      </a:lnTo>
                      <a:lnTo>
                        <a:pt x="725748" y="141725"/>
                      </a:lnTo>
                      <a:lnTo>
                        <a:pt x="798371" y="141725"/>
                      </a:lnTo>
                      <a:lnTo>
                        <a:pt x="820312" y="199249"/>
                      </a:lnTo>
                      <a:lnTo>
                        <a:pt x="860348" y="199249"/>
                      </a:lnTo>
                      <a:close/>
                      <a:moveTo>
                        <a:pt x="786551" y="110838"/>
                      </a:moveTo>
                      <a:lnTo>
                        <a:pt x="737002" y="110838"/>
                      </a:lnTo>
                      <a:lnTo>
                        <a:pt x="755178" y="62179"/>
                      </a:lnTo>
                      <a:cubicBezTo>
                        <a:pt x="757485" y="55824"/>
                        <a:pt x="759550" y="49387"/>
                        <a:pt x="761412" y="42951"/>
                      </a:cubicBezTo>
                      <a:cubicBezTo>
                        <a:pt x="763719" y="49671"/>
                        <a:pt x="766391" y="57119"/>
                        <a:pt x="769427" y="65296"/>
                      </a:cubicBezTo>
                      <a:lnTo>
                        <a:pt x="786591" y="110797"/>
                      </a:lnTo>
                      <a:lnTo>
                        <a:pt x="786591" y="110797"/>
                      </a:lnTo>
                      <a:close/>
                      <a:moveTo>
                        <a:pt x="625840" y="199249"/>
                      </a:moveTo>
                      <a:lnTo>
                        <a:pt x="661302" y="199249"/>
                      </a:lnTo>
                      <a:lnTo>
                        <a:pt x="661302" y="1822"/>
                      </a:lnTo>
                      <a:lnTo>
                        <a:pt x="619404" y="1822"/>
                      </a:lnTo>
                      <a:lnTo>
                        <a:pt x="573579" y="76753"/>
                      </a:lnTo>
                      <a:lnTo>
                        <a:pt x="527754" y="1822"/>
                      </a:lnTo>
                      <a:lnTo>
                        <a:pt x="485856" y="1822"/>
                      </a:lnTo>
                      <a:lnTo>
                        <a:pt x="485856" y="199249"/>
                      </a:lnTo>
                      <a:lnTo>
                        <a:pt x="521318" y="199249"/>
                      </a:lnTo>
                      <a:lnTo>
                        <a:pt x="521318" y="50804"/>
                      </a:lnTo>
                      <a:lnTo>
                        <a:pt x="522046" y="50804"/>
                      </a:lnTo>
                      <a:lnTo>
                        <a:pt x="573579" y="137839"/>
                      </a:lnTo>
                      <a:lnTo>
                        <a:pt x="625112" y="50804"/>
                      </a:lnTo>
                      <a:lnTo>
                        <a:pt x="625840" y="50804"/>
                      </a:lnTo>
                      <a:lnTo>
                        <a:pt x="625840" y="199249"/>
                      </a:lnTo>
                      <a:lnTo>
                        <a:pt x="625840" y="199249"/>
                      </a:lnTo>
                      <a:close/>
                      <a:moveTo>
                        <a:pt x="474643" y="103389"/>
                      </a:moveTo>
                      <a:cubicBezTo>
                        <a:pt x="474643" y="38619"/>
                        <a:pt x="438169" y="1984"/>
                        <a:pt x="373359" y="1984"/>
                      </a:cubicBezTo>
                      <a:lnTo>
                        <a:pt x="304702" y="1984"/>
                      </a:lnTo>
                      <a:lnTo>
                        <a:pt x="304702" y="182368"/>
                      </a:lnTo>
                      <a:lnTo>
                        <a:pt x="231189" y="1822"/>
                      </a:lnTo>
                      <a:lnTo>
                        <a:pt x="194593" y="1822"/>
                      </a:lnTo>
                      <a:lnTo>
                        <a:pt x="131240" y="166945"/>
                      </a:lnTo>
                      <a:lnTo>
                        <a:pt x="97438" y="166945"/>
                      </a:lnTo>
                      <a:cubicBezTo>
                        <a:pt x="53921" y="166945"/>
                        <a:pt x="35340" y="142413"/>
                        <a:pt x="35340" y="101244"/>
                      </a:cubicBezTo>
                      <a:cubicBezTo>
                        <a:pt x="35340" y="57160"/>
                        <a:pt x="55216" y="34774"/>
                        <a:pt x="100272" y="34774"/>
                      </a:cubicBezTo>
                      <a:lnTo>
                        <a:pt x="127799" y="34774"/>
                      </a:lnTo>
                      <a:lnTo>
                        <a:pt x="132778" y="1943"/>
                      </a:lnTo>
                      <a:lnTo>
                        <a:pt x="101244" y="1943"/>
                      </a:lnTo>
                      <a:cubicBezTo>
                        <a:pt x="36433" y="1943"/>
                        <a:pt x="0" y="38619"/>
                        <a:pt x="0" y="103349"/>
                      </a:cubicBezTo>
                      <a:cubicBezTo>
                        <a:pt x="0" y="164637"/>
                        <a:pt x="35381" y="199735"/>
                        <a:pt x="96629" y="199735"/>
                      </a:cubicBezTo>
                      <a:lnTo>
                        <a:pt x="156662" y="199735"/>
                      </a:lnTo>
                      <a:lnTo>
                        <a:pt x="177227" y="142211"/>
                      </a:lnTo>
                      <a:lnTo>
                        <a:pt x="249850" y="142211"/>
                      </a:lnTo>
                      <a:lnTo>
                        <a:pt x="271791" y="199735"/>
                      </a:lnTo>
                      <a:lnTo>
                        <a:pt x="378014" y="199735"/>
                      </a:lnTo>
                      <a:cubicBezTo>
                        <a:pt x="439262" y="199735"/>
                        <a:pt x="474643" y="164678"/>
                        <a:pt x="474643" y="103349"/>
                      </a:cubicBezTo>
                      <a:moveTo>
                        <a:pt x="238030" y="111323"/>
                      </a:moveTo>
                      <a:lnTo>
                        <a:pt x="188481" y="111323"/>
                      </a:lnTo>
                      <a:lnTo>
                        <a:pt x="206657" y="62665"/>
                      </a:lnTo>
                      <a:cubicBezTo>
                        <a:pt x="208964" y="56310"/>
                        <a:pt x="211029" y="49873"/>
                        <a:pt x="212891" y="43437"/>
                      </a:cubicBezTo>
                      <a:cubicBezTo>
                        <a:pt x="215198" y="50156"/>
                        <a:pt x="217870" y="57605"/>
                        <a:pt x="220906" y="65782"/>
                      </a:cubicBezTo>
                      <a:lnTo>
                        <a:pt x="238070" y="111283"/>
                      </a:lnTo>
                      <a:lnTo>
                        <a:pt x="238070" y="111283"/>
                      </a:lnTo>
                      <a:close/>
                      <a:moveTo>
                        <a:pt x="439060" y="93593"/>
                      </a:moveTo>
                      <a:cubicBezTo>
                        <a:pt x="439262" y="96467"/>
                        <a:pt x="439384" y="99422"/>
                        <a:pt x="439384" y="102499"/>
                      </a:cubicBezTo>
                      <a:cubicBezTo>
                        <a:pt x="439384" y="143668"/>
                        <a:pt x="420843" y="168200"/>
                        <a:pt x="377285" y="168200"/>
                      </a:cubicBezTo>
                      <a:lnTo>
                        <a:pt x="342188" y="168200"/>
                      </a:lnTo>
                      <a:lnTo>
                        <a:pt x="342188" y="166945"/>
                      </a:lnTo>
                      <a:lnTo>
                        <a:pt x="342107" y="166945"/>
                      </a:lnTo>
                      <a:lnTo>
                        <a:pt x="342107" y="34814"/>
                      </a:lnTo>
                      <a:lnTo>
                        <a:pt x="374330" y="34814"/>
                      </a:lnTo>
                      <a:cubicBezTo>
                        <a:pt x="416714" y="34814"/>
                        <a:pt x="436793" y="54609"/>
                        <a:pt x="439060" y="93633"/>
                      </a:cubicBezTo>
                    </a:path>
                  </a:pathLst>
                </a:custGeom>
                <a:solidFill>
                  <a:srgbClr val="000000"/>
                </a:solidFill>
                <a:ln w="4048" cap="flat">
                  <a:noFill/>
                  <a:prstDash val="solid"/>
                  <a:miter/>
                </a:ln>
              </p:spPr>
              <p:txBody>
                <a:bodyPr rtlCol="0" anchor="ctr"/>
                <a:lstStyle/>
                <a:p>
                  <a:endParaRPr lang="en-US" noProof="0"/>
                </a:p>
              </p:txBody>
            </p:sp>
            <p:sp>
              <p:nvSpPr>
                <p:cNvPr id="92" name="Puolivapaa piirto 29">
                  <a:extLst>
                    <a:ext uri="{FF2B5EF4-FFF2-40B4-BE49-F238E27FC236}">
                      <a16:creationId xmlns:a16="http://schemas.microsoft.com/office/drawing/2014/main" id="{8734BBAB-97F5-133A-BFF1-8E41501CEB81}"/>
                    </a:ext>
                  </a:extLst>
                </p:cNvPr>
                <p:cNvSpPr/>
                <p:nvPr/>
              </p:nvSpPr>
              <p:spPr>
                <a:xfrm>
                  <a:off x="3166281" y="2084217"/>
                  <a:ext cx="202770" cy="202649"/>
                </a:xfrm>
                <a:custGeom>
                  <a:avLst/>
                  <a:gdLst>
                    <a:gd name="connsiteX0" fmla="*/ 202771 w 202770"/>
                    <a:gd name="connsiteY0" fmla="*/ 202609 h 202649"/>
                    <a:gd name="connsiteX1" fmla="*/ 202771 w 202770"/>
                    <a:gd name="connsiteY1" fmla="*/ 104725 h 202649"/>
                    <a:gd name="connsiteX2" fmla="*/ 90111 w 202770"/>
                    <a:gd name="connsiteY2" fmla="*/ 162087 h 202649"/>
                    <a:gd name="connsiteX3" fmla="*/ 139053 w 202770"/>
                    <a:gd name="connsiteY3" fmla="*/ 202568 h 202649"/>
                    <a:gd name="connsiteX4" fmla="*/ 202771 w 202770"/>
                    <a:gd name="connsiteY4" fmla="*/ 202568 h 202649"/>
                    <a:gd name="connsiteX5" fmla="*/ 202771 w 202770"/>
                    <a:gd name="connsiteY5" fmla="*/ 92621 h 202649"/>
                    <a:gd name="connsiteX6" fmla="*/ 202771 w 202770"/>
                    <a:gd name="connsiteY6" fmla="*/ 24856 h 202649"/>
                    <a:gd name="connsiteX7" fmla="*/ 32871 w 202770"/>
                    <a:gd name="connsiteY7" fmla="*/ 139498 h 202649"/>
                    <a:gd name="connsiteX8" fmla="*/ 72664 w 202770"/>
                    <a:gd name="connsiteY8" fmla="*/ 202649 h 202649"/>
                    <a:gd name="connsiteX9" fmla="*/ 108854 w 202770"/>
                    <a:gd name="connsiteY9" fmla="*/ 202649 h 202649"/>
                    <a:gd name="connsiteX10" fmla="*/ 75457 w 202770"/>
                    <a:gd name="connsiteY10" fmla="*/ 162168 h 202649"/>
                    <a:gd name="connsiteX11" fmla="*/ 202771 w 202770"/>
                    <a:gd name="connsiteY11" fmla="*/ 92662 h 202649"/>
                    <a:gd name="connsiteX12" fmla="*/ 202771 w 202770"/>
                    <a:gd name="connsiteY12" fmla="*/ 12711 h 202649"/>
                    <a:gd name="connsiteX13" fmla="*/ 202771 w 202770"/>
                    <a:gd name="connsiteY13" fmla="*/ 0 h 202649"/>
                    <a:gd name="connsiteX14" fmla="*/ 0 w 202770"/>
                    <a:gd name="connsiteY14" fmla="*/ 0 h 202649"/>
                    <a:gd name="connsiteX15" fmla="*/ 0 w 202770"/>
                    <a:gd name="connsiteY15" fmla="*/ 202609 h 202649"/>
                    <a:gd name="connsiteX16" fmla="*/ 51533 w 202770"/>
                    <a:gd name="connsiteY16" fmla="*/ 202609 h 202649"/>
                    <a:gd name="connsiteX17" fmla="*/ 18176 w 202770"/>
                    <a:gd name="connsiteY17" fmla="*/ 139458 h 202649"/>
                    <a:gd name="connsiteX18" fmla="*/ 202730 w 202770"/>
                    <a:gd name="connsiteY18" fmla="*/ 12671 h 202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2770" h="202649">
                      <a:moveTo>
                        <a:pt x="202771" y="202609"/>
                      </a:moveTo>
                      <a:lnTo>
                        <a:pt x="202771" y="104725"/>
                      </a:lnTo>
                      <a:cubicBezTo>
                        <a:pt x="133507" y="117315"/>
                        <a:pt x="90111" y="139741"/>
                        <a:pt x="90111" y="162087"/>
                      </a:cubicBezTo>
                      <a:cubicBezTo>
                        <a:pt x="90111" y="176417"/>
                        <a:pt x="107964" y="190788"/>
                        <a:pt x="139053" y="202568"/>
                      </a:cubicBezTo>
                      <a:lnTo>
                        <a:pt x="202771" y="202568"/>
                      </a:lnTo>
                      <a:close/>
                      <a:moveTo>
                        <a:pt x="202771" y="92621"/>
                      </a:moveTo>
                      <a:lnTo>
                        <a:pt x="202771" y="24856"/>
                      </a:lnTo>
                      <a:cubicBezTo>
                        <a:pt x="100920" y="45380"/>
                        <a:pt x="32871" y="90354"/>
                        <a:pt x="32871" y="139498"/>
                      </a:cubicBezTo>
                      <a:cubicBezTo>
                        <a:pt x="32871" y="162087"/>
                        <a:pt x="47242" y="183785"/>
                        <a:pt x="72664" y="202649"/>
                      </a:cubicBezTo>
                      <a:lnTo>
                        <a:pt x="108854" y="202649"/>
                      </a:lnTo>
                      <a:cubicBezTo>
                        <a:pt x="87764" y="191112"/>
                        <a:pt x="75457" y="177429"/>
                        <a:pt x="75457" y="162168"/>
                      </a:cubicBezTo>
                      <a:cubicBezTo>
                        <a:pt x="75457" y="130431"/>
                        <a:pt x="128488" y="105656"/>
                        <a:pt x="202771" y="92662"/>
                      </a:cubicBezTo>
                      <a:moveTo>
                        <a:pt x="202771" y="12711"/>
                      </a:moveTo>
                      <a:lnTo>
                        <a:pt x="202771" y="0"/>
                      </a:lnTo>
                      <a:lnTo>
                        <a:pt x="0" y="0"/>
                      </a:lnTo>
                      <a:lnTo>
                        <a:pt x="0" y="202609"/>
                      </a:lnTo>
                      <a:lnTo>
                        <a:pt x="51533" y="202609"/>
                      </a:lnTo>
                      <a:cubicBezTo>
                        <a:pt x="30280" y="183906"/>
                        <a:pt x="18176" y="162532"/>
                        <a:pt x="18176" y="139458"/>
                      </a:cubicBezTo>
                      <a:cubicBezTo>
                        <a:pt x="18176" y="81084"/>
                        <a:pt x="95657" y="33599"/>
                        <a:pt x="202730" y="12671"/>
                      </a:cubicBezTo>
                    </a:path>
                  </a:pathLst>
                </a:custGeom>
                <a:solidFill>
                  <a:srgbClr val="EC7004"/>
                </a:solidFill>
                <a:ln w="4048" cap="flat">
                  <a:noFill/>
                  <a:prstDash val="solid"/>
                  <a:miter/>
                </a:ln>
              </p:spPr>
              <p:txBody>
                <a:bodyPr rtlCol="0" anchor="ctr"/>
                <a:lstStyle/>
                <a:p>
                  <a:endParaRPr lang="en-US" noProof="0"/>
                </a:p>
              </p:txBody>
            </p:sp>
          </p:grpSp>
        </p:grpSp>
      </p:grpSp>
      <p:pic>
        <p:nvPicPr>
          <p:cNvPr id="2" name="Picture 1">
            <a:extLst>
              <a:ext uri="{FF2B5EF4-FFF2-40B4-BE49-F238E27FC236}">
                <a16:creationId xmlns:a16="http://schemas.microsoft.com/office/drawing/2014/main" id="{E2BE7E74-1AA4-B40C-6B57-1C49360A85D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6" name="Group 5">
            <a:extLst>
              <a:ext uri="{FF2B5EF4-FFF2-40B4-BE49-F238E27FC236}">
                <a16:creationId xmlns:a16="http://schemas.microsoft.com/office/drawing/2014/main" id="{33218450-615F-A9E8-F31E-727719AA64A6}"/>
              </a:ext>
            </a:extLst>
          </p:cNvPr>
          <p:cNvGrpSpPr/>
          <p:nvPr/>
        </p:nvGrpSpPr>
        <p:grpSpPr>
          <a:xfrm>
            <a:off x="10034566" y="110554"/>
            <a:ext cx="800952" cy="281816"/>
            <a:chOff x="9701652" y="252026"/>
            <a:chExt cx="992458" cy="349197"/>
          </a:xfrm>
        </p:grpSpPr>
        <p:pic>
          <p:nvPicPr>
            <p:cNvPr id="4" name="Picture 3" descr="Icon&#10;&#10;Description automatically generated">
              <a:extLst>
                <a:ext uri="{FF2B5EF4-FFF2-40B4-BE49-F238E27FC236}">
                  <a16:creationId xmlns:a16="http://schemas.microsoft.com/office/drawing/2014/main" id="{BBF18EB3-23E2-83FC-3251-C9788EEDCB8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5" name="Straight Connector 4">
              <a:extLst>
                <a:ext uri="{FF2B5EF4-FFF2-40B4-BE49-F238E27FC236}">
                  <a16:creationId xmlns:a16="http://schemas.microsoft.com/office/drawing/2014/main" id="{90051ADC-D13E-A9D4-E34D-BD2925093770}"/>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8" name="Graphic 7">
            <a:extLst>
              <a:ext uri="{FF2B5EF4-FFF2-40B4-BE49-F238E27FC236}">
                <a16:creationId xmlns:a16="http://schemas.microsoft.com/office/drawing/2014/main" id="{74E8EFCA-152A-33F8-A79B-B0621DAB0EBE}"/>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0950200" y="184048"/>
            <a:ext cx="1061148" cy="160117"/>
          </a:xfrm>
          <a:prstGeom prst="rect">
            <a:avLst/>
          </a:prstGeom>
        </p:spPr>
      </p:pic>
      <p:sp>
        <p:nvSpPr>
          <p:cNvPr id="3" name="Rectangle 2">
            <a:extLst>
              <a:ext uri="{FF2B5EF4-FFF2-40B4-BE49-F238E27FC236}">
                <a16:creationId xmlns:a16="http://schemas.microsoft.com/office/drawing/2014/main" id="{BA5D2E83-5252-E0E0-2364-D50755456799}"/>
              </a:ext>
            </a:extLst>
          </p:cNvPr>
          <p:cNvSpPr/>
          <p:nvPr/>
        </p:nvSpPr>
        <p:spPr>
          <a:xfrm>
            <a:off x="174171" y="6400799"/>
            <a:ext cx="1317171" cy="3265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1">
            <a:extLst>
              <a:ext uri="{FF2B5EF4-FFF2-40B4-BE49-F238E27FC236}">
                <a16:creationId xmlns:a16="http://schemas.microsoft.com/office/drawing/2014/main" id="{2FB84A28-5CF9-125E-A746-86DADB07E884}"/>
              </a:ext>
            </a:extLst>
          </p:cNvPr>
          <p:cNvSpPr/>
          <p:nvPr/>
        </p:nvSpPr>
        <p:spPr>
          <a:xfrm>
            <a:off x="526974" y="642099"/>
            <a:ext cx="9536728" cy="524690"/>
          </a:xfrm>
          <a:prstGeom prst="rect">
            <a:avLst/>
          </a:prstGeom>
          <a:noFill/>
          <a:ln/>
        </p:spPr>
        <p:txBody>
          <a:bodyPr wrap="square" lIns="0" tIns="0" rIns="0" bIns="0" rtlCol="0" anchor="ctr"/>
          <a:lstStyle/>
          <a:p>
            <a:pPr>
              <a:defRPr/>
            </a:pPr>
            <a:r>
              <a:rPr lang="en-US" sz="2800" b="1">
                <a:solidFill>
                  <a:srgbClr val="002060"/>
                </a:solidFill>
                <a:latin typeface="Montserrat"/>
                <a:ea typeface="Open Sans"/>
                <a:cs typeface="Open Sans"/>
              </a:rPr>
              <a:t>Empowering industries with software since 1982</a:t>
            </a:r>
          </a:p>
          <a:p>
            <a:pPr>
              <a:defRPr/>
            </a:pPr>
            <a:endParaRPr lang="en-US" sz="2800" b="1" i="0" u="none" strike="noStrike" kern="1200" cap="none" spc="0" normalizeH="0" baseline="0" noProof="0">
              <a:ln>
                <a:noFill/>
              </a:ln>
              <a:solidFill>
                <a:srgbClr val="002060"/>
              </a:solidFill>
              <a:effectLst/>
              <a:uLnTx/>
              <a:uFillTx/>
              <a:latin typeface="Montserrat" pitchFamily="2" charset="0"/>
              <a:ea typeface="Open Sans" panose="020B0606030504020204" pitchFamily="34" charset="0"/>
              <a:cs typeface="Open Sans" panose="020B0606030504020204" pitchFamily="34" charset="0"/>
            </a:endParaRPr>
          </a:p>
        </p:txBody>
      </p:sp>
      <p:sp>
        <p:nvSpPr>
          <p:cNvPr id="23" name="Shape 3">
            <a:extLst>
              <a:ext uri="{FF2B5EF4-FFF2-40B4-BE49-F238E27FC236}">
                <a16:creationId xmlns:a16="http://schemas.microsoft.com/office/drawing/2014/main" id="{C5267553-17BD-A453-FD58-EADE43160CC2}"/>
              </a:ext>
            </a:extLst>
          </p:cNvPr>
          <p:cNvSpPr/>
          <p:nvPr/>
        </p:nvSpPr>
        <p:spPr>
          <a:xfrm>
            <a:off x="554095" y="972506"/>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10436857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2A2D0E9-0322-CB6C-2C2D-6E70548F79ED}"/>
              </a:ext>
            </a:extLst>
          </p:cNvPr>
          <p:cNvSpPr>
            <a:spLocks noGrp="1"/>
          </p:cNvSpPr>
          <p:nvPr>
            <p:ph type="ctrTitle"/>
          </p:nvPr>
        </p:nvSpPr>
        <p:spPr/>
        <p:txBody>
          <a:bodyPr/>
          <a:lstStyle/>
          <a:p>
            <a:r>
              <a:rPr lang="en-GB"/>
              <a:t>CADMATIC eShare</a:t>
            </a:r>
            <a:br>
              <a:rPr lang="en-GB"/>
            </a:br>
            <a:endParaRPr lang="en-FI"/>
          </a:p>
        </p:txBody>
      </p:sp>
      <p:sp>
        <p:nvSpPr>
          <p:cNvPr id="6" name="Subtitle 5">
            <a:extLst>
              <a:ext uri="{FF2B5EF4-FFF2-40B4-BE49-F238E27FC236}">
                <a16:creationId xmlns:a16="http://schemas.microsoft.com/office/drawing/2014/main" id="{6870B841-51CB-09C5-BFE3-FB5E8116948F}"/>
              </a:ext>
            </a:extLst>
          </p:cNvPr>
          <p:cNvSpPr>
            <a:spLocks noGrp="1"/>
          </p:cNvSpPr>
          <p:nvPr>
            <p:ph type="subTitle" idx="1"/>
          </p:nvPr>
        </p:nvSpPr>
        <p:spPr/>
        <p:txBody>
          <a:bodyPr/>
          <a:lstStyle/>
          <a:p>
            <a:r>
              <a:rPr lang="en-GB"/>
              <a:t>Digital twin use cases across the asset lifecycle</a:t>
            </a:r>
          </a:p>
          <a:p>
            <a:endParaRPr lang="en-FI"/>
          </a:p>
        </p:txBody>
      </p:sp>
      <p:pic>
        <p:nvPicPr>
          <p:cNvPr id="2" name="Picture 1" descr="A large metal tanks on a building">
            <a:extLst>
              <a:ext uri="{FF2B5EF4-FFF2-40B4-BE49-F238E27FC236}">
                <a16:creationId xmlns:a16="http://schemas.microsoft.com/office/drawing/2014/main" id="{BD68A29A-07F8-8C62-5942-55564A2B135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Lst>
          </a:blip>
          <a:srcRect r="6130" b="2"/>
          <a:stretch>
            <a:fillRect/>
          </a:stretch>
        </p:blipFill>
        <p:spPr>
          <a:xfrm>
            <a:off x="6514610" y="1239884"/>
            <a:ext cx="5027423" cy="43782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Picture 2">
            <a:extLst>
              <a:ext uri="{FF2B5EF4-FFF2-40B4-BE49-F238E27FC236}">
                <a16:creationId xmlns:a16="http://schemas.microsoft.com/office/drawing/2014/main" id="{6166EDC6-E6BC-6381-FA34-E946E45B1D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9" name="Group 8">
            <a:extLst>
              <a:ext uri="{FF2B5EF4-FFF2-40B4-BE49-F238E27FC236}">
                <a16:creationId xmlns:a16="http://schemas.microsoft.com/office/drawing/2014/main" id="{F503387C-BC01-7933-C284-E1BDC6B77295}"/>
              </a:ext>
            </a:extLst>
          </p:cNvPr>
          <p:cNvGrpSpPr/>
          <p:nvPr/>
        </p:nvGrpSpPr>
        <p:grpSpPr>
          <a:xfrm>
            <a:off x="10034566" y="110554"/>
            <a:ext cx="800952" cy="281816"/>
            <a:chOff x="9701652" y="252026"/>
            <a:chExt cx="992458" cy="349197"/>
          </a:xfrm>
        </p:grpSpPr>
        <p:pic>
          <p:nvPicPr>
            <p:cNvPr id="7" name="Picture 6" descr="Icon&#10;&#10;Description automatically generated">
              <a:extLst>
                <a:ext uri="{FF2B5EF4-FFF2-40B4-BE49-F238E27FC236}">
                  <a16:creationId xmlns:a16="http://schemas.microsoft.com/office/drawing/2014/main" id="{F39FEBC4-B76F-6336-D94B-0E1BC1CE92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8" name="Straight Connector 7">
              <a:extLst>
                <a:ext uri="{FF2B5EF4-FFF2-40B4-BE49-F238E27FC236}">
                  <a16:creationId xmlns:a16="http://schemas.microsoft.com/office/drawing/2014/main" id="{BD7EB744-C415-4CE4-4647-38FF46980F9A}"/>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11" name="Graphic 10">
            <a:extLst>
              <a:ext uri="{FF2B5EF4-FFF2-40B4-BE49-F238E27FC236}">
                <a16:creationId xmlns:a16="http://schemas.microsoft.com/office/drawing/2014/main" id="{CFA203F3-A5E0-3164-6D13-23F07B86662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50200" y="184048"/>
            <a:ext cx="1061148" cy="160117"/>
          </a:xfrm>
          <a:prstGeom prst="rect">
            <a:avLst/>
          </a:prstGeom>
        </p:spPr>
      </p:pic>
    </p:spTree>
    <p:extLst>
      <p:ext uri="{BB962C8B-B14F-4D97-AF65-F5344CB8AC3E}">
        <p14:creationId xmlns:p14="http://schemas.microsoft.com/office/powerpoint/2010/main" val="2012121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7EAFB-C798-19ED-CEE8-7DC056AA4FB4}"/>
              </a:ext>
            </a:extLst>
          </p:cNvPr>
          <p:cNvSpPr>
            <a:spLocks noGrp="1"/>
          </p:cNvSpPr>
          <p:nvPr>
            <p:ph type="title"/>
          </p:nvPr>
        </p:nvSpPr>
        <p:spPr>
          <a:xfrm>
            <a:off x="325030" y="398997"/>
            <a:ext cx="10100056" cy="789824"/>
          </a:xfrm>
        </p:spPr>
        <p:txBody>
          <a:bodyPr>
            <a:noAutofit/>
          </a:bodyPr>
          <a:lstStyle/>
          <a:p>
            <a:r>
              <a:rPr lang="en-GB" sz="2400">
                <a:solidFill>
                  <a:srgbClr val="002060"/>
                </a:solidFill>
                <a:latin typeface="Montserrat" pitchFamily="2" charset="77"/>
                <a:cs typeface="Calibri"/>
              </a:rPr>
              <a:t>Typical organizational information system challenges</a:t>
            </a:r>
          </a:p>
        </p:txBody>
      </p:sp>
      <p:pic>
        <p:nvPicPr>
          <p:cNvPr id="7" name="Picture 6">
            <a:extLst>
              <a:ext uri="{FF2B5EF4-FFF2-40B4-BE49-F238E27FC236}">
                <a16:creationId xmlns:a16="http://schemas.microsoft.com/office/drawing/2014/main" id="{7F11CFF2-3B67-188D-9FA1-D4000EF4A00A}"/>
              </a:ext>
            </a:extLst>
          </p:cNvPr>
          <p:cNvPicPr>
            <a:picLocks noChangeAspect="1"/>
          </p:cNvPicPr>
          <p:nvPr/>
        </p:nvPicPr>
        <p:blipFill>
          <a:blip r:embed="rId2"/>
          <a:stretch>
            <a:fillRect/>
          </a:stretch>
        </p:blipFill>
        <p:spPr>
          <a:xfrm>
            <a:off x="5233203" y="1269649"/>
            <a:ext cx="1504327" cy="1680000"/>
          </a:xfrm>
          <a:prstGeom prst="rect">
            <a:avLst/>
          </a:prstGeom>
        </p:spPr>
      </p:pic>
      <p:pic>
        <p:nvPicPr>
          <p:cNvPr id="8" name="Picture 7">
            <a:extLst>
              <a:ext uri="{FF2B5EF4-FFF2-40B4-BE49-F238E27FC236}">
                <a16:creationId xmlns:a16="http://schemas.microsoft.com/office/drawing/2014/main" id="{729C520D-E6F3-4D09-C96F-7900511B4B30}"/>
              </a:ext>
            </a:extLst>
          </p:cNvPr>
          <p:cNvPicPr>
            <a:picLocks noChangeAspect="1"/>
          </p:cNvPicPr>
          <p:nvPr/>
        </p:nvPicPr>
        <p:blipFill>
          <a:blip r:embed="rId3"/>
          <a:stretch>
            <a:fillRect/>
          </a:stretch>
        </p:blipFill>
        <p:spPr>
          <a:xfrm>
            <a:off x="8004742" y="1509107"/>
            <a:ext cx="2844829" cy="1440543"/>
          </a:xfrm>
          <a:prstGeom prst="rect">
            <a:avLst/>
          </a:prstGeom>
        </p:spPr>
      </p:pic>
      <p:pic>
        <p:nvPicPr>
          <p:cNvPr id="9" name="Picture 8">
            <a:extLst>
              <a:ext uri="{FF2B5EF4-FFF2-40B4-BE49-F238E27FC236}">
                <a16:creationId xmlns:a16="http://schemas.microsoft.com/office/drawing/2014/main" id="{A8F998C5-DBCA-B859-F31F-87FC081A09BF}"/>
              </a:ext>
            </a:extLst>
          </p:cNvPr>
          <p:cNvPicPr>
            <a:picLocks noChangeAspect="1"/>
          </p:cNvPicPr>
          <p:nvPr/>
        </p:nvPicPr>
        <p:blipFill>
          <a:blip r:embed="rId4"/>
          <a:stretch>
            <a:fillRect/>
          </a:stretch>
        </p:blipFill>
        <p:spPr>
          <a:xfrm>
            <a:off x="1945343" y="1269649"/>
            <a:ext cx="1636620" cy="1680000"/>
          </a:xfrm>
          <a:prstGeom prst="rect">
            <a:avLst/>
          </a:prstGeom>
        </p:spPr>
      </p:pic>
      <p:sp>
        <p:nvSpPr>
          <p:cNvPr id="12" name="TextBox 11">
            <a:extLst>
              <a:ext uri="{FF2B5EF4-FFF2-40B4-BE49-F238E27FC236}">
                <a16:creationId xmlns:a16="http://schemas.microsoft.com/office/drawing/2014/main" id="{2F3C5CE0-7A17-45E3-0A36-96425EA14BC8}"/>
              </a:ext>
            </a:extLst>
          </p:cNvPr>
          <p:cNvSpPr txBox="1"/>
          <p:nvPr/>
        </p:nvSpPr>
        <p:spPr>
          <a:xfrm>
            <a:off x="1817816" y="3047245"/>
            <a:ext cx="1891672" cy="697755"/>
          </a:xfrm>
          <a:prstGeom prst="rect">
            <a:avLst/>
          </a:prstGeom>
          <a:noFill/>
        </p:spPr>
        <p:txBody>
          <a:bodyPr wrap="none" lIns="121920" tIns="60960" rIns="121920" bIns="60960" rtlCol="0" anchor="t">
            <a:spAutoFit/>
          </a:bodyPr>
          <a:lstStyle/>
          <a:p>
            <a:pPr algn="ctr" defTabSz="1219170">
              <a:defRPr/>
            </a:pPr>
            <a:r>
              <a:rPr lang="en-GB" sz="1867">
                <a:solidFill>
                  <a:srgbClr val="333F48"/>
                </a:solidFill>
                <a:latin typeface="Calibri"/>
                <a:ea typeface="Arial Unicode MS"/>
              </a:rPr>
              <a:t>Time searching </a:t>
            </a:r>
            <a:br>
              <a:rPr lang="en-GB" sz="1867">
                <a:solidFill>
                  <a:srgbClr val="333F48"/>
                </a:solidFill>
                <a:latin typeface="Calibri"/>
                <a:ea typeface="Arial Unicode MS"/>
              </a:rPr>
            </a:br>
            <a:r>
              <a:rPr lang="en-GB" sz="1867">
                <a:solidFill>
                  <a:srgbClr val="333F48"/>
                </a:solidFill>
                <a:latin typeface="Calibri"/>
                <a:ea typeface="Arial Unicode MS"/>
              </a:rPr>
              <a:t>for information…</a:t>
            </a:r>
          </a:p>
        </p:txBody>
      </p:sp>
      <p:sp>
        <p:nvSpPr>
          <p:cNvPr id="13" name="TextBox 12">
            <a:extLst>
              <a:ext uri="{FF2B5EF4-FFF2-40B4-BE49-F238E27FC236}">
                <a16:creationId xmlns:a16="http://schemas.microsoft.com/office/drawing/2014/main" id="{2D8FB5F5-B5DC-4BB7-8FB5-39A5007AD4E2}"/>
              </a:ext>
            </a:extLst>
          </p:cNvPr>
          <p:cNvSpPr txBox="1"/>
          <p:nvPr/>
        </p:nvSpPr>
        <p:spPr>
          <a:xfrm>
            <a:off x="4511486" y="3047244"/>
            <a:ext cx="2947761" cy="410433"/>
          </a:xfrm>
          <a:prstGeom prst="rect">
            <a:avLst/>
          </a:prstGeom>
          <a:noFill/>
        </p:spPr>
        <p:txBody>
          <a:bodyPr wrap="square" lIns="121920" tIns="60960" rIns="121920" bIns="60960" rtlCol="0" anchor="t">
            <a:spAutoFit/>
          </a:bodyPr>
          <a:lstStyle/>
          <a:p>
            <a:pPr algn="ctr" defTabSz="1219170">
              <a:defRPr/>
            </a:pPr>
            <a:r>
              <a:rPr lang="en-GB" sz="1867">
                <a:solidFill>
                  <a:srgbClr val="333F48"/>
                </a:solidFill>
                <a:latin typeface="Calibri"/>
                <a:ea typeface="Arial Unicode MS"/>
              </a:rPr>
              <a:t>Working in silos…</a:t>
            </a:r>
          </a:p>
        </p:txBody>
      </p:sp>
      <p:sp>
        <p:nvSpPr>
          <p:cNvPr id="14" name="TextBox 13">
            <a:extLst>
              <a:ext uri="{FF2B5EF4-FFF2-40B4-BE49-F238E27FC236}">
                <a16:creationId xmlns:a16="http://schemas.microsoft.com/office/drawing/2014/main" id="{DC3DAA73-F535-7186-CB5B-A6B303399D9A}"/>
              </a:ext>
            </a:extLst>
          </p:cNvPr>
          <p:cNvSpPr txBox="1"/>
          <p:nvPr/>
        </p:nvSpPr>
        <p:spPr>
          <a:xfrm>
            <a:off x="7953277" y="3047244"/>
            <a:ext cx="2947761" cy="410433"/>
          </a:xfrm>
          <a:prstGeom prst="rect">
            <a:avLst/>
          </a:prstGeom>
          <a:noFill/>
        </p:spPr>
        <p:txBody>
          <a:bodyPr wrap="square" lIns="121920" tIns="60960" rIns="121920" bIns="60960" rtlCol="0" anchor="t">
            <a:spAutoFit/>
          </a:bodyPr>
          <a:lstStyle/>
          <a:p>
            <a:pPr algn="ctr" defTabSz="1219170">
              <a:defRPr/>
            </a:pPr>
            <a:r>
              <a:rPr lang="en-GB" sz="1867">
                <a:solidFill>
                  <a:srgbClr val="333F48"/>
                </a:solidFill>
                <a:latin typeface="Calibri"/>
                <a:ea typeface="Arial Unicode MS"/>
              </a:rPr>
              <a:t>Data vs documents…</a:t>
            </a:r>
          </a:p>
        </p:txBody>
      </p:sp>
      <p:sp>
        <p:nvSpPr>
          <p:cNvPr id="3" name="TextBox 2">
            <a:extLst>
              <a:ext uri="{FF2B5EF4-FFF2-40B4-BE49-F238E27FC236}">
                <a16:creationId xmlns:a16="http://schemas.microsoft.com/office/drawing/2014/main" id="{CF61E135-439F-9A61-9FA9-EE41C26969BD}"/>
              </a:ext>
            </a:extLst>
          </p:cNvPr>
          <p:cNvSpPr txBox="1"/>
          <p:nvPr/>
        </p:nvSpPr>
        <p:spPr>
          <a:xfrm>
            <a:off x="1838592" y="5907231"/>
            <a:ext cx="1850122" cy="697755"/>
          </a:xfrm>
          <a:prstGeom prst="rect">
            <a:avLst/>
          </a:prstGeom>
          <a:noFill/>
        </p:spPr>
        <p:txBody>
          <a:bodyPr wrap="none" lIns="121920" tIns="60960" rIns="121920" bIns="60960" rtlCol="0" anchor="t">
            <a:spAutoFit/>
          </a:bodyPr>
          <a:lstStyle/>
          <a:p>
            <a:pPr algn="ctr" defTabSz="1219170">
              <a:defRPr/>
            </a:pPr>
            <a:r>
              <a:rPr lang="en-GB" sz="1867">
                <a:solidFill>
                  <a:srgbClr val="333F48"/>
                </a:solidFill>
                <a:latin typeface="Calibri"/>
                <a:ea typeface="Arial Unicode MS"/>
              </a:rPr>
              <a:t>IT-driven “rigid” </a:t>
            </a:r>
          </a:p>
          <a:p>
            <a:pPr algn="ctr" defTabSz="1219170">
              <a:defRPr/>
            </a:pPr>
            <a:r>
              <a:rPr lang="en-GB" sz="1867">
                <a:solidFill>
                  <a:srgbClr val="333F48"/>
                </a:solidFill>
                <a:latin typeface="Calibri"/>
                <a:ea typeface="Arial Unicode MS"/>
              </a:rPr>
              <a:t>architecture</a:t>
            </a:r>
            <a:endParaRPr lang="en-GB" sz="1867">
              <a:solidFill>
                <a:srgbClr val="333F48"/>
              </a:solidFill>
              <a:latin typeface="Calibri"/>
              <a:ea typeface="Arial Unicode MS"/>
              <a:cs typeface="Calibri"/>
            </a:endParaRPr>
          </a:p>
        </p:txBody>
      </p:sp>
      <p:pic>
        <p:nvPicPr>
          <p:cNvPr id="4" name="Picture 3">
            <a:extLst>
              <a:ext uri="{FF2B5EF4-FFF2-40B4-BE49-F238E27FC236}">
                <a16:creationId xmlns:a16="http://schemas.microsoft.com/office/drawing/2014/main" id="{028882E7-B370-F50F-37D0-8CE585E1CB7B}"/>
              </a:ext>
            </a:extLst>
          </p:cNvPr>
          <p:cNvPicPr>
            <a:picLocks noChangeAspect="1"/>
          </p:cNvPicPr>
          <p:nvPr/>
        </p:nvPicPr>
        <p:blipFill>
          <a:blip r:embed="rId5"/>
          <a:stretch>
            <a:fillRect/>
          </a:stretch>
        </p:blipFill>
        <p:spPr>
          <a:xfrm>
            <a:off x="2064536" y="4176512"/>
            <a:ext cx="1398232" cy="1680000"/>
          </a:xfrm>
          <a:prstGeom prst="rect">
            <a:avLst/>
          </a:prstGeom>
        </p:spPr>
      </p:pic>
      <p:pic>
        <p:nvPicPr>
          <p:cNvPr id="5" name="Picture 4">
            <a:extLst>
              <a:ext uri="{FF2B5EF4-FFF2-40B4-BE49-F238E27FC236}">
                <a16:creationId xmlns:a16="http://schemas.microsoft.com/office/drawing/2014/main" id="{8CF7C983-F176-F42B-98F0-8B4AC8CD8B78}"/>
              </a:ext>
            </a:extLst>
          </p:cNvPr>
          <p:cNvPicPr>
            <a:picLocks noChangeAspect="1"/>
          </p:cNvPicPr>
          <p:nvPr/>
        </p:nvPicPr>
        <p:blipFill>
          <a:blip r:embed="rId6"/>
          <a:stretch>
            <a:fillRect/>
          </a:stretch>
        </p:blipFill>
        <p:spPr>
          <a:xfrm>
            <a:off x="8386681" y="4176512"/>
            <a:ext cx="2080953" cy="1680000"/>
          </a:xfrm>
          <a:prstGeom prst="rect">
            <a:avLst/>
          </a:prstGeom>
        </p:spPr>
      </p:pic>
      <p:sp>
        <p:nvSpPr>
          <p:cNvPr id="6" name="TextBox 5">
            <a:extLst>
              <a:ext uri="{FF2B5EF4-FFF2-40B4-BE49-F238E27FC236}">
                <a16:creationId xmlns:a16="http://schemas.microsoft.com/office/drawing/2014/main" id="{70DE7FAA-199C-BFDF-DB0B-9D1E6FB8F0A5}"/>
              </a:ext>
            </a:extLst>
          </p:cNvPr>
          <p:cNvSpPr txBox="1"/>
          <p:nvPr/>
        </p:nvSpPr>
        <p:spPr>
          <a:xfrm>
            <a:off x="7766851" y="5907231"/>
            <a:ext cx="3320612" cy="697755"/>
          </a:xfrm>
          <a:prstGeom prst="rect">
            <a:avLst/>
          </a:prstGeom>
          <a:noFill/>
        </p:spPr>
        <p:txBody>
          <a:bodyPr wrap="square" lIns="121920" tIns="60960" rIns="121920" bIns="60960" rtlCol="0" anchor="t">
            <a:spAutoFit/>
          </a:bodyPr>
          <a:lstStyle/>
          <a:p>
            <a:pPr algn="ctr" defTabSz="1219170">
              <a:defRPr/>
            </a:pPr>
            <a:r>
              <a:rPr lang="en-GB" sz="1867">
                <a:solidFill>
                  <a:srgbClr val="333F48"/>
                </a:solidFill>
                <a:latin typeface="Calibri"/>
                <a:ea typeface="Arial Unicode MS"/>
              </a:rPr>
              <a:t>Disorganized/Inaccessible information systems</a:t>
            </a:r>
          </a:p>
        </p:txBody>
      </p:sp>
      <p:grpSp>
        <p:nvGrpSpPr>
          <p:cNvPr id="19" name="Group 18">
            <a:extLst>
              <a:ext uri="{FF2B5EF4-FFF2-40B4-BE49-F238E27FC236}">
                <a16:creationId xmlns:a16="http://schemas.microsoft.com/office/drawing/2014/main" id="{E65E6505-1446-D715-19EB-D39D9BAF5463}"/>
              </a:ext>
            </a:extLst>
          </p:cNvPr>
          <p:cNvGrpSpPr/>
          <p:nvPr/>
        </p:nvGrpSpPr>
        <p:grpSpPr>
          <a:xfrm>
            <a:off x="4732672" y="3862654"/>
            <a:ext cx="2505387" cy="1887665"/>
            <a:chOff x="2662394" y="1132980"/>
            <a:chExt cx="3941302" cy="2969544"/>
          </a:xfrm>
        </p:grpSpPr>
        <p:pic>
          <p:nvPicPr>
            <p:cNvPr id="10" name="Graphic 9">
              <a:extLst>
                <a:ext uri="{FF2B5EF4-FFF2-40B4-BE49-F238E27FC236}">
                  <a16:creationId xmlns:a16="http://schemas.microsoft.com/office/drawing/2014/main" id="{A309730A-06F6-C0E9-1B3C-0DCE888C129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69090" y="2099105"/>
              <a:ext cx="805820" cy="945289"/>
            </a:xfrm>
            <a:prstGeom prst="rect">
              <a:avLst/>
            </a:prstGeom>
          </p:spPr>
        </p:pic>
        <p:sp>
          <p:nvSpPr>
            <p:cNvPr id="11" name="Thought Bubble: Cloud 10">
              <a:extLst>
                <a:ext uri="{FF2B5EF4-FFF2-40B4-BE49-F238E27FC236}">
                  <a16:creationId xmlns:a16="http://schemas.microsoft.com/office/drawing/2014/main" id="{E3F605D6-90EF-3DDE-1455-BCC08154B12B}"/>
                </a:ext>
              </a:extLst>
            </p:cNvPr>
            <p:cNvSpPr/>
            <p:nvPr/>
          </p:nvSpPr>
          <p:spPr>
            <a:xfrm>
              <a:off x="4980898" y="1132980"/>
              <a:ext cx="1357199" cy="858227"/>
            </a:xfrm>
            <a:prstGeom prst="cloudCallout">
              <a:avLst>
                <a:gd name="adj1" fmla="val -58533"/>
                <a:gd name="adj2" fmla="val 74536"/>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defTabSz="1219170">
                <a:defRPr/>
              </a:pPr>
              <a:r>
                <a:rPr lang="en-GB" sz="667">
                  <a:solidFill>
                    <a:srgbClr val="FFFFFF"/>
                  </a:solidFill>
                  <a:latin typeface="Calibri"/>
                  <a:ea typeface="Arial Unicode MS"/>
                </a:rPr>
                <a:t>Where is the document?</a:t>
              </a:r>
            </a:p>
          </p:txBody>
        </p:sp>
        <p:sp>
          <p:nvSpPr>
            <p:cNvPr id="15" name="Thought Bubble: Cloud 14">
              <a:extLst>
                <a:ext uri="{FF2B5EF4-FFF2-40B4-BE49-F238E27FC236}">
                  <a16:creationId xmlns:a16="http://schemas.microsoft.com/office/drawing/2014/main" id="{7C6D88C4-2AE7-6707-5FBA-D9ACB2C3DCC1}"/>
                </a:ext>
              </a:extLst>
            </p:cNvPr>
            <p:cNvSpPr/>
            <p:nvPr/>
          </p:nvSpPr>
          <p:spPr>
            <a:xfrm>
              <a:off x="5246497" y="2349101"/>
              <a:ext cx="1357199" cy="858227"/>
            </a:xfrm>
            <a:prstGeom prst="cloudCallout">
              <a:avLst>
                <a:gd name="adj1" fmla="val -75356"/>
                <a:gd name="adj2" fmla="val -30935"/>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defTabSz="1219170">
                <a:defRPr/>
              </a:pPr>
              <a:r>
                <a:rPr lang="en-GB" sz="667">
                  <a:solidFill>
                    <a:srgbClr val="FFFFFF"/>
                  </a:solidFill>
                  <a:latin typeface="Calibri"/>
                  <a:ea typeface="Arial Unicode MS"/>
                </a:rPr>
                <a:t>Is this the right the document?</a:t>
              </a:r>
            </a:p>
          </p:txBody>
        </p:sp>
        <p:sp>
          <p:nvSpPr>
            <p:cNvPr id="16" name="Thought Bubble: Cloud 15">
              <a:extLst>
                <a:ext uri="{FF2B5EF4-FFF2-40B4-BE49-F238E27FC236}">
                  <a16:creationId xmlns:a16="http://schemas.microsoft.com/office/drawing/2014/main" id="{E11486B9-9FAD-1E24-5C99-5BE22A296449}"/>
                </a:ext>
              </a:extLst>
            </p:cNvPr>
            <p:cNvSpPr/>
            <p:nvPr/>
          </p:nvSpPr>
          <p:spPr>
            <a:xfrm>
              <a:off x="2950273" y="1255336"/>
              <a:ext cx="1357199" cy="858227"/>
            </a:xfrm>
            <a:prstGeom prst="cloudCallout">
              <a:avLst>
                <a:gd name="adj1" fmla="val 45031"/>
                <a:gd name="adj2" fmla="val 79101"/>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defTabSz="1219170">
                <a:defRPr/>
              </a:pPr>
              <a:r>
                <a:rPr lang="en-GB" sz="667">
                  <a:solidFill>
                    <a:srgbClr val="FFFFFF"/>
                  </a:solidFill>
                  <a:latin typeface="Calibri"/>
                  <a:ea typeface="Arial Unicode MS"/>
                </a:rPr>
                <a:t>I can’t access the document?</a:t>
              </a:r>
            </a:p>
          </p:txBody>
        </p:sp>
        <p:sp>
          <p:nvSpPr>
            <p:cNvPr id="17" name="Thought Bubble: Cloud 16">
              <a:extLst>
                <a:ext uri="{FF2B5EF4-FFF2-40B4-BE49-F238E27FC236}">
                  <a16:creationId xmlns:a16="http://schemas.microsoft.com/office/drawing/2014/main" id="{3FDD1125-BFE9-D385-924E-67967BD87BA8}"/>
                </a:ext>
              </a:extLst>
            </p:cNvPr>
            <p:cNvSpPr/>
            <p:nvPr/>
          </p:nvSpPr>
          <p:spPr>
            <a:xfrm>
              <a:off x="2662394" y="2820420"/>
              <a:ext cx="1357199" cy="858227"/>
            </a:xfrm>
            <a:prstGeom prst="cloudCallout">
              <a:avLst>
                <a:gd name="adj1" fmla="val 61279"/>
                <a:gd name="adj2" fmla="val -75091"/>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defTabSz="1219170">
                <a:defRPr/>
              </a:pPr>
              <a:r>
                <a:rPr lang="en-GB" sz="667">
                  <a:solidFill>
                    <a:srgbClr val="FFFFFF"/>
                  </a:solidFill>
                  <a:latin typeface="Calibri"/>
                  <a:ea typeface="Arial Unicode MS"/>
                </a:rPr>
                <a:t>I am not trained on this system?</a:t>
              </a:r>
            </a:p>
          </p:txBody>
        </p:sp>
        <p:sp>
          <p:nvSpPr>
            <p:cNvPr id="18" name="Thought Bubble: Cloud 17">
              <a:extLst>
                <a:ext uri="{FF2B5EF4-FFF2-40B4-BE49-F238E27FC236}">
                  <a16:creationId xmlns:a16="http://schemas.microsoft.com/office/drawing/2014/main" id="{5892856B-34C7-98DF-E48D-034D42A1B2B9}"/>
                </a:ext>
              </a:extLst>
            </p:cNvPr>
            <p:cNvSpPr/>
            <p:nvPr/>
          </p:nvSpPr>
          <p:spPr>
            <a:xfrm>
              <a:off x="4000057" y="3360856"/>
              <a:ext cx="1659439" cy="741668"/>
            </a:xfrm>
            <a:prstGeom prst="cloudCallout">
              <a:avLst>
                <a:gd name="adj1" fmla="val -13977"/>
                <a:gd name="adj2" fmla="val -79903"/>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defTabSz="1219170">
                <a:defRPr/>
              </a:pPr>
              <a:r>
                <a:rPr lang="en-GB" sz="667">
                  <a:solidFill>
                    <a:srgbClr val="FFFFFF"/>
                  </a:solidFill>
                  <a:latin typeface="Calibri"/>
                  <a:ea typeface="Arial Unicode MS"/>
                </a:rPr>
                <a:t>I don’t feel Informed</a:t>
              </a:r>
            </a:p>
          </p:txBody>
        </p:sp>
      </p:grpSp>
      <p:sp>
        <p:nvSpPr>
          <p:cNvPr id="20" name="TextBox 19">
            <a:extLst>
              <a:ext uri="{FF2B5EF4-FFF2-40B4-BE49-F238E27FC236}">
                <a16:creationId xmlns:a16="http://schemas.microsoft.com/office/drawing/2014/main" id="{35CABA9D-CC48-1A1C-B471-211BAF48CCC9}"/>
              </a:ext>
            </a:extLst>
          </p:cNvPr>
          <p:cNvSpPr txBox="1"/>
          <p:nvPr/>
        </p:nvSpPr>
        <p:spPr>
          <a:xfrm>
            <a:off x="5138639" y="5907231"/>
            <a:ext cx="1628138" cy="379656"/>
          </a:xfrm>
          <a:prstGeom prst="rect">
            <a:avLst/>
          </a:prstGeom>
          <a:noFill/>
        </p:spPr>
        <p:txBody>
          <a:bodyPr wrap="none" rtlCol="0">
            <a:spAutoFit/>
          </a:bodyPr>
          <a:lstStyle/>
          <a:p>
            <a:pPr defTabSz="1219170">
              <a:defRPr/>
            </a:pPr>
            <a:r>
              <a:rPr lang="en-GB" sz="1867">
                <a:solidFill>
                  <a:srgbClr val="333F48"/>
                </a:solidFill>
                <a:latin typeface="Calibri"/>
                <a:ea typeface="Arial Unicode MS"/>
              </a:rPr>
              <a:t>Team cohesion</a:t>
            </a:r>
          </a:p>
        </p:txBody>
      </p:sp>
      <p:grpSp>
        <p:nvGrpSpPr>
          <p:cNvPr id="21" name="Group 20">
            <a:extLst>
              <a:ext uri="{FF2B5EF4-FFF2-40B4-BE49-F238E27FC236}">
                <a16:creationId xmlns:a16="http://schemas.microsoft.com/office/drawing/2014/main" id="{2BA35553-CFD5-01BC-E9C6-867C5EB2A90B}"/>
              </a:ext>
            </a:extLst>
          </p:cNvPr>
          <p:cNvGrpSpPr/>
          <p:nvPr/>
        </p:nvGrpSpPr>
        <p:grpSpPr>
          <a:xfrm>
            <a:off x="10034566" y="110554"/>
            <a:ext cx="800952" cy="281816"/>
            <a:chOff x="9701652" y="252026"/>
            <a:chExt cx="992458" cy="349197"/>
          </a:xfrm>
        </p:grpSpPr>
        <p:pic>
          <p:nvPicPr>
            <p:cNvPr id="22" name="Picture 21" descr="Icon&#10;&#10;Description automatically generated">
              <a:extLst>
                <a:ext uri="{FF2B5EF4-FFF2-40B4-BE49-F238E27FC236}">
                  <a16:creationId xmlns:a16="http://schemas.microsoft.com/office/drawing/2014/main" id="{3BACCD0B-573B-4C49-D4F0-6B428096C9C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23" name="Straight Connector 22">
              <a:extLst>
                <a:ext uri="{FF2B5EF4-FFF2-40B4-BE49-F238E27FC236}">
                  <a16:creationId xmlns:a16="http://schemas.microsoft.com/office/drawing/2014/main" id="{4CA5FDD3-6573-05FB-ED18-6383A1DACC31}"/>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24" name="Graphic 23">
            <a:extLst>
              <a:ext uri="{FF2B5EF4-FFF2-40B4-BE49-F238E27FC236}">
                <a16:creationId xmlns:a16="http://schemas.microsoft.com/office/drawing/2014/main" id="{CFB981F3-1261-59B3-4061-C8F3C1403C6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950200" y="184048"/>
            <a:ext cx="1061148" cy="160117"/>
          </a:xfrm>
          <a:prstGeom prst="rect">
            <a:avLst/>
          </a:prstGeom>
        </p:spPr>
      </p:pic>
      <p:pic>
        <p:nvPicPr>
          <p:cNvPr id="25" name="Picture 24">
            <a:extLst>
              <a:ext uri="{FF2B5EF4-FFF2-40B4-BE49-F238E27FC236}">
                <a16:creationId xmlns:a16="http://schemas.microsoft.com/office/drawing/2014/main" id="{30A17E60-3FAF-8A6D-EB78-323ADDABBDC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27" name="Shape 3">
            <a:extLst>
              <a:ext uri="{FF2B5EF4-FFF2-40B4-BE49-F238E27FC236}">
                <a16:creationId xmlns:a16="http://schemas.microsoft.com/office/drawing/2014/main" id="{F4D43D06-5641-613C-3FD2-F06C24AF9C36}"/>
              </a:ext>
            </a:extLst>
          </p:cNvPr>
          <p:cNvSpPr/>
          <p:nvPr/>
        </p:nvSpPr>
        <p:spPr>
          <a:xfrm>
            <a:off x="416722" y="9209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11015437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289249-42CF-86B4-EFA2-CB0D44F0322E}"/>
              </a:ext>
            </a:extLst>
          </p:cNvPr>
          <p:cNvSpPr>
            <a:spLocks noGrp="1"/>
          </p:cNvSpPr>
          <p:nvPr>
            <p:ph type="title"/>
          </p:nvPr>
        </p:nvSpPr>
        <p:spPr>
          <a:xfrm>
            <a:off x="299495" y="429294"/>
            <a:ext cx="11022772" cy="785620"/>
          </a:xfrm>
        </p:spPr>
        <p:txBody>
          <a:bodyPr>
            <a:noAutofit/>
          </a:bodyPr>
          <a:lstStyle/>
          <a:p>
            <a:r>
              <a:rPr lang="en-GB" sz="2400">
                <a:solidFill>
                  <a:srgbClr val="002060"/>
                </a:solidFill>
                <a:latin typeface="Montserrat" pitchFamily="2" charset="77"/>
                <a:cs typeface="Calibri"/>
              </a:rPr>
              <a:t>Join the dots: Digital Twin built by contextual associations</a:t>
            </a:r>
          </a:p>
        </p:txBody>
      </p:sp>
      <p:sp>
        <p:nvSpPr>
          <p:cNvPr id="20" name="Rectangle 19">
            <a:extLst>
              <a:ext uri="{FF2B5EF4-FFF2-40B4-BE49-F238E27FC236}">
                <a16:creationId xmlns:a16="http://schemas.microsoft.com/office/drawing/2014/main" id="{29BEC707-2B61-7DCA-7802-CAB917578CBC}"/>
              </a:ext>
            </a:extLst>
          </p:cNvPr>
          <p:cNvSpPr/>
          <p:nvPr/>
        </p:nvSpPr>
        <p:spPr>
          <a:xfrm>
            <a:off x="782157" y="5745947"/>
            <a:ext cx="1484351" cy="3963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a:solidFill>
                <a:srgbClr val="FFFFFF"/>
              </a:solidFill>
              <a:latin typeface="Calibri"/>
              <a:ea typeface="Arial Unicode MS"/>
            </a:endParaRPr>
          </a:p>
        </p:txBody>
      </p:sp>
      <p:sp>
        <p:nvSpPr>
          <p:cNvPr id="23" name="Rectangle: Rounded Corners 22">
            <a:extLst>
              <a:ext uri="{FF2B5EF4-FFF2-40B4-BE49-F238E27FC236}">
                <a16:creationId xmlns:a16="http://schemas.microsoft.com/office/drawing/2014/main" id="{8364B1D6-CFEA-AA97-F187-1CF2252B3A98}"/>
              </a:ext>
            </a:extLst>
          </p:cNvPr>
          <p:cNvSpPr>
            <a:spLocks/>
          </p:cNvSpPr>
          <p:nvPr/>
        </p:nvSpPr>
        <p:spPr>
          <a:xfrm>
            <a:off x="4930255" y="1315429"/>
            <a:ext cx="3913155" cy="4755471"/>
          </a:xfrm>
          <a:prstGeom prst="roundRect">
            <a:avLst>
              <a:gd name="adj" fmla="val 465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a:solidFill>
                <a:srgbClr val="FFFFFF"/>
              </a:solidFill>
              <a:latin typeface="Calibri"/>
              <a:ea typeface="Arial Unicode MS"/>
            </a:endParaRPr>
          </a:p>
        </p:txBody>
      </p:sp>
      <p:grpSp>
        <p:nvGrpSpPr>
          <p:cNvPr id="74" name="Graphic 71">
            <a:extLst>
              <a:ext uri="{FF2B5EF4-FFF2-40B4-BE49-F238E27FC236}">
                <a16:creationId xmlns:a16="http://schemas.microsoft.com/office/drawing/2014/main" id="{369F6544-A6D6-FC0C-4F10-3905CBC1EEA5}"/>
              </a:ext>
            </a:extLst>
          </p:cNvPr>
          <p:cNvGrpSpPr/>
          <p:nvPr/>
        </p:nvGrpSpPr>
        <p:grpSpPr>
          <a:xfrm>
            <a:off x="5699145" y="2676165"/>
            <a:ext cx="2575786" cy="2412013"/>
            <a:chOff x="3726017" y="1658447"/>
            <a:chExt cx="2978235" cy="2795543"/>
          </a:xfrm>
        </p:grpSpPr>
        <p:sp>
          <p:nvSpPr>
            <p:cNvPr id="75" name="Freeform: Shape 74">
              <a:extLst>
                <a:ext uri="{FF2B5EF4-FFF2-40B4-BE49-F238E27FC236}">
                  <a16:creationId xmlns:a16="http://schemas.microsoft.com/office/drawing/2014/main" id="{FDD87FFF-2EFC-CEED-C806-DCE5985A9873}"/>
                </a:ext>
              </a:extLst>
            </p:cNvPr>
            <p:cNvSpPr/>
            <p:nvPr/>
          </p:nvSpPr>
          <p:spPr>
            <a:xfrm>
              <a:off x="3726017" y="2695898"/>
              <a:ext cx="2978235" cy="1758092"/>
            </a:xfrm>
            <a:custGeom>
              <a:avLst/>
              <a:gdLst>
                <a:gd name="csX0" fmla="*/ 1659183 w 2978235"/>
                <a:gd name="csY0" fmla="*/ 1726767 h 1758092"/>
                <a:gd name="csX1" fmla="*/ 2923410 w 2978235"/>
                <a:gd name="csY1" fmla="*/ 996861 h 1758092"/>
                <a:gd name="csX2" fmla="*/ 2923410 w 2978235"/>
                <a:gd name="csY2" fmla="*/ 856494 h 1758092"/>
                <a:gd name="csX3" fmla="*/ 1440380 w 2978235"/>
                <a:gd name="csY3" fmla="*/ 258 h 1758092"/>
                <a:gd name="csX4" fmla="*/ 54625 w 2978235"/>
                <a:gd name="csY4" fmla="*/ 800318 h 1758092"/>
                <a:gd name="csX5" fmla="*/ 54568 w 2978235"/>
                <a:gd name="csY5" fmla="*/ 940714 h 1758092"/>
                <a:gd name="csX6" fmla="*/ 1416040 w 2978235"/>
                <a:gd name="csY6" fmla="*/ 1726767 h 1758092"/>
                <a:gd name="csX7" fmla="*/ 1659183 w 2978235"/>
                <a:gd name="csY7" fmla="*/ 1726767 h 1758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978235" h="1758092">
                  <a:moveTo>
                    <a:pt x="1659183" y="1726767"/>
                  </a:moveTo>
                  <a:lnTo>
                    <a:pt x="2923410" y="996861"/>
                  </a:lnTo>
                  <a:cubicBezTo>
                    <a:pt x="2996344" y="954751"/>
                    <a:pt x="2996344" y="898604"/>
                    <a:pt x="2923410" y="856494"/>
                  </a:cubicBezTo>
                  <a:lnTo>
                    <a:pt x="1440380" y="258"/>
                  </a:lnTo>
                  <a:lnTo>
                    <a:pt x="54625" y="800318"/>
                  </a:lnTo>
                  <a:cubicBezTo>
                    <a:pt x="-18366" y="842457"/>
                    <a:pt x="-18366" y="898604"/>
                    <a:pt x="54568" y="940714"/>
                  </a:cubicBezTo>
                  <a:lnTo>
                    <a:pt x="1416040" y="1726767"/>
                  </a:lnTo>
                  <a:cubicBezTo>
                    <a:pt x="1489003" y="1768877"/>
                    <a:pt x="1586249" y="1768877"/>
                    <a:pt x="1659183" y="1726767"/>
                  </a:cubicBez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77" name="Freeform: Shape 76">
              <a:extLst>
                <a:ext uri="{FF2B5EF4-FFF2-40B4-BE49-F238E27FC236}">
                  <a16:creationId xmlns:a16="http://schemas.microsoft.com/office/drawing/2014/main" id="{EFB12E93-F824-7E31-0A2F-3FB60233EAB9}"/>
                </a:ext>
              </a:extLst>
            </p:cNvPr>
            <p:cNvSpPr/>
            <p:nvPr/>
          </p:nvSpPr>
          <p:spPr>
            <a:xfrm>
              <a:off x="3726017" y="2667824"/>
              <a:ext cx="2978235" cy="1758092"/>
            </a:xfrm>
            <a:custGeom>
              <a:avLst/>
              <a:gdLst>
                <a:gd name="csX0" fmla="*/ 1659183 w 2978235"/>
                <a:gd name="csY0" fmla="*/ 1726765 h 1758092"/>
                <a:gd name="csX1" fmla="*/ 2923410 w 2978235"/>
                <a:gd name="csY1" fmla="*/ 996858 h 1758092"/>
                <a:gd name="csX2" fmla="*/ 2923410 w 2978235"/>
                <a:gd name="csY2" fmla="*/ 856491 h 1758092"/>
                <a:gd name="csX3" fmla="*/ 1440380 w 2978235"/>
                <a:gd name="csY3" fmla="*/ 255 h 1758092"/>
                <a:gd name="csX4" fmla="*/ 54625 w 2978235"/>
                <a:gd name="csY4" fmla="*/ 800316 h 1758092"/>
                <a:gd name="csX5" fmla="*/ 54568 w 2978235"/>
                <a:gd name="csY5" fmla="*/ 940711 h 1758092"/>
                <a:gd name="csX6" fmla="*/ 1416040 w 2978235"/>
                <a:gd name="csY6" fmla="*/ 1726765 h 1758092"/>
                <a:gd name="csX7" fmla="*/ 1659183 w 2978235"/>
                <a:gd name="csY7" fmla="*/ 1726765 h 1758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978235" h="1758092">
                  <a:moveTo>
                    <a:pt x="1659183" y="1726765"/>
                  </a:moveTo>
                  <a:lnTo>
                    <a:pt x="2923410" y="996858"/>
                  </a:lnTo>
                  <a:cubicBezTo>
                    <a:pt x="2996344" y="954748"/>
                    <a:pt x="2996344" y="898601"/>
                    <a:pt x="2923410" y="856491"/>
                  </a:cubicBezTo>
                  <a:lnTo>
                    <a:pt x="1440380" y="255"/>
                  </a:lnTo>
                  <a:lnTo>
                    <a:pt x="54625" y="800316"/>
                  </a:lnTo>
                  <a:cubicBezTo>
                    <a:pt x="-18366" y="842454"/>
                    <a:pt x="-18366" y="898601"/>
                    <a:pt x="54568" y="940711"/>
                  </a:cubicBezTo>
                  <a:lnTo>
                    <a:pt x="1416040" y="1726765"/>
                  </a:lnTo>
                  <a:cubicBezTo>
                    <a:pt x="1489003" y="1768875"/>
                    <a:pt x="1586249" y="1768875"/>
                    <a:pt x="1659183" y="1726765"/>
                  </a:cubicBez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nvGrpSpPr>
            <p:cNvPr id="78" name="Graphic 71">
              <a:extLst>
                <a:ext uri="{FF2B5EF4-FFF2-40B4-BE49-F238E27FC236}">
                  <a16:creationId xmlns:a16="http://schemas.microsoft.com/office/drawing/2014/main" id="{EFAA71A2-6FD0-18E0-49E3-4FE1192A99A0}"/>
                </a:ext>
              </a:extLst>
            </p:cNvPr>
            <p:cNvGrpSpPr/>
            <p:nvPr/>
          </p:nvGrpSpPr>
          <p:grpSpPr>
            <a:xfrm>
              <a:off x="5560925" y="2326180"/>
              <a:ext cx="583475" cy="1249263"/>
              <a:chOff x="5560925" y="2326180"/>
              <a:chExt cx="583475" cy="1249263"/>
            </a:xfrm>
            <a:noFill/>
          </p:grpSpPr>
          <p:sp>
            <p:nvSpPr>
              <p:cNvPr id="80" name="Freeform: Shape 79">
                <a:extLst>
                  <a:ext uri="{FF2B5EF4-FFF2-40B4-BE49-F238E27FC236}">
                    <a16:creationId xmlns:a16="http://schemas.microsoft.com/office/drawing/2014/main" id="{73DAC835-7E8B-23FC-9984-B89ECFA26FB0}"/>
                  </a:ext>
                </a:extLst>
              </p:cNvPr>
              <p:cNvSpPr/>
              <p:nvPr/>
            </p:nvSpPr>
            <p:spPr>
              <a:xfrm>
                <a:off x="5560925" y="2438474"/>
                <a:ext cx="194491" cy="1010639"/>
              </a:xfrm>
              <a:custGeom>
                <a:avLst/>
                <a:gdLst>
                  <a:gd name="csX0" fmla="*/ -35 w 194491"/>
                  <a:gd name="csY0" fmla="*/ 1010778 h 1010639"/>
                  <a:gd name="csX1" fmla="*/ 194457 w 194491"/>
                  <a:gd name="csY1" fmla="*/ 421238 h 1010639"/>
                  <a:gd name="csX2" fmla="*/ 194457 w 194491"/>
                  <a:gd name="csY2" fmla="*/ 138 h 1010639"/>
                </a:gdLst>
                <a:ahLst/>
                <a:cxnLst>
                  <a:cxn ang="0">
                    <a:pos x="csX0" y="csY0"/>
                  </a:cxn>
                  <a:cxn ang="0">
                    <a:pos x="csX1" y="csY1"/>
                  </a:cxn>
                  <a:cxn ang="0">
                    <a:pos x="csX2" y="csY2"/>
                  </a:cxn>
                </a:cxnLst>
                <a:rect l="l" t="t" r="r" b="b"/>
                <a:pathLst>
                  <a:path w="194491" h="1010639">
                    <a:moveTo>
                      <a:pt x="-35" y="1010778"/>
                    </a:moveTo>
                    <a:lnTo>
                      <a:pt x="194457" y="421238"/>
                    </a:lnTo>
                    <a:lnTo>
                      <a:pt x="194457" y="138"/>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81" name="Freeform: Shape 80">
                <a:extLst>
                  <a:ext uri="{FF2B5EF4-FFF2-40B4-BE49-F238E27FC236}">
                    <a16:creationId xmlns:a16="http://schemas.microsoft.com/office/drawing/2014/main" id="{75973F5F-2B84-8B7A-F6D3-9141A4E93F87}"/>
                  </a:ext>
                </a:extLst>
              </p:cNvPr>
              <p:cNvSpPr/>
              <p:nvPr/>
            </p:nvSpPr>
            <p:spPr>
              <a:xfrm>
                <a:off x="5779728" y="2901684"/>
                <a:ext cx="48623" cy="673759"/>
              </a:xfrm>
              <a:custGeom>
                <a:avLst/>
                <a:gdLst>
                  <a:gd name="csX0" fmla="*/ -20 w 48623"/>
                  <a:gd name="csY0" fmla="*/ 673927 h 673759"/>
                  <a:gd name="csX1" fmla="*/ 48603 w 48623"/>
                  <a:gd name="csY1" fmla="*/ 167 h 673759"/>
                </a:gdLst>
                <a:ahLst/>
                <a:cxnLst>
                  <a:cxn ang="0">
                    <a:pos x="csX0" y="csY0"/>
                  </a:cxn>
                  <a:cxn ang="0">
                    <a:pos x="csX1" y="csY1"/>
                  </a:cxn>
                </a:cxnLst>
                <a:rect l="l" t="t" r="r" b="b"/>
                <a:pathLst>
                  <a:path w="48623" h="673759">
                    <a:moveTo>
                      <a:pt x="-20" y="673927"/>
                    </a:moveTo>
                    <a:lnTo>
                      <a:pt x="48603" y="167"/>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83" name="Freeform: Shape 82">
                <a:extLst>
                  <a:ext uri="{FF2B5EF4-FFF2-40B4-BE49-F238E27FC236}">
                    <a16:creationId xmlns:a16="http://schemas.microsoft.com/office/drawing/2014/main" id="{E2C62414-7944-C694-FE6E-63EDE919474E}"/>
                  </a:ext>
                </a:extLst>
              </p:cNvPr>
              <p:cNvSpPr/>
              <p:nvPr/>
            </p:nvSpPr>
            <p:spPr>
              <a:xfrm>
                <a:off x="5949908" y="2831500"/>
                <a:ext cx="194492" cy="533393"/>
              </a:xfrm>
              <a:custGeom>
                <a:avLst/>
                <a:gdLst>
                  <a:gd name="csX0" fmla="*/ 4 w 194492"/>
                  <a:gd name="csY0" fmla="*/ 153 h 533393"/>
                  <a:gd name="csX1" fmla="*/ 194496 w 194492"/>
                  <a:gd name="csY1" fmla="*/ 533547 h 533393"/>
                </a:gdLst>
                <a:ahLst/>
                <a:cxnLst>
                  <a:cxn ang="0">
                    <a:pos x="csX0" y="csY0"/>
                  </a:cxn>
                  <a:cxn ang="0">
                    <a:pos x="csX1" y="csY1"/>
                  </a:cxn>
                </a:cxnLst>
                <a:rect l="l" t="t" r="r" b="b"/>
                <a:pathLst>
                  <a:path w="194492" h="533393">
                    <a:moveTo>
                      <a:pt x="4" y="153"/>
                    </a:moveTo>
                    <a:lnTo>
                      <a:pt x="194496" y="533547"/>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84" name="Freeform: Shape 83">
                <a:extLst>
                  <a:ext uri="{FF2B5EF4-FFF2-40B4-BE49-F238E27FC236}">
                    <a16:creationId xmlns:a16="http://schemas.microsoft.com/office/drawing/2014/main" id="{480E990E-98EA-36CD-8A44-5EBAA8930F9C}"/>
                  </a:ext>
                </a:extLst>
              </p:cNvPr>
              <p:cNvSpPr/>
              <p:nvPr/>
            </p:nvSpPr>
            <p:spPr>
              <a:xfrm>
                <a:off x="5876974" y="2789390"/>
                <a:ext cx="48622" cy="449173"/>
              </a:xfrm>
              <a:custGeom>
                <a:avLst/>
                <a:gdLst>
                  <a:gd name="csX0" fmla="*/ -11 w 48622"/>
                  <a:gd name="csY0" fmla="*/ 145 h 449173"/>
                  <a:gd name="csX1" fmla="*/ 48612 w 48622"/>
                  <a:gd name="csY1" fmla="*/ 449318 h 449173"/>
                </a:gdLst>
                <a:ahLst/>
                <a:cxnLst>
                  <a:cxn ang="0">
                    <a:pos x="csX0" y="csY0"/>
                  </a:cxn>
                  <a:cxn ang="0">
                    <a:pos x="csX1" y="csY1"/>
                  </a:cxn>
                </a:cxnLst>
                <a:rect l="l" t="t" r="r" b="b"/>
                <a:pathLst>
                  <a:path w="48622" h="449173">
                    <a:moveTo>
                      <a:pt x="-11" y="145"/>
                    </a:moveTo>
                    <a:lnTo>
                      <a:pt x="48612" y="449318"/>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85" name="Freeform: Shape 84">
                <a:extLst>
                  <a:ext uri="{FF2B5EF4-FFF2-40B4-BE49-F238E27FC236}">
                    <a16:creationId xmlns:a16="http://schemas.microsoft.com/office/drawing/2014/main" id="{D2292108-2674-956F-BCD6-226AECCABBA7}"/>
                  </a:ext>
                </a:extLst>
              </p:cNvPr>
              <p:cNvSpPr/>
              <p:nvPr/>
            </p:nvSpPr>
            <p:spPr>
              <a:xfrm>
                <a:off x="5755416" y="2789390"/>
                <a:ext cx="194492" cy="112293"/>
              </a:xfrm>
              <a:custGeom>
                <a:avLst/>
                <a:gdLst>
                  <a:gd name="csX0" fmla="*/ -15 w 194492"/>
                  <a:gd name="csY0" fmla="*/ 70312 h 112293"/>
                  <a:gd name="csX1" fmla="*/ 121543 w 194492"/>
                  <a:gd name="csY1" fmla="*/ 128 h 112293"/>
                  <a:gd name="csX2" fmla="*/ 194477 w 194492"/>
                  <a:gd name="csY2" fmla="*/ 42238 h 112293"/>
                  <a:gd name="csX3" fmla="*/ 72920 w 194492"/>
                  <a:gd name="csY3" fmla="*/ 112422 h 112293"/>
                </a:gdLst>
                <a:ahLst/>
                <a:cxnLst>
                  <a:cxn ang="0">
                    <a:pos x="csX0" y="csY0"/>
                  </a:cxn>
                  <a:cxn ang="0">
                    <a:pos x="csX1" y="csY1"/>
                  </a:cxn>
                  <a:cxn ang="0">
                    <a:pos x="csX2" y="csY2"/>
                  </a:cxn>
                  <a:cxn ang="0">
                    <a:pos x="csX3" y="csY3"/>
                  </a:cxn>
                </a:cxnLst>
                <a:rect l="l" t="t" r="r" b="b"/>
                <a:pathLst>
                  <a:path w="194492" h="112293">
                    <a:moveTo>
                      <a:pt x="-15" y="70312"/>
                    </a:moveTo>
                    <a:lnTo>
                      <a:pt x="121543" y="128"/>
                    </a:lnTo>
                    <a:lnTo>
                      <a:pt x="194477" y="42238"/>
                    </a:lnTo>
                    <a:lnTo>
                      <a:pt x="72920" y="112422"/>
                    </a:lnTo>
                    <a:close/>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87" name="Freeform: Shape 86">
                <a:extLst>
                  <a:ext uri="{FF2B5EF4-FFF2-40B4-BE49-F238E27FC236}">
                    <a16:creationId xmlns:a16="http://schemas.microsoft.com/office/drawing/2014/main" id="{C3ECCCFC-DEDB-1E85-1E52-1F9556E1E3E9}"/>
                  </a:ext>
                </a:extLst>
              </p:cNvPr>
              <p:cNvSpPr/>
              <p:nvPr/>
            </p:nvSpPr>
            <p:spPr>
              <a:xfrm>
                <a:off x="5876974" y="2368290"/>
                <a:ext cx="7427" cy="421099"/>
              </a:xfrm>
              <a:custGeom>
                <a:avLst/>
                <a:gdLst>
                  <a:gd name="csX0" fmla="*/ -13 w 7427"/>
                  <a:gd name="csY0" fmla="*/ 421202 h 421099"/>
                  <a:gd name="csX1" fmla="*/ -13 w 7427"/>
                  <a:gd name="csY1" fmla="*/ 421202 h 421099"/>
                  <a:gd name="csX2" fmla="*/ -13 w 7427"/>
                  <a:gd name="csY2" fmla="*/ 102 h 421099"/>
                </a:gdLst>
                <a:ahLst/>
                <a:cxnLst>
                  <a:cxn ang="0">
                    <a:pos x="csX0" y="csY0"/>
                  </a:cxn>
                  <a:cxn ang="0">
                    <a:pos x="csX1" y="csY1"/>
                  </a:cxn>
                  <a:cxn ang="0">
                    <a:pos x="csX2" y="csY2"/>
                  </a:cxn>
                </a:cxnLst>
                <a:rect l="l" t="t" r="r" b="b"/>
                <a:pathLst>
                  <a:path w="7427" h="421099">
                    <a:moveTo>
                      <a:pt x="-13" y="421202"/>
                    </a:moveTo>
                    <a:lnTo>
                      <a:pt x="-13" y="421202"/>
                    </a:lnTo>
                    <a:lnTo>
                      <a:pt x="-13" y="102"/>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88" name="Freeform: Shape 87">
                <a:extLst>
                  <a:ext uri="{FF2B5EF4-FFF2-40B4-BE49-F238E27FC236}">
                    <a16:creationId xmlns:a16="http://schemas.microsoft.com/office/drawing/2014/main" id="{29CC1BC0-E443-B51C-D143-7EC6FA2906C0}"/>
                  </a:ext>
                </a:extLst>
              </p:cNvPr>
              <p:cNvSpPr/>
              <p:nvPr/>
            </p:nvSpPr>
            <p:spPr>
              <a:xfrm>
                <a:off x="5949908" y="2410400"/>
                <a:ext cx="7427" cy="421099"/>
              </a:xfrm>
              <a:custGeom>
                <a:avLst/>
                <a:gdLst>
                  <a:gd name="csX0" fmla="*/ -6 w 7427"/>
                  <a:gd name="csY0" fmla="*/ 421206 h 421099"/>
                  <a:gd name="csX1" fmla="*/ -6 w 7427"/>
                  <a:gd name="csY1" fmla="*/ 106 h 421099"/>
                </a:gdLst>
                <a:ahLst/>
                <a:cxnLst>
                  <a:cxn ang="0">
                    <a:pos x="csX0" y="csY0"/>
                  </a:cxn>
                  <a:cxn ang="0">
                    <a:pos x="csX1" y="csY1"/>
                  </a:cxn>
                </a:cxnLst>
                <a:rect l="l" t="t" r="r" b="b"/>
                <a:pathLst>
                  <a:path w="7427" h="421099">
                    <a:moveTo>
                      <a:pt x="-6" y="421206"/>
                    </a:moveTo>
                    <a:lnTo>
                      <a:pt x="-6" y="106"/>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90" name="Freeform: Shape 89">
                <a:extLst>
                  <a:ext uri="{FF2B5EF4-FFF2-40B4-BE49-F238E27FC236}">
                    <a16:creationId xmlns:a16="http://schemas.microsoft.com/office/drawing/2014/main" id="{F82ECD37-4A45-5E2D-562B-59CE748B6A01}"/>
                  </a:ext>
                </a:extLst>
              </p:cNvPr>
              <p:cNvSpPr/>
              <p:nvPr/>
            </p:nvSpPr>
            <p:spPr>
              <a:xfrm>
                <a:off x="5755416" y="2368290"/>
                <a:ext cx="194492" cy="112293"/>
              </a:xfrm>
              <a:custGeom>
                <a:avLst/>
                <a:gdLst>
                  <a:gd name="csX0" fmla="*/ -15 w 194492"/>
                  <a:gd name="csY0" fmla="*/ 70270 h 112293"/>
                  <a:gd name="csX1" fmla="*/ 121543 w 194492"/>
                  <a:gd name="csY1" fmla="*/ 87 h 112293"/>
                  <a:gd name="csX2" fmla="*/ 194477 w 194492"/>
                  <a:gd name="csY2" fmla="*/ 42197 h 112293"/>
                  <a:gd name="csX3" fmla="*/ 72920 w 194492"/>
                  <a:gd name="csY3" fmla="*/ 112380 h 112293"/>
                </a:gdLst>
                <a:ahLst/>
                <a:cxnLst>
                  <a:cxn ang="0">
                    <a:pos x="csX0" y="csY0"/>
                  </a:cxn>
                  <a:cxn ang="0">
                    <a:pos x="csX1" y="csY1"/>
                  </a:cxn>
                  <a:cxn ang="0">
                    <a:pos x="csX2" y="csY2"/>
                  </a:cxn>
                  <a:cxn ang="0">
                    <a:pos x="csX3" y="csY3"/>
                  </a:cxn>
                </a:cxnLst>
                <a:rect l="l" t="t" r="r" b="b"/>
                <a:pathLst>
                  <a:path w="194492" h="112293">
                    <a:moveTo>
                      <a:pt x="-15" y="70270"/>
                    </a:moveTo>
                    <a:lnTo>
                      <a:pt x="121543" y="87"/>
                    </a:lnTo>
                    <a:lnTo>
                      <a:pt x="194477" y="42197"/>
                    </a:lnTo>
                    <a:lnTo>
                      <a:pt x="72920" y="112380"/>
                    </a:lnTo>
                    <a:close/>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91" name="Freeform: Shape 90">
                <a:extLst>
                  <a:ext uri="{FF2B5EF4-FFF2-40B4-BE49-F238E27FC236}">
                    <a16:creationId xmlns:a16="http://schemas.microsoft.com/office/drawing/2014/main" id="{80D45C71-6981-4649-2AFF-59462C08011D}"/>
                  </a:ext>
                </a:extLst>
              </p:cNvPr>
              <p:cNvSpPr/>
              <p:nvPr/>
            </p:nvSpPr>
            <p:spPr>
              <a:xfrm>
                <a:off x="5828351" y="2480584"/>
                <a:ext cx="7427" cy="421099"/>
              </a:xfrm>
              <a:custGeom>
                <a:avLst/>
                <a:gdLst>
                  <a:gd name="csX0" fmla="*/ -18 w 7427"/>
                  <a:gd name="csY0" fmla="*/ 421213 h 421099"/>
                  <a:gd name="csX1" fmla="*/ -18 w 7427"/>
                  <a:gd name="csY1" fmla="*/ 113 h 421099"/>
                </a:gdLst>
                <a:ahLst/>
                <a:cxnLst>
                  <a:cxn ang="0">
                    <a:pos x="csX0" y="csY0"/>
                  </a:cxn>
                  <a:cxn ang="0">
                    <a:pos x="csX1" y="csY1"/>
                  </a:cxn>
                </a:cxnLst>
                <a:rect l="l" t="t" r="r" b="b"/>
                <a:pathLst>
                  <a:path w="7427" h="421099">
                    <a:moveTo>
                      <a:pt x="-18" y="421213"/>
                    </a:moveTo>
                    <a:lnTo>
                      <a:pt x="-18" y="113"/>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93" name="Freeform: Shape 92">
                <a:extLst>
                  <a:ext uri="{FF2B5EF4-FFF2-40B4-BE49-F238E27FC236}">
                    <a16:creationId xmlns:a16="http://schemas.microsoft.com/office/drawing/2014/main" id="{B04F0FD2-0142-8C6F-0824-741FB2569444}"/>
                  </a:ext>
                </a:extLst>
              </p:cNvPr>
              <p:cNvSpPr/>
              <p:nvPr/>
            </p:nvSpPr>
            <p:spPr>
              <a:xfrm>
                <a:off x="5755416" y="2326180"/>
                <a:ext cx="121557" cy="112293"/>
              </a:xfrm>
              <a:custGeom>
                <a:avLst/>
                <a:gdLst>
                  <a:gd name="csX0" fmla="*/ -19 w 121557"/>
                  <a:gd name="csY0" fmla="*/ 112376 h 112293"/>
                  <a:gd name="csX1" fmla="*/ 72916 w 121557"/>
                  <a:gd name="csY1" fmla="*/ 14119 h 112293"/>
                  <a:gd name="csX2" fmla="*/ 97228 w 121557"/>
                  <a:gd name="csY2" fmla="*/ 82 h 112293"/>
                  <a:gd name="csX3" fmla="*/ 121539 w 121557"/>
                  <a:gd name="csY3" fmla="*/ 42192 h 112293"/>
                </a:gdLst>
                <a:ahLst/>
                <a:cxnLst>
                  <a:cxn ang="0">
                    <a:pos x="csX0" y="csY0"/>
                  </a:cxn>
                  <a:cxn ang="0">
                    <a:pos x="csX1" y="csY1"/>
                  </a:cxn>
                  <a:cxn ang="0">
                    <a:pos x="csX2" y="csY2"/>
                  </a:cxn>
                  <a:cxn ang="0">
                    <a:pos x="csX3" y="csY3"/>
                  </a:cxn>
                </a:cxnLst>
                <a:rect l="l" t="t" r="r" b="b"/>
                <a:pathLst>
                  <a:path w="121557" h="112293">
                    <a:moveTo>
                      <a:pt x="-19" y="112376"/>
                    </a:moveTo>
                    <a:lnTo>
                      <a:pt x="72916" y="14119"/>
                    </a:lnTo>
                    <a:lnTo>
                      <a:pt x="97228" y="82"/>
                    </a:lnTo>
                    <a:lnTo>
                      <a:pt x="121539" y="42192"/>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94" name="Freeform: Shape 93">
                <a:extLst>
                  <a:ext uri="{FF2B5EF4-FFF2-40B4-BE49-F238E27FC236}">
                    <a16:creationId xmlns:a16="http://schemas.microsoft.com/office/drawing/2014/main" id="{2037773A-AEE0-F23A-ECEC-2056E7082F20}"/>
                  </a:ext>
                </a:extLst>
              </p:cNvPr>
              <p:cNvSpPr/>
              <p:nvPr/>
            </p:nvSpPr>
            <p:spPr>
              <a:xfrm>
                <a:off x="5828351" y="2340217"/>
                <a:ext cx="121557" cy="140366"/>
              </a:xfrm>
              <a:custGeom>
                <a:avLst/>
                <a:gdLst>
                  <a:gd name="csX0" fmla="*/ -12 w 121557"/>
                  <a:gd name="csY0" fmla="*/ 140452 h 140366"/>
                  <a:gd name="csX1" fmla="*/ 24300 w 121557"/>
                  <a:gd name="csY1" fmla="*/ 14122 h 140366"/>
                  <a:gd name="csX2" fmla="*/ 48611 w 121557"/>
                  <a:gd name="csY2" fmla="*/ 85 h 140366"/>
                  <a:gd name="csX3" fmla="*/ 121545 w 121557"/>
                  <a:gd name="csY3" fmla="*/ 70269 h 140366"/>
                </a:gdLst>
                <a:ahLst/>
                <a:cxnLst>
                  <a:cxn ang="0">
                    <a:pos x="csX0" y="csY0"/>
                  </a:cxn>
                  <a:cxn ang="0">
                    <a:pos x="csX1" y="csY1"/>
                  </a:cxn>
                  <a:cxn ang="0">
                    <a:pos x="csX2" y="csY2"/>
                  </a:cxn>
                  <a:cxn ang="0">
                    <a:pos x="csX3" y="csY3"/>
                  </a:cxn>
                </a:cxnLst>
                <a:rect l="l" t="t" r="r" b="b"/>
                <a:pathLst>
                  <a:path w="121557" h="140366">
                    <a:moveTo>
                      <a:pt x="-12" y="140452"/>
                    </a:moveTo>
                    <a:lnTo>
                      <a:pt x="24300" y="14122"/>
                    </a:lnTo>
                    <a:lnTo>
                      <a:pt x="48611" y="85"/>
                    </a:lnTo>
                    <a:lnTo>
                      <a:pt x="121545" y="70269"/>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95" name="Freeform: Shape 94">
                <a:extLst>
                  <a:ext uri="{FF2B5EF4-FFF2-40B4-BE49-F238E27FC236}">
                    <a16:creationId xmlns:a16="http://schemas.microsoft.com/office/drawing/2014/main" id="{E1A3CA75-E73D-EF4F-5C16-8E3AF98C60B1}"/>
                  </a:ext>
                </a:extLst>
              </p:cNvPr>
              <p:cNvSpPr/>
              <p:nvPr/>
            </p:nvSpPr>
            <p:spPr>
              <a:xfrm>
                <a:off x="5828351" y="2326180"/>
                <a:ext cx="48622" cy="28073"/>
              </a:xfrm>
              <a:custGeom>
                <a:avLst/>
                <a:gdLst>
                  <a:gd name="csX0" fmla="*/ 24296 w 48622"/>
                  <a:gd name="csY0" fmla="*/ 28152 h 28073"/>
                  <a:gd name="csX1" fmla="*/ 24296 w 48622"/>
                  <a:gd name="csY1" fmla="*/ 28152 h 28073"/>
                  <a:gd name="csX2" fmla="*/ -15 w 48622"/>
                  <a:gd name="csY2" fmla="*/ 14115 h 28073"/>
                  <a:gd name="csX3" fmla="*/ 24296 w 48622"/>
                  <a:gd name="csY3" fmla="*/ 78 h 28073"/>
                  <a:gd name="csX4" fmla="*/ 48607 w 48622"/>
                  <a:gd name="csY4" fmla="*/ 14115 h 28073"/>
                </a:gdLst>
                <a:ahLst/>
                <a:cxnLst>
                  <a:cxn ang="0">
                    <a:pos x="csX0" y="csY0"/>
                  </a:cxn>
                  <a:cxn ang="0">
                    <a:pos x="csX1" y="csY1"/>
                  </a:cxn>
                  <a:cxn ang="0">
                    <a:pos x="csX2" y="csY2"/>
                  </a:cxn>
                  <a:cxn ang="0">
                    <a:pos x="csX3" y="csY3"/>
                  </a:cxn>
                  <a:cxn ang="0">
                    <a:pos x="csX4" y="csY4"/>
                  </a:cxn>
                </a:cxnLst>
                <a:rect l="l" t="t" r="r" b="b"/>
                <a:pathLst>
                  <a:path w="48622" h="28073">
                    <a:moveTo>
                      <a:pt x="24296" y="28152"/>
                    </a:moveTo>
                    <a:lnTo>
                      <a:pt x="24296" y="28152"/>
                    </a:lnTo>
                    <a:lnTo>
                      <a:pt x="-15" y="14115"/>
                    </a:lnTo>
                    <a:lnTo>
                      <a:pt x="24296" y="78"/>
                    </a:lnTo>
                    <a:lnTo>
                      <a:pt x="48607" y="14115"/>
                    </a:lnTo>
                    <a:close/>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nvGrpSpPr>
              <p:cNvPr id="96" name="Graphic 71">
                <a:extLst>
                  <a:ext uri="{FF2B5EF4-FFF2-40B4-BE49-F238E27FC236}">
                    <a16:creationId xmlns:a16="http://schemas.microsoft.com/office/drawing/2014/main" id="{E9A09D38-2A6B-B41C-9A3F-4434A59BF5E1}"/>
                  </a:ext>
                </a:extLst>
              </p:cNvPr>
              <p:cNvGrpSpPr/>
              <p:nvPr/>
            </p:nvGrpSpPr>
            <p:grpSpPr>
              <a:xfrm>
                <a:off x="5633859" y="2438474"/>
                <a:ext cx="194492" cy="168439"/>
                <a:chOff x="5633859" y="2438474"/>
                <a:chExt cx="194492" cy="168439"/>
              </a:xfrm>
              <a:noFill/>
            </p:grpSpPr>
            <p:sp>
              <p:nvSpPr>
                <p:cNvPr id="97" name="Freeform: Shape 96">
                  <a:extLst>
                    <a:ext uri="{FF2B5EF4-FFF2-40B4-BE49-F238E27FC236}">
                      <a16:creationId xmlns:a16="http://schemas.microsoft.com/office/drawing/2014/main" id="{EBFCBDA2-50B8-A740-590D-4D9EF6E91969}"/>
                    </a:ext>
                  </a:extLst>
                </p:cNvPr>
                <p:cNvSpPr/>
                <p:nvPr/>
              </p:nvSpPr>
              <p:spPr>
                <a:xfrm>
                  <a:off x="5633859" y="2438474"/>
                  <a:ext cx="194492" cy="168439"/>
                </a:xfrm>
                <a:custGeom>
                  <a:avLst/>
                  <a:gdLst>
                    <a:gd name="csX0" fmla="*/ 121530 w 194492"/>
                    <a:gd name="csY0" fmla="*/ 96 h 168439"/>
                    <a:gd name="csX1" fmla="*/ -27 w 194492"/>
                    <a:gd name="csY1" fmla="*/ 126426 h 168439"/>
                    <a:gd name="csX2" fmla="*/ 72907 w 194492"/>
                    <a:gd name="csY2" fmla="*/ 168536 h 168439"/>
                    <a:gd name="csX3" fmla="*/ 194465 w 194492"/>
                    <a:gd name="csY3" fmla="*/ 42206 h 168439"/>
                  </a:gdLst>
                  <a:ahLst/>
                  <a:cxnLst>
                    <a:cxn ang="0">
                      <a:pos x="csX0" y="csY0"/>
                    </a:cxn>
                    <a:cxn ang="0">
                      <a:pos x="csX1" y="csY1"/>
                    </a:cxn>
                    <a:cxn ang="0">
                      <a:pos x="csX2" y="csY2"/>
                    </a:cxn>
                    <a:cxn ang="0">
                      <a:pos x="csX3" y="csY3"/>
                    </a:cxn>
                  </a:cxnLst>
                  <a:rect l="l" t="t" r="r" b="b"/>
                  <a:pathLst>
                    <a:path w="194492" h="168439">
                      <a:moveTo>
                        <a:pt x="121530" y="96"/>
                      </a:moveTo>
                      <a:lnTo>
                        <a:pt x="-27" y="126426"/>
                      </a:lnTo>
                      <a:lnTo>
                        <a:pt x="72907" y="168536"/>
                      </a:lnTo>
                      <a:lnTo>
                        <a:pt x="194465" y="42206"/>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98" name="Freeform: Shape 97">
                  <a:extLst>
                    <a:ext uri="{FF2B5EF4-FFF2-40B4-BE49-F238E27FC236}">
                      <a16:creationId xmlns:a16="http://schemas.microsoft.com/office/drawing/2014/main" id="{4B17BF5F-8D7E-3ED6-2FCA-7A1B71595ABA}"/>
                    </a:ext>
                  </a:extLst>
                </p:cNvPr>
                <p:cNvSpPr/>
                <p:nvPr/>
              </p:nvSpPr>
              <p:spPr>
                <a:xfrm>
                  <a:off x="5633859" y="2494620"/>
                  <a:ext cx="194492" cy="112293"/>
                </a:xfrm>
                <a:custGeom>
                  <a:avLst/>
                  <a:gdLst>
                    <a:gd name="csX0" fmla="*/ 194465 w 194492"/>
                    <a:gd name="csY0" fmla="*/ 42209 h 112293"/>
                    <a:gd name="csX1" fmla="*/ 72907 w 194492"/>
                    <a:gd name="csY1" fmla="*/ 112392 h 112293"/>
                    <a:gd name="csX2" fmla="*/ -27 w 194492"/>
                    <a:gd name="csY2" fmla="*/ 70282 h 112293"/>
                    <a:gd name="csX3" fmla="*/ 121530 w 194492"/>
                    <a:gd name="csY3" fmla="*/ 99 h 112293"/>
                  </a:gdLst>
                  <a:ahLst/>
                  <a:cxnLst>
                    <a:cxn ang="0">
                      <a:pos x="csX0" y="csY0"/>
                    </a:cxn>
                    <a:cxn ang="0">
                      <a:pos x="csX1" y="csY1"/>
                    </a:cxn>
                    <a:cxn ang="0">
                      <a:pos x="csX2" y="csY2"/>
                    </a:cxn>
                    <a:cxn ang="0">
                      <a:pos x="csX3" y="csY3"/>
                    </a:cxn>
                  </a:cxnLst>
                  <a:rect l="l" t="t" r="r" b="b"/>
                  <a:pathLst>
                    <a:path w="194492" h="112293">
                      <a:moveTo>
                        <a:pt x="194465" y="42209"/>
                      </a:moveTo>
                      <a:lnTo>
                        <a:pt x="72907" y="112392"/>
                      </a:lnTo>
                      <a:lnTo>
                        <a:pt x="-27" y="70282"/>
                      </a:lnTo>
                      <a:lnTo>
                        <a:pt x="121530" y="99"/>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99" name="Graphic 71">
                <a:extLst>
                  <a:ext uri="{FF2B5EF4-FFF2-40B4-BE49-F238E27FC236}">
                    <a16:creationId xmlns:a16="http://schemas.microsoft.com/office/drawing/2014/main" id="{B634B6FC-E1E0-8167-9E90-0FCBE5952C41}"/>
                  </a:ext>
                </a:extLst>
              </p:cNvPr>
              <p:cNvGrpSpPr/>
              <p:nvPr/>
            </p:nvGrpSpPr>
            <p:grpSpPr>
              <a:xfrm>
                <a:off x="5609548" y="2578840"/>
                <a:ext cx="218803" cy="182476"/>
                <a:chOff x="5609548" y="2578840"/>
                <a:chExt cx="218803" cy="182476"/>
              </a:xfrm>
              <a:noFill/>
            </p:grpSpPr>
            <p:sp>
              <p:nvSpPr>
                <p:cNvPr id="100" name="Freeform: Shape 99">
                  <a:extLst>
                    <a:ext uri="{FF2B5EF4-FFF2-40B4-BE49-F238E27FC236}">
                      <a16:creationId xmlns:a16="http://schemas.microsoft.com/office/drawing/2014/main" id="{BF630202-6085-E146-CAE5-B6308C9783D5}"/>
                    </a:ext>
                  </a:extLst>
                </p:cNvPr>
                <p:cNvSpPr/>
                <p:nvPr/>
              </p:nvSpPr>
              <p:spPr>
                <a:xfrm>
                  <a:off x="5609548" y="2578840"/>
                  <a:ext cx="218803" cy="182476"/>
                </a:xfrm>
                <a:custGeom>
                  <a:avLst/>
                  <a:gdLst>
                    <a:gd name="csX0" fmla="*/ 145840 w 218803"/>
                    <a:gd name="csY0" fmla="*/ 116 h 182476"/>
                    <a:gd name="csX1" fmla="*/ -29 w 218803"/>
                    <a:gd name="csY1" fmla="*/ 140483 h 182476"/>
                    <a:gd name="csX2" fmla="*/ 72906 w 218803"/>
                    <a:gd name="csY2" fmla="*/ 182593 h 182476"/>
                    <a:gd name="csX3" fmla="*/ 218775 w 218803"/>
                    <a:gd name="csY3" fmla="*/ 42226 h 182476"/>
                  </a:gdLst>
                  <a:ahLst/>
                  <a:cxnLst>
                    <a:cxn ang="0">
                      <a:pos x="csX0" y="csY0"/>
                    </a:cxn>
                    <a:cxn ang="0">
                      <a:pos x="csX1" y="csY1"/>
                    </a:cxn>
                    <a:cxn ang="0">
                      <a:pos x="csX2" y="csY2"/>
                    </a:cxn>
                    <a:cxn ang="0">
                      <a:pos x="csX3" y="csY3"/>
                    </a:cxn>
                  </a:cxnLst>
                  <a:rect l="l" t="t" r="r" b="b"/>
                  <a:pathLst>
                    <a:path w="218803" h="182476">
                      <a:moveTo>
                        <a:pt x="145840" y="116"/>
                      </a:moveTo>
                      <a:lnTo>
                        <a:pt x="-29" y="140483"/>
                      </a:lnTo>
                      <a:lnTo>
                        <a:pt x="72906" y="182593"/>
                      </a:lnTo>
                      <a:lnTo>
                        <a:pt x="218775" y="42226"/>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01" name="Freeform: Shape 100">
                  <a:extLst>
                    <a:ext uri="{FF2B5EF4-FFF2-40B4-BE49-F238E27FC236}">
                      <a16:creationId xmlns:a16="http://schemas.microsoft.com/office/drawing/2014/main" id="{D5F46AB4-BBA1-7B61-099A-A09A02F45990}"/>
                    </a:ext>
                  </a:extLst>
                </p:cNvPr>
                <p:cNvSpPr/>
                <p:nvPr/>
              </p:nvSpPr>
              <p:spPr>
                <a:xfrm>
                  <a:off x="5609548" y="2634987"/>
                  <a:ext cx="218803" cy="126329"/>
                </a:xfrm>
                <a:custGeom>
                  <a:avLst/>
                  <a:gdLst>
                    <a:gd name="csX0" fmla="*/ 218775 w 218803"/>
                    <a:gd name="csY0" fmla="*/ 42229 h 126329"/>
                    <a:gd name="csX1" fmla="*/ 72906 w 218803"/>
                    <a:gd name="csY1" fmla="*/ 126449 h 126329"/>
                    <a:gd name="csX2" fmla="*/ -29 w 218803"/>
                    <a:gd name="csY2" fmla="*/ 84339 h 126329"/>
                    <a:gd name="csX3" fmla="*/ 145840 w 218803"/>
                    <a:gd name="csY3" fmla="*/ 119 h 126329"/>
                  </a:gdLst>
                  <a:ahLst/>
                  <a:cxnLst>
                    <a:cxn ang="0">
                      <a:pos x="csX0" y="csY0"/>
                    </a:cxn>
                    <a:cxn ang="0">
                      <a:pos x="csX1" y="csY1"/>
                    </a:cxn>
                    <a:cxn ang="0">
                      <a:pos x="csX2" y="csY2"/>
                    </a:cxn>
                    <a:cxn ang="0">
                      <a:pos x="csX3" y="csY3"/>
                    </a:cxn>
                  </a:cxnLst>
                  <a:rect l="l" t="t" r="r" b="b"/>
                  <a:pathLst>
                    <a:path w="218803" h="126329">
                      <a:moveTo>
                        <a:pt x="218775" y="42229"/>
                      </a:moveTo>
                      <a:lnTo>
                        <a:pt x="72906" y="126449"/>
                      </a:lnTo>
                      <a:lnTo>
                        <a:pt x="-29" y="84339"/>
                      </a:lnTo>
                      <a:lnTo>
                        <a:pt x="145840" y="119"/>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102" name="Graphic 71">
                <a:extLst>
                  <a:ext uri="{FF2B5EF4-FFF2-40B4-BE49-F238E27FC236}">
                    <a16:creationId xmlns:a16="http://schemas.microsoft.com/office/drawing/2014/main" id="{9CAF7AD8-098C-01D7-F027-D1835B330704}"/>
                  </a:ext>
                </a:extLst>
              </p:cNvPr>
              <p:cNvGrpSpPr/>
              <p:nvPr/>
            </p:nvGrpSpPr>
            <p:grpSpPr>
              <a:xfrm>
                <a:off x="5585236" y="2719207"/>
                <a:ext cx="243115" cy="196513"/>
                <a:chOff x="5585236" y="2719207"/>
                <a:chExt cx="243115" cy="196513"/>
              </a:xfrm>
              <a:noFill/>
            </p:grpSpPr>
            <p:sp>
              <p:nvSpPr>
                <p:cNvPr id="103" name="Freeform: Shape 102">
                  <a:extLst>
                    <a:ext uri="{FF2B5EF4-FFF2-40B4-BE49-F238E27FC236}">
                      <a16:creationId xmlns:a16="http://schemas.microsoft.com/office/drawing/2014/main" id="{7BBB7E8F-5794-F5DE-604B-0613591FAB11}"/>
                    </a:ext>
                  </a:extLst>
                </p:cNvPr>
                <p:cNvSpPr/>
                <p:nvPr/>
              </p:nvSpPr>
              <p:spPr>
                <a:xfrm>
                  <a:off x="5585236" y="2719207"/>
                  <a:ext cx="243115" cy="196513"/>
                </a:xfrm>
                <a:custGeom>
                  <a:avLst/>
                  <a:gdLst>
                    <a:gd name="csX0" fmla="*/ 170150 w 243115"/>
                    <a:gd name="csY0" fmla="*/ 136 h 196513"/>
                    <a:gd name="csX1" fmla="*/ -30 w 243115"/>
                    <a:gd name="csY1" fmla="*/ 154539 h 196513"/>
                    <a:gd name="csX2" fmla="*/ 72904 w 243115"/>
                    <a:gd name="csY2" fmla="*/ 196649 h 196513"/>
                    <a:gd name="csX3" fmla="*/ 243085 w 243115"/>
                    <a:gd name="csY3" fmla="*/ 42246 h 196513"/>
                  </a:gdLst>
                  <a:ahLst/>
                  <a:cxnLst>
                    <a:cxn ang="0">
                      <a:pos x="csX0" y="csY0"/>
                    </a:cxn>
                    <a:cxn ang="0">
                      <a:pos x="csX1" y="csY1"/>
                    </a:cxn>
                    <a:cxn ang="0">
                      <a:pos x="csX2" y="csY2"/>
                    </a:cxn>
                    <a:cxn ang="0">
                      <a:pos x="csX3" y="csY3"/>
                    </a:cxn>
                  </a:cxnLst>
                  <a:rect l="l" t="t" r="r" b="b"/>
                  <a:pathLst>
                    <a:path w="243115" h="196513">
                      <a:moveTo>
                        <a:pt x="170150" y="136"/>
                      </a:moveTo>
                      <a:lnTo>
                        <a:pt x="-30" y="154539"/>
                      </a:lnTo>
                      <a:lnTo>
                        <a:pt x="72904" y="196649"/>
                      </a:lnTo>
                      <a:lnTo>
                        <a:pt x="243085" y="42246"/>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04" name="Freeform: Shape 103">
                  <a:extLst>
                    <a:ext uri="{FF2B5EF4-FFF2-40B4-BE49-F238E27FC236}">
                      <a16:creationId xmlns:a16="http://schemas.microsoft.com/office/drawing/2014/main" id="{29E291C9-B328-FBDF-8A0A-1AA027C4DA90}"/>
                    </a:ext>
                  </a:extLst>
                </p:cNvPr>
                <p:cNvSpPr/>
                <p:nvPr/>
              </p:nvSpPr>
              <p:spPr>
                <a:xfrm>
                  <a:off x="5585236" y="2775354"/>
                  <a:ext cx="243115" cy="140366"/>
                </a:xfrm>
                <a:custGeom>
                  <a:avLst/>
                  <a:gdLst>
                    <a:gd name="csX0" fmla="*/ 243085 w 243115"/>
                    <a:gd name="csY0" fmla="*/ 42248 h 140366"/>
                    <a:gd name="csX1" fmla="*/ 72904 w 243115"/>
                    <a:gd name="csY1" fmla="*/ 140505 h 140366"/>
                    <a:gd name="csX2" fmla="*/ -30 w 243115"/>
                    <a:gd name="csY2" fmla="*/ 98395 h 140366"/>
                    <a:gd name="csX3" fmla="*/ 170150 w 243115"/>
                    <a:gd name="csY3" fmla="*/ 138 h 140366"/>
                  </a:gdLst>
                  <a:ahLst/>
                  <a:cxnLst>
                    <a:cxn ang="0">
                      <a:pos x="csX0" y="csY0"/>
                    </a:cxn>
                    <a:cxn ang="0">
                      <a:pos x="csX1" y="csY1"/>
                    </a:cxn>
                    <a:cxn ang="0">
                      <a:pos x="csX2" y="csY2"/>
                    </a:cxn>
                    <a:cxn ang="0">
                      <a:pos x="csX3" y="csY3"/>
                    </a:cxn>
                  </a:cxnLst>
                  <a:rect l="l" t="t" r="r" b="b"/>
                  <a:pathLst>
                    <a:path w="243115" h="140366">
                      <a:moveTo>
                        <a:pt x="243085" y="42248"/>
                      </a:moveTo>
                      <a:lnTo>
                        <a:pt x="72904" y="140505"/>
                      </a:lnTo>
                      <a:lnTo>
                        <a:pt x="-30" y="98395"/>
                      </a:lnTo>
                      <a:lnTo>
                        <a:pt x="170150" y="138"/>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105" name="Graphic 71">
                <a:extLst>
                  <a:ext uri="{FF2B5EF4-FFF2-40B4-BE49-F238E27FC236}">
                    <a16:creationId xmlns:a16="http://schemas.microsoft.com/office/drawing/2014/main" id="{EDE4D158-343B-E15D-5DA3-3496D1BFA157}"/>
                  </a:ext>
                </a:extLst>
              </p:cNvPr>
              <p:cNvGrpSpPr/>
              <p:nvPr/>
            </p:nvGrpSpPr>
            <p:grpSpPr>
              <a:xfrm>
                <a:off x="5876143" y="2354254"/>
                <a:ext cx="195334" cy="112930"/>
                <a:chOff x="5876143" y="2354254"/>
                <a:chExt cx="195334" cy="112930"/>
              </a:xfrm>
              <a:noFill/>
            </p:grpSpPr>
            <p:sp>
              <p:nvSpPr>
                <p:cNvPr id="106" name="Freeform: Shape 105">
                  <a:extLst>
                    <a:ext uri="{FF2B5EF4-FFF2-40B4-BE49-F238E27FC236}">
                      <a16:creationId xmlns:a16="http://schemas.microsoft.com/office/drawing/2014/main" id="{4537FE09-93E4-FAA3-EC6A-79B09A3B45C4}"/>
                    </a:ext>
                  </a:extLst>
                </p:cNvPr>
                <p:cNvSpPr/>
                <p:nvPr/>
              </p:nvSpPr>
              <p:spPr>
                <a:xfrm>
                  <a:off x="5876143" y="2354254"/>
                  <a:ext cx="195334" cy="56783"/>
                </a:xfrm>
                <a:custGeom>
                  <a:avLst/>
                  <a:gdLst>
                    <a:gd name="csX0" fmla="*/ 10 w 195334"/>
                    <a:gd name="csY0" fmla="*/ 14749 h 56783"/>
                    <a:gd name="csX1" fmla="*/ 122410 w 195334"/>
                    <a:gd name="csY1" fmla="*/ 75 h 56783"/>
                    <a:gd name="csX2" fmla="*/ 195344 w 195334"/>
                    <a:gd name="csY2" fmla="*/ 42185 h 56783"/>
                    <a:gd name="csX3" fmla="*/ 72945 w 195334"/>
                    <a:gd name="csY3" fmla="*/ 56859 h 56783"/>
                  </a:gdLst>
                  <a:ahLst/>
                  <a:cxnLst>
                    <a:cxn ang="0">
                      <a:pos x="csX0" y="csY0"/>
                    </a:cxn>
                    <a:cxn ang="0">
                      <a:pos x="csX1" y="csY1"/>
                    </a:cxn>
                    <a:cxn ang="0">
                      <a:pos x="csX2" y="csY2"/>
                    </a:cxn>
                    <a:cxn ang="0">
                      <a:pos x="csX3" y="csY3"/>
                    </a:cxn>
                  </a:cxnLst>
                  <a:rect l="l" t="t" r="r" b="b"/>
                  <a:pathLst>
                    <a:path w="195334" h="56783">
                      <a:moveTo>
                        <a:pt x="10" y="14749"/>
                      </a:moveTo>
                      <a:lnTo>
                        <a:pt x="122410" y="75"/>
                      </a:lnTo>
                      <a:lnTo>
                        <a:pt x="195344" y="42185"/>
                      </a:lnTo>
                      <a:lnTo>
                        <a:pt x="72945" y="56859"/>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07" name="Freeform: Shape 106">
                  <a:extLst>
                    <a:ext uri="{FF2B5EF4-FFF2-40B4-BE49-F238E27FC236}">
                      <a16:creationId xmlns:a16="http://schemas.microsoft.com/office/drawing/2014/main" id="{9076D55E-3F8C-346E-9B74-D049CD352159}"/>
                    </a:ext>
                  </a:extLst>
                </p:cNvPr>
                <p:cNvSpPr/>
                <p:nvPr/>
              </p:nvSpPr>
              <p:spPr>
                <a:xfrm>
                  <a:off x="5876143" y="2354254"/>
                  <a:ext cx="195334" cy="112930"/>
                </a:xfrm>
                <a:custGeom>
                  <a:avLst/>
                  <a:gdLst>
                    <a:gd name="csX0" fmla="*/ 72945 w 195334"/>
                    <a:gd name="csY0" fmla="*/ 113008 h 112930"/>
                    <a:gd name="csX1" fmla="*/ 195344 w 195334"/>
                    <a:gd name="csY1" fmla="*/ 42188 h 112930"/>
                    <a:gd name="csX2" fmla="*/ 122410 w 195334"/>
                    <a:gd name="csY2" fmla="*/ 78 h 112930"/>
                    <a:gd name="csX3" fmla="*/ 10 w 195334"/>
                    <a:gd name="csY3" fmla="*/ 70898 h 112930"/>
                  </a:gdLst>
                  <a:ahLst/>
                  <a:cxnLst>
                    <a:cxn ang="0">
                      <a:pos x="csX0" y="csY0"/>
                    </a:cxn>
                    <a:cxn ang="0">
                      <a:pos x="csX1" y="csY1"/>
                    </a:cxn>
                    <a:cxn ang="0">
                      <a:pos x="csX2" y="csY2"/>
                    </a:cxn>
                    <a:cxn ang="0">
                      <a:pos x="csX3" y="csY3"/>
                    </a:cxn>
                  </a:cxnLst>
                  <a:rect l="l" t="t" r="r" b="b"/>
                  <a:pathLst>
                    <a:path w="195334" h="112930">
                      <a:moveTo>
                        <a:pt x="72945" y="113008"/>
                      </a:moveTo>
                      <a:lnTo>
                        <a:pt x="195344" y="42188"/>
                      </a:lnTo>
                      <a:lnTo>
                        <a:pt x="122410" y="78"/>
                      </a:lnTo>
                      <a:lnTo>
                        <a:pt x="10" y="70898"/>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108" name="Graphic 71">
                <a:extLst>
                  <a:ext uri="{FF2B5EF4-FFF2-40B4-BE49-F238E27FC236}">
                    <a16:creationId xmlns:a16="http://schemas.microsoft.com/office/drawing/2014/main" id="{78D949C9-4A9C-E44F-0621-AC2B6E20DBE6}"/>
                  </a:ext>
                </a:extLst>
              </p:cNvPr>
              <p:cNvGrpSpPr/>
              <p:nvPr/>
            </p:nvGrpSpPr>
            <p:grpSpPr>
              <a:xfrm>
                <a:off x="5880691" y="2480584"/>
                <a:ext cx="215097" cy="119311"/>
                <a:chOff x="5880691" y="2480584"/>
                <a:chExt cx="215097" cy="119311"/>
              </a:xfrm>
              <a:noFill/>
            </p:grpSpPr>
            <p:sp>
              <p:nvSpPr>
                <p:cNvPr id="109" name="Freeform: Shape 108">
                  <a:extLst>
                    <a:ext uri="{FF2B5EF4-FFF2-40B4-BE49-F238E27FC236}">
                      <a16:creationId xmlns:a16="http://schemas.microsoft.com/office/drawing/2014/main" id="{0CD31C99-D130-58D4-B280-DEF453E9C5FD}"/>
                    </a:ext>
                  </a:extLst>
                </p:cNvPr>
                <p:cNvSpPr/>
                <p:nvPr/>
              </p:nvSpPr>
              <p:spPr>
                <a:xfrm>
                  <a:off x="5880691" y="2480584"/>
                  <a:ext cx="215097" cy="63164"/>
                </a:xfrm>
                <a:custGeom>
                  <a:avLst/>
                  <a:gdLst>
                    <a:gd name="csX0" fmla="*/ 13 w 215097"/>
                    <a:gd name="csY0" fmla="*/ 21147 h 63164"/>
                    <a:gd name="csX1" fmla="*/ 142176 w 215097"/>
                    <a:gd name="csY1" fmla="*/ 92 h 63164"/>
                    <a:gd name="csX2" fmla="*/ 215110 w 215097"/>
                    <a:gd name="csY2" fmla="*/ 42202 h 63164"/>
                    <a:gd name="csX3" fmla="*/ 72947 w 215097"/>
                    <a:gd name="csY3" fmla="*/ 63257 h 63164"/>
                  </a:gdLst>
                  <a:ahLst/>
                  <a:cxnLst>
                    <a:cxn ang="0">
                      <a:pos x="csX0" y="csY0"/>
                    </a:cxn>
                    <a:cxn ang="0">
                      <a:pos x="csX1" y="csY1"/>
                    </a:cxn>
                    <a:cxn ang="0">
                      <a:pos x="csX2" y="csY2"/>
                    </a:cxn>
                    <a:cxn ang="0">
                      <a:pos x="csX3" y="csY3"/>
                    </a:cxn>
                  </a:cxnLst>
                  <a:rect l="l" t="t" r="r" b="b"/>
                  <a:pathLst>
                    <a:path w="215097" h="63164">
                      <a:moveTo>
                        <a:pt x="13" y="21147"/>
                      </a:moveTo>
                      <a:lnTo>
                        <a:pt x="142176" y="92"/>
                      </a:lnTo>
                      <a:lnTo>
                        <a:pt x="215110" y="42202"/>
                      </a:lnTo>
                      <a:lnTo>
                        <a:pt x="72947" y="63257"/>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10" name="Freeform: Shape 109">
                  <a:extLst>
                    <a:ext uri="{FF2B5EF4-FFF2-40B4-BE49-F238E27FC236}">
                      <a16:creationId xmlns:a16="http://schemas.microsoft.com/office/drawing/2014/main" id="{84E4CB33-FD39-AFB7-FB7D-B1BDDBE581E2}"/>
                    </a:ext>
                  </a:extLst>
                </p:cNvPr>
                <p:cNvSpPr/>
                <p:nvPr/>
              </p:nvSpPr>
              <p:spPr>
                <a:xfrm>
                  <a:off x="5880691" y="2480584"/>
                  <a:ext cx="215097" cy="119311"/>
                </a:xfrm>
                <a:custGeom>
                  <a:avLst/>
                  <a:gdLst>
                    <a:gd name="csX0" fmla="*/ 72947 w 215097"/>
                    <a:gd name="csY0" fmla="*/ 119406 h 119311"/>
                    <a:gd name="csX1" fmla="*/ 215110 w 215097"/>
                    <a:gd name="csY1" fmla="*/ 42205 h 119311"/>
                    <a:gd name="csX2" fmla="*/ 142176 w 215097"/>
                    <a:gd name="csY2" fmla="*/ 95 h 119311"/>
                    <a:gd name="csX3" fmla="*/ 13 w 215097"/>
                    <a:gd name="csY3" fmla="*/ 77296 h 119311"/>
                  </a:gdLst>
                  <a:ahLst/>
                  <a:cxnLst>
                    <a:cxn ang="0">
                      <a:pos x="csX0" y="csY0"/>
                    </a:cxn>
                    <a:cxn ang="0">
                      <a:pos x="csX1" y="csY1"/>
                    </a:cxn>
                    <a:cxn ang="0">
                      <a:pos x="csX2" y="csY2"/>
                    </a:cxn>
                    <a:cxn ang="0">
                      <a:pos x="csX3" y="csY3"/>
                    </a:cxn>
                  </a:cxnLst>
                  <a:rect l="l" t="t" r="r" b="b"/>
                  <a:pathLst>
                    <a:path w="215097" h="119311">
                      <a:moveTo>
                        <a:pt x="72947" y="119406"/>
                      </a:moveTo>
                      <a:lnTo>
                        <a:pt x="215110" y="42205"/>
                      </a:lnTo>
                      <a:lnTo>
                        <a:pt x="142176" y="95"/>
                      </a:lnTo>
                      <a:lnTo>
                        <a:pt x="13" y="77296"/>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111" name="Graphic 71">
                <a:extLst>
                  <a:ext uri="{FF2B5EF4-FFF2-40B4-BE49-F238E27FC236}">
                    <a16:creationId xmlns:a16="http://schemas.microsoft.com/office/drawing/2014/main" id="{3F778258-635D-6C71-D693-A52B52D89EA7}"/>
                  </a:ext>
                </a:extLst>
              </p:cNvPr>
              <p:cNvGrpSpPr/>
              <p:nvPr/>
            </p:nvGrpSpPr>
            <p:grpSpPr>
              <a:xfrm>
                <a:off x="5876960" y="2606914"/>
                <a:ext cx="243143" cy="140366"/>
                <a:chOff x="5876960" y="2606914"/>
                <a:chExt cx="243143" cy="140366"/>
              </a:xfrm>
              <a:noFill/>
            </p:grpSpPr>
            <p:sp>
              <p:nvSpPr>
                <p:cNvPr id="112" name="Freeform: Shape 111">
                  <a:extLst>
                    <a:ext uri="{FF2B5EF4-FFF2-40B4-BE49-F238E27FC236}">
                      <a16:creationId xmlns:a16="http://schemas.microsoft.com/office/drawing/2014/main" id="{A8E2AE31-FA91-AC0E-EEB0-8982551D9BDE}"/>
                    </a:ext>
                  </a:extLst>
                </p:cNvPr>
                <p:cNvSpPr/>
                <p:nvPr/>
              </p:nvSpPr>
              <p:spPr>
                <a:xfrm>
                  <a:off x="5876960" y="2606914"/>
                  <a:ext cx="243143" cy="84219"/>
                </a:xfrm>
                <a:custGeom>
                  <a:avLst/>
                  <a:gdLst>
                    <a:gd name="csX0" fmla="*/ 15 w 243143"/>
                    <a:gd name="csY0" fmla="*/ 42219 h 84219"/>
                    <a:gd name="csX1" fmla="*/ 170225 w 243143"/>
                    <a:gd name="csY1" fmla="*/ 109 h 84219"/>
                    <a:gd name="csX2" fmla="*/ 243159 w 243143"/>
                    <a:gd name="csY2" fmla="*/ 42219 h 84219"/>
                    <a:gd name="csX3" fmla="*/ 72951 w 243143"/>
                    <a:gd name="csY3" fmla="*/ 84329 h 84219"/>
                  </a:gdLst>
                  <a:ahLst/>
                  <a:cxnLst>
                    <a:cxn ang="0">
                      <a:pos x="csX0" y="csY0"/>
                    </a:cxn>
                    <a:cxn ang="0">
                      <a:pos x="csX1" y="csY1"/>
                    </a:cxn>
                    <a:cxn ang="0">
                      <a:pos x="csX2" y="csY2"/>
                    </a:cxn>
                    <a:cxn ang="0">
                      <a:pos x="csX3" y="csY3"/>
                    </a:cxn>
                  </a:cxnLst>
                  <a:rect l="l" t="t" r="r" b="b"/>
                  <a:pathLst>
                    <a:path w="243143" h="84219">
                      <a:moveTo>
                        <a:pt x="15" y="42219"/>
                      </a:moveTo>
                      <a:lnTo>
                        <a:pt x="170225" y="109"/>
                      </a:lnTo>
                      <a:lnTo>
                        <a:pt x="243159" y="42219"/>
                      </a:lnTo>
                      <a:lnTo>
                        <a:pt x="72951" y="84329"/>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13" name="Freeform: Shape 112">
                  <a:extLst>
                    <a:ext uri="{FF2B5EF4-FFF2-40B4-BE49-F238E27FC236}">
                      <a16:creationId xmlns:a16="http://schemas.microsoft.com/office/drawing/2014/main" id="{4DE19092-E924-2D01-3178-B17FEABF0482}"/>
                    </a:ext>
                  </a:extLst>
                </p:cNvPr>
                <p:cNvSpPr/>
                <p:nvPr/>
              </p:nvSpPr>
              <p:spPr>
                <a:xfrm>
                  <a:off x="5876960" y="2606914"/>
                  <a:ext cx="243143" cy="140366"/>
                </a:xfrm>
                <a:custGeom>
                  <a:avLst/>
                  <a:gdLst>
                    <a:gd name="csX0" fmla="*/ 72951 w 243143"/>
                    <a:gd name="csY0" fmla="*/ 140479 h 140366"/>
                    <a:gd name="csX1" fmla="*/ 243159 w 243143"/>
                    <a:gd name="csY1" fmla="*/ 42222 h 140366"/>
                    <a:gd name="csX2" fmla="*/ 170225 w 243143"/>
                    <a:gd name="csY2" fmla="*/ 112 h 140366"/>
                    <a:gd name="csX3" fmla="*/ 15 w 243143"/>
                    <a:gd name="csY3" fmla="*/ 98369 h 140366"/>
                  </a:gdLst>
                  <a:ahLst/>
                  <a:cxnLst>
                    <a:cxn ang="0">
                      <a:pos x="csX0" y="csY0"/>
                    </a:cxn>
                    <a:cxn ang="0">
                      <a:pos x="csX1" y="csY1"/>
                    </a:cxn>
                    <a:cxn ang="0">
                      <a:pos x="csX2" y="csY2"/>
                    </a:cxn>
                    <a:cxn ang="0">
                      <a:pos x="csX3" y="csY3"/>
                    </a:cxn>
                  </a:cxnLst>
                  <a:rect l="l" t="t" r="r" b="b"/>
                  <a:pathLst>
                    <a:path w="243143" h="140366">
                      <a:moveTo>
                        <a:pt x="72951" y="140479"/>
                      </a:moveTo>
                      <a:lnTo>
                        <a:pt x="243159" y="42222"/>
                      </a:lnTo>
                      <a:lnTo>
                        <a:pt x="170225" y="112"/>
                      </a:lnTo>
                      <a:lnTo>
                        <a:pt x="15" y="98369"/>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sp>
            <p:nvSpPr>
              <p:cNvPr id="114" name="Freeform: Shape 113">
                <a:extLst>
                  <a:ext uri="{FF2B5EF4-FFF2-40B4-BE49-F238E27FC236}">
                    <a16:creationId xmlns:a16="http://schemas.microsoft.com/office/drawing/2014/main" id="{BAEE385D-16EA-0471-1FD6-1D9E145A4F07}"/>
                  </a:ext>
                </a:extLst>
              </p:cNvPr>
              <p:cNvSpPr/>
              <p:nvPr/>
            </p:nvSpPr>
            <p:spPr>
              <a:xfrm>
                <a:off x="5828351" y="2747280"/>
                <a:ext cx="121557" cy="14036"/>
              </a:xfrm>
              <a:custGeom>
                <a:avLst/>
                <a:gdLst>
                  <a:gd name="csX0" fmla="*/ -12 w 121557"/>
                  <a:gd name="csY0" fmla="*/ 14156 h 14036"/>
                  <a:gd name="csX1" fmla="*/ 121545 w 121557"/>
                  <a:gd name="csY1" fmla="*/ 119 h 14036"/>
                </a:gdLst>
                <a:ahLst/>
                <a:cxnLst>
                  <a:cxn ang="0">
                    <a:pos x="csX0" y="csY0"/>
                  </a:cxn>
                  <a:cxn ang="0">
                    <a:pos x="csX1" y="csY1"/>
                  </a:cxn>
                </a:cxnLst>
                <a:rect l="l" t="t" r="r" b="b"/>
                <a:pathLst>
                  <a:path w="121557" h="14036">
                    <a:moveTo>
                      <a:pt x="-12" y="14156"/>
                    </a:moveTo>
                    <a:lnTo>
                      <a:pt x="121545" y="119"/>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15" name="Freeform: Shape 114">
                <a:extLst>
                  <a:ext uri="{FF2B5EF4-FFF2-40B4-BE49-F238E27FC236}">
                    <a16:creationId xmlns:a16="http://schemas.microsoft.com/office/drawing/2014/main" id="{D0B0B523-1B95-94B7-76F5-16A990F99020}"/>
                  </a:ext>
                </a:extLst>
              </p:cNvPr>
              <p:cNvSpPr/>
              <p:nvPr/>
            </p:nvSpPr>
            <p:spPr>
              <a:xfrm>
                <a:off x="5828351" y="2691134"/>
                <a:ext cx="121557" cy="126329"/>
              </a:xfrm>
              <a:custGeom>
                <a:avLst/>
                <a:gdLst>
                  <a:gd name="csX0" fmla="*/ -12 w 121557"/>
                  <a:gd name="csY0" fmla="*/ 126449 h 126329"/>
                  <a:gd name="csX1" fmla="*/ -12 w 121557"/>
                  <a:gd name="csY1" fmla="*/ 126449 h 126329"/>
                  <a:gd name="csX2" fmla="*/ 121545 w 121557"/>
                  <a:gd name="csY2" fmla="*/ 119 h 126329"/>
                </a:gdLst>
                <a:ahLst/>
                <a:cxnLst>
                  <a:cxn ang="0">
                    <a:pos x="csX0" y="csY0"/>
                  </a:cxn>
                  <a:cxn ang="0">
                    <a:pos x="csX1" y="csY1"/>
                  </a:cxn>
                  <a:cxn ang="0">
                    <a:pos x="csX2" y="csY2"/>
                  </a:cxn>
                </a:cxnLst>
                <a:rect l="l" t="t" r="r" b="b"/>
                <a:pathLst>
                  <a:path w="121557" h="126329">
                    <a:moveTo>
                      <a:pt x="-12" y="126449"/>
                    </a:moveTo>
                    <a:lnTo>
                      <a:pt x="-12" y="126449"/>
                    </a:lnTo>
                    <a:lnTo>
                      <a:pt x="121545" y="119"/>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16" name="Freeform: Shape 115">
                <a:extLst>
                  <a:ext uri="{FF2B5EF4-FFF2-40B4-BE49-F238E27FC236}">
                    <a16:creationId xmlns:a16="http://schemas.microsoft.com/office/drawing/2014/main" id="{CE549F0D-F0A0-7E28-C34A-16DE550A96F5}"/>
                  </a:ext>
                </a:extLst>
              </p:cNvPr>
              <p:cNvSpPr/>
              <p:nvPr/>
            </p:nvSpPr>
            <p:spPr>
              <a:xfrm>
                <a:off x="5828351" y="2543749"/>
                <a:ext cx="125262" cy="133348"/>
              </a:xfrm>
              <a:custGeom>
                <a:avLst/>
                <a:gdLst>
                  <a:gd name="csX0" fmla="*/ -12 w 125262"/>
                  <a:gd name="csY0" fmla="*/ 133453 h 133348"/>
                  <a:gd name="csX1" fmla="*/ 125251 w 125262"/>
                  <a:gd name="csY1" fmla="*/ 105 h 133348"/>
                </a:gdLst>
                <a:ahLst/>
                <a:cxnLst>
                  <a:cxn ang="0">
                    <a:pos x="csX0" y="csY0"/>
                  </a:cxn>
                  <a:cxn ang="0">
                    <a:pos x="csX1" y="csY1"/>
                  </a:cxn>
                </a:cxnLst>
                <a:rect l="l" t="t" r="r" b="b"/>
                <a:pathLst>
                  <a:path w="125262" h="133348">
                    <a:moveTo>
                      <a:pt x="-12" y="133453"/>
                    </a:moveTo>
                    <a:lnTo>
                      <a:pt x="125251" y="105"/>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17" name="Freeform: Shape 116">
                <a:extLst>
                  <a:ext uri="{FF2B5EF4-FFF2-40B4-BE49-F238E27FC236}">
                    <a16:creationId xmlns:a16="http://schemas.microsoft.com/office/drawing/2014/main" id="{D2BF5E72-87B0-B46D-7A85-177D865FCC17}"/>
                  </a:ext>
                </a:extLst>
              </p:cNvPr>
              <p:cNvSpPr/>
              <p:nvPr/>
            </p:nvSpPr>
            <p:spPr>
              <a:xfrm>
                <a:off x="5828351" y="2599895"/>
                <a:ext cx="125262" cy="21054"/>
              </a:xfrm>
              <a:custGeom>
                <a:avLst/>
                <a:gdLst>
                  <a:gd name="csX0" fmla="*/ -12 w 125262"/>
                  <a:gd name="csY0" fmla="*/ 21160 h 21054"/>
                  <a:gd name="csX1" fmla="*/ 125251 w 125262"/>
                  <a:gd name="csY1" fmla="*/ 105 h 21054"/>
                </a:gdLst>
                <a:ahLst/>
                <a:cxnLst>
                  <a:cxn ang="0">
                    <a:pos x="csX0" y="csY0"/>
                  </a:cxn>
                  <a:cxn ang="0">
                    <a:pos x="csX1" y="csY1"/>
                  </a:cxn>
                </a:cxnLst>
                <a:rect l="l" t="t" r="r" b="b"/>
                <a:pathLst>
                  <a:path w="125262" h="21054">
                    <a:moveTo>
                      <a:pt x="-12" y="21160"/>
                    </a:moveTo>
                    <a:lnTo>
                      <a:pt x="125251" y="105"/>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18" name="Freeform: Shape 117">
                <a:extLst>
                  <a:ext uri="{FF2B5EF4-FFF2-40B4-BE49-F238E27FC236}">
                    <a16:creationId xmlns:a16="http://schemas.microsoft.com/office/drawing/2014/main" id="{A2394596-E4E6-EF7F-49CD-78654C160404}"/>
                  </a:ext>
                </a:extLst>
              </p:cNvPr>
              <p:cNvSpPr/>
              <p:nvPr/>
            </p:nvSpPr>
            <p:spPr>
              <a:xfrm>
                <a:off x="5828351" y="2410939"/>
                <a:ext cx="121557" cy="125790"/>
              </a:xfrm>
              <a:custGeom>
                <a:avLst/>
                <a:gdLst>
                  <a:gd name="csX0" fmla="*/ -12 w 121557"/>
                  <a:gd name="csY0" fmla="*/ 125882 h 125790"/>
                  <a:gd name="csX1" fmla="*/ 121545 w 121557"/>
                  <a:gd name="csY1" fmla="*/ 92 h 125790"/>
                </a:gdLst>
                <a:ahLst/>
                <a:cxnLst>
                  <a:cxn ang="0">
                    <a:pos x="csX0" y="csY0"/>
                  </a:cxn>
                  <a:cxn ang="0">
                    <a:pos x="csX1" y="csY1"/>
                  </a:cxn>
                </a:cxnLst>
                <a:rect l="l" t="t" r="r" b="b"/>
                <a:pathLst>
                  <a:path w="121557" h="125790">
                    <a:moveTo>
                      <a:pt x="-12" y="125882"/>
                    </a:moveTo>
                    <a:lnTo>
                      <a:pt x="121545" y="92"/>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19" name="Freeform: Shape 118">
                <a:extLst>
                  <a:ext uri="{FF2B5EF4-FFF2-40B4-BE49-F238E27FC236}">
                    <a16:creationId xmlns:a16="http://schemas.microsoft.com/office/drawing/2014/main" id="{846DA9CC-561C-7F83-2653-40A22FECDC69}"/>
                  </a:ext>
                </a:extLst>
              </p:cNvPr>
              <p:cNvSpPr/>
              <p:nvPr/>
            </p:nvSpPr>
            <p:spPr>
              <a:xfrm>
                <a:off x="5828351" y="2466710"/>
                <a:ext cx="121557" cy="13873"/>
              </a:xfrm>
              <a:custGeom>
                <a:avLst/>
                <a:gdLst>
                  <a:gd name="csX0" fmla="*/ -12 w 121557"/>
                  <a:gd name="csY0" fmla="*/ 13965 h 13873"/>
                  <a:gd name="csX1" fmla="*/ 121545 w 121557"/>
                  <a:gd name="csY1" fmla="*/ 91 h 13873"/>
                </a:gdLst>
                <a:ahLst/>
                <a:cxnLst>
                  <a:cxn ang="0">
                    <a:pos x="csX0" y="csY0"/>
                  </a:cxn>
                  <a:cxn ang="0">
                    <a:pos x="csX1" y="csY1"/>
                  </a:cxn>
                </a:cxnLst>
                <a:rect l="l" t="t" r="r" b="b"/>
                <a:pathLst>
                  <a:path w="121557" h="13873">
                    <a:moveTo>
                      <a:pt x="-12" y="13965"/>
                    </a:moveTo>
                    <a:lnTo>
                      <a:pt x="121545" y="91"/>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20" name="Freeform: Shape 119">
                <a:extLst>
                  <a:ext uri="{FF2B5EF4-FFF2-40B4-BE49-F238E27FC236}">
                    <a16:creationId xmlns:a16="http://schemas.microsoft.com/office/drawing/2014/main" id="{6DF2A770-4957-6535-4F40-E5AB154C2685}"/>
                  </a:ext>
                </a:extLst>
              </p:cNvPr>
              <p:cNvSpPr/>
              <p:nvPr/>
            </p:nvSpPr>
            <p:spPr>
              <a:xfrm>
                <a:off x="5755416" y="2494620"/>
                <a:ext cx="72935" cy="42109"/>
              </a:xfrm>
              <a:custGeom>
                <a:avLst/>
                <a:gdLst>
                  <a:gd name="csX0" fmla="*/ -21 w 72935"/>
                  <a:gd name="csY0" fmla="*/ 96 h 42109"/>
                  <a:gd name="csX1" fmla="*/ 72914 w 72935"/>
                  <a:gd name="csY1" fmla="*/ 42206 h 42109"/>
                </a:gdLst>
                <a:ahLst/>
                <a:cxnLst>
                  <a:cxn ang="0">
                    <a:pos x="csX0" y="csY0"/>
                  </a:cxn>
                  <a:cxn ang="0">
                    <a:pos x="csX1" y="csY1"/>
                  </a:cxn>
                </a:cxnLst>
                <a:rect l="l" t="t" r="r" b="b"/>
                <a:pathLst>
                  <a:path w="72935" h="42109">
                    <a:moveTo>
                      <a:pt x="-21" y="96"/>
                    </a:moveTo>
                    <a:lnTo>
                      <a:pt x="72914" y="42206"/>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21" name="Freeform: Shape 120">
                <a:extLst>
                  <a:ext uri="{FF2B5EF4-FFF2-40B4-BE49-F238E27FC236}">
                    <a16:creationId xmlns:a16="http://schemas.microsoft.com/office/drawing/2014/main" id="{BD9F6D77-21CA-E50F-2160-B930B6A47D9A}"/>
                  </a:ext>
                </a:extLst>
              </p:cNvPr>
              <p:cNvSpPr/>
              <p:nvPr/>
            </p:nvSpPr>
            <p:spPr>
              <a:xfrm>
                <a:off x="5755416" y="2578840"/>
                <a:ext cx="72935" cy="42109"/>
              </a:xfrm>
              <a:custGeom>
                <a:avLst/>
                <a:gdLst>
                  <a:gd name="csX0" fmla="*/ -21 w 72935"/>
                  <a:gd name="csY0" fmla="*/ 104 h 42109"/>
                  <a:gd name="csX1" fmla="*/ 72914 w 72935"/>
                  <a:gd name="csY1" fmla="*/ 42214 h 42109"/>
                </a:gdLst>
                <a:ahLst/>
                <a:cxnLst>
                  <a:cxn ang="0">
                    <a:pos x="csX0" y="csY0"/>
                  </a:cxn>
                  <a:cxn ang="0">
                    <a:pos x="csX1" y="csY1"/>
                  </a:cxn>
                </a:cxnLst>
                <a:rect l="l" t="t" r="r" b="b"/>
                <a:pathLst>
                  <a:path w="72935" h="42109">
                    <a:moveTo>
                      <a:pt x="-21" y="104"/>
                    </a:moveTo>
                    <a:lnTo>
                      <a:pt x="72914" y="42214"/>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22" name="Freeform: Shape 121">
                <a:extLst>
                  <a:ext uri="{FF2B5EF4-FFF2-40B4-BE49-F238E27FC236}">
                    <a16:creationId xmlns:a16="http://schemas.microsoft.com/office/drawing/2014/main" id="{2D4797AD-038F-72C7-0105-B035190A2F81}"/>
                  </a:ext>
                </a:extLst>
              </p:cNvPr>
              <p:cNvSpPr/>
              <p:nvPr/>
            </p:nvSpPr>
            <p:spPr>
              <a:xfrm>
                <a:off x="5755416" y="2634987"/>
                <a:ext cx="72935" cy="42109"/>
              </a:xfrm>
              <a:custGeom>
                <a:avLst/>
                <a:gdLst>
                  <a:gd name="csX0" fmla="*/ -21 w 72935"/>
                  <a:gd name="csY0" fmla="*/ 110 h 42109"/>
                  <a:gd name="csX1" fmla="*/ 72914 w 72935"/>
                  <a:gd name="csY1" fmla="*/ 42220 h 42109"/>
                </a:gdLst>
                <a:ahLst/>
                <a:cxnLst>
                  <a:cxn ang="0">
                    <a:pos x="csX0" y="csY0"/>
                  </a:cxn>
                  <a:cxn ang="0">
                    <a:pos x="csX1" y="csY1"/>
                  </a:cxn>
                </a:cxnLst>
                <a:rect l="l" t="t" r="r" b="b"/>
                <a:pathLst>
                  <a:path w="72935" h="42109">
                    <a:moveTo>
                      <a:pt x="-21" y="110"/>
                    </a:moveTo>
                    <a:lnTo>
                      <a:pt x="72914" y="42220"/>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23" name="Freeform: Shape 122">
                <a:extLst>
                  <a:ext uri="{FF2B5EF4-FFF2-40B4-BE49-F238E27FC236}">
                    <a16:creationId xmlns:a16="http://schemas.microsoft.com/office/drawing/2014/main" id="{E1CC940C-1C8C-6A1D-E18A-1F214DBDC528}"/>
                  </a:ext>
                </a:extLst>
              </p:cNvPr>
              <p:cNvSpPr/>
              <p:nvPr/>
            </p:nvSpPr>
            <p:spPr>
              <a:xfrm>
                <a:off x="5755416" y="2719207"/>
                <a:ext cx="72935" cy="42109"/>
              </a:xfrm>
              <a:custGeom>
                <a:avLst/>
                <a:gdLst>
                  <a:gd name="csX0" fmla="*/ -21 w 72935"/>
                  <a:gd name="csY0" fmla="*/ 118 h 42109"/>
                  <a:gd name="csX1" fmla="*/ 72914 w 72935"/>
                  <a:gd name="csY1" fmla="*/ 42228 h 42109"/>
                </a:gdLst>
                <a:ahLst/>
                <a:cxnLst>
                  <a:cxn ang="0">
                    <a:pos x="csX0" y="csY0"/>
                  </a:cxn>
                  <a:cxn ang="0">
                    <a:pos x="csX1" y="csY1"/>
                  </a:cxn>
                </a:cxnLst>
                <a:rect l="l" t="t" r="r" b="b"/>
                <a:pathLst>
                  <a:path w="72935" h="42109">
                    <a:moveTo>
                      <a:pt x="-21" y="118"/>
                    </a:moveTo>
                    <a:lnTo>
                      <a:pt x="72914" y="42228"/>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24" name="Freeform: Shape 123">
                <a:extLst>
                  <a:ext uri="{FF2B5EF4-FFF2-40B4-BE49-F238E27FC236}">
                    <a16:creationId xmlns:a16="http://schemas.microsoft.com/office/drawing/2014/main" id="{7678DB55-2F79-C991-08F8-E31864DDD098}"/>
                  </a:ext>
                </a:extLst>
              </p:cNvPr>
              <p:cNvSpPr/>
              <p:nvPr/>
            </p:nvSpPr>
            <p:spPr>
              <a:xfrm>
                <a:off x="5755416" y="2775354"/>
                <a:ext cx="72935" cy="42109"/>
              </a:xfrm>
              <a:custGeom>
                <a:avLst/>
                <a:gdLst>
                  <a:gd name="csX0" fmla="*/ -21 w 72935"/>
                  <a:gd name="csY0" fmla="*/ 123 h 42109"/>
                  <a:gd name="csX1" fmla="*/ 72914 w 72935"/>
                  <a:gd name="csY1" fmla="*/ 42233 h 42109"/>
                </a:gdLst>
                <a:ahLst/>
                <a:cxnLst>
                  <a:cxn ang="0">
                    <a:pos x="csX0" y="csY0"/>
                  </a:cxn>
                  <a:cxn ang="0">
                    <a:pos x="csX1" y="csY1"/>
                  </a:cxn>
                </a:cxnLst>
                <a:rect l="l" t="t" r="r" b="b"/>
                <a:pathLst>
                  <a:path w="72935" h="42109">
                    <a:moveTo>
                      <a:pt x="-21" y="123"/>
                    </a:moveTo>
                    <a:lnTo>
                      <a:pt x="72914" y="42233"/>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25" name="Freeform: Shape 124">
                <a:extLst>
                  <a:ext uri="{FF2B5EF4-FFF2-40B4-BE49-F238E27FC236}">
                    <a16:creationId xmlns:a16="http://schemas.microsoft.com/office/drawing/2014/main" id="{4618E218-08BD-2072-1C18-E6C8D71C807C}"/>
                  </a:ext>
                </a:extLst>
              </p:cNvPr>
              <p:cNvSpPr/>
              <p:nvPr/>
            </p:nvSpPr>
            <p:spPr>
              <a:xfrm>
                <a:off x="5876974" y="2705170"/>
                <a:ext cx="72934" cy="42109"/>
              </a:xfrm>
              <a:custGeom>
                <a:avLst/>
                <a:gdLst>
                  <a:gd name="csX0" fmla="*/ -9 w 72934"/>
                  <a:gd name="csY0" fmla="*/ 117 h 42109"/>
                  <a:gd name="csX1" fmla="*/ 72925 w 72934"/>
                  <a:gd name="csY1" fmla="*/ 42226 h 42109"/>
                </a:gdLst>
                <a:ahLst/>
                <a:cxnLst>
                  <a:cxn ang="0">
                    <a:pos x="csX0" y="csY0"/>
                  </a:cxn>
                  <a:cxn ang="0">
                    <a:pos x="csX1" y="csY1"/>
                  </a:cxn>
                </a:cxnLst>
                <a:rect l="l" t="t" r="r" b="b"/>
                <a:pathLst>
                  <a:path w="72934" h="42109">
                    <a:moveTo>
                      <a:pt x="-9" y="117"/>
                    </a:moveTo>
                    <a:lnTo>
                      <a:pt x="72925" y="42226"/>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26" name="Freeform: Shape 125">
                <a:extLst>
                  <a:ext uri="{FF2B5EF4-FFF2-40B4-BE49-F238E27FC236}">
                    <a16:creationId xmlns:a16="http://schemas.microsoft.com/office/drawing/2014/main" id="{03C1D76D-ED11-3EC0-19C3-96B4C4162AF3}"/>
                  </a:ext>
                </a:extLst>
              </p:cNvPr>
              <p:cNvSpPr/>
              <p:nvPr/>
            </p:nvSpPr>
            <p:spPr>
              <a:xfrm>
                <a:off x="5876974" y="2649024"/>
                <a:ext cx="72934" cy="42109"/>
              </a:xfrm>
              <a:custGeom>
                <a:avLst/>
                <a:gdLst>
                  <a:gd name="csX0" fmla="*/ -9 w 72934"/>
                  <a:gd name="csY0" fmla="*/ 111 h 42109"/>
                  <a:gd name="csX1" fmla="*/ 72925 w 72934"/>
                  <a:gd name="csY1" fmla="*/ 42221 h 42109"/>
                </a:gdLst>
                <a:ahLst/>
                <a:cxnLst>
                  <a:cxn ang="0">
                    <a:pos x="csX0" y="csY0"/>
                  </a:cxn>
                  <a:cxn ang="0">
                    <a:pos x="csX1" y="csY1"/>
                  </a:cxn>
                </a:cxnLst>
                <a:rect l="l" t="t" r="r" b="b"/>
                <a:pathLst>
                  <a:path w="72934" h="42109">
                    <a:moveTo>
                      <a:pt x="-9" y="111"/>
                    </a:moveTo>
                    <a:lnTo>
                      <a:pt x="72925" y="42221"/>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27" name="Freeform: Shape 126">
                <a:extLst>
                  <a:ext uri="{FF2B5EF4-FFF2-40B4-BE49-F238E27FC236}">
                    <a16:creationId xmlns:a16="http://schemas.microsoft.com/office/drawing/2014/main" id="{9278A2A6-E36C-B1A4-791A-59771A239778}"/>
                  </a:ext>
                </a:extLst>
              </p:cNvPr>
              <p:cNvSpPr/>
              <p:nvPr/>
            </p:nvSpPr>
            <p:spPr>
              <a:xfrm>
                <a:off x="5876974" y="2564804"/>
                <a:ext cx="72934" cy="35714"/>
              </a:xfrm>
              <a:custGeom>
                <a:avLst/>
                <a:gdLst>
                  <a:gd name="csX0" fmla="*/ -9 w 72934"/>
                  <a:gd name="csY0" fmla="*/ 102 h 35714"/>
                  <a:gd name="csX1" fmla="*/ 72925 w 72934"/>
                  <a:gd name="csY1" fmla="*/ 35817 h 35714"/>
                </a:gdLst>
                <a:ahLst/>
                <a:cxnLst>
                  <a:cxn ang="0">
                    <a:pos x="csX0" y="csY0"/>
                  </a:cxn>
                  <a:cxn ang="0">
                    <a:pos x="csX1" y="csY1"/>
                  </a:cxn>
                </a:cxnLst>
                <a:rect l="l" t="t" r="r" b="b"/>
                <a:pathLst>
                  <a:path w="72934" h="35714">
                    <a:moveTo>
                      <a:pt x="-9" y="102"/>
                    </a:moveTo>
                    <a:lnTo>
                      <a:pt x="72925" y="35817"/>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28" name="Freeform: Shape 127">
                <a:extLst>
                  <a:ext uri="{FF2B5EF4-FFF2-40B4-BE49-F238E27FC236}">
                    <a16:creationId xmlns:a16="http://schemas.microsoft.com/office/drawing/2014/main" id="{BF563D1D-5332-6E57-CCFF-9D80CD35836B}"/>
                  </a:ext>
                </a:extLst>
              </p:cNvPr>
              <p:cNvSpPr/>
              <p:nvPr/>
            </p:nvSpPr>
            <p:spPr>
              <a:xfrm>
                <a:off x="5880680" y="2501639"/>
                <a:ext cx="72934" cy="42109"/>
              </a:xfrm>
              <a:custGeom>
                <a:avLst/>
                <a:gdLst>
                  <a:gd name="csX0" fmla="*/ -9 w 72934"/>
                  <a:gd name="csY0" fmla="*/ 96 h 42109"/>
                  <a:gd name="csX1" fmla="*/ 72925 w 72934"/>
                  <a:gd name="csY1" fmla="*/ 42206 h 42109"/>
                </a:gdLst>
                <a:ahLst/>
                <a:cxnLst>
                  <a:cxn ang="0">
                    <a:pos x="csX0" y="csY0"/>
                  </a:cxn>
                  <a:cxn ang="0">
                    <a:pos x="csX1" y="csY1"/>
                  </a:cxn>
                </a:cxnLst>
                <a:rect l="l" t="t" r="r" b="b"/>
                <a:pathLst>
                  <a:path w="72934" h="42109">
                    <a:moveTo>
                      <a:pt x="-9" y="96"/>
                    </a:moveTo>
                    <a:lnTo>
                      <a:pt x="72925" y="42206"/>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29" name="Freeform: Shape 128">
                <a:extLst>
                  <a:ext uri="{FF2B5EF4-FFF2-40B4-BE49-F238E27FC236}">
                    <a16:creationId xmlns:a16="http://schemas.microsoft.com/office/drawing/2014/main" id="{F7E743C5-782E-C658-D022-B3CC6B54ADEB}"/>
                  </a:ext>
                </a:extLst>
              </p:cNvPr>
              <p:cNvSpPr/>
              <p:nvPr/>
            </p:nvSpPr>
            <p:spPr>
              <a:xfrm>
                <a:off x="5876159" y="2425074"/>
                <a:ext cx="72935" cy="42109"/>
              </a:xfrm>
              <a:custGeom>
                <a:avLst/>
                <a:gdLst>
                  <a:gd name="csX0" fmla="*/ -9 w 72935"/>
                  <a:gd name="csY0" fmla="*/ 89 h 42109"/>
                  <a:gd name="csX1" fmla="*/ 72926 w 72935"/>
                  <a:gd name="csY1" fmla="*/ 42199 h 42109"/>
                </a:gdLst>
                <a:ahLst/>
                <a:cxnLst>
                  <a:cxn ang="0">
                    <a:pos x="csX0" y="csY0"/>
                  </a:cxn>
                  <a:cxn ang="0">
                    <a:pos x="csX1" y="csY1"/>
                  </a:cxn>
                </a:cxnLst>
                <a:rect l="l" t="t" r="r" b="b"/>
                <a:pathLst>
                  <a:path w="72935" h="42109">
                    <a:moveTo>
                      <a:pt x="-9" y="89"/>
                    </a:moveTo>
                    <a:lnTo>
                      <a:pt x="72926" y="42199"/>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30" name="Freeform: Shape 129">
                <a:extLst>
                  <a:ext uri="{FF2B5EF4-FFF2-40B4-BE49-F238E27FC236}">
                    <a16:creationId xmlns:a16="http://schemas.microsoft.com/office/drawing/2014/main" id="{604BFA69-D1FE-F749-2CE7-A36898DAB0C0}"/>
                  </a:ext>
                </a:extLst>
              </p:cNvPr>
              <p:cNvSpPr/>
              <p:nvPr/>
            </p:nvSpPr>
            <p:spPr>
              <a:xfrm>
                <a:off x="5699522" y="2918488"/>
                <a:ext cx="306280" cy="176842"/>
              </a:xfrm>
              <a:custGeom>
                <a:avLst/>
                <a:gdLst>
                  <a:gd name="csX0" fmla="*/ -15 w 306280"/>
                  <a:gd name="csY0" fmla="*/ 110669 h 176842"/>
                  <a:gd name="csX1" fmla="*/ 114833 w 306280"/>
                  <a:gd name="csY1" fmla="*/ 176987 h 176842"/>
                  <a:gd name="csX2" fmla="*/ 306265 w 306280"/>
                  <a:gd name="csY2" fmla="*/ 66459 h 176842"/>
                  <a:gd name="csX3" fmla="*/ 191417 w 306280"/>
                  <a:gd name="csY3" fmla="*/ 144 h 176842"/>
                </a:gdLst>
                <a:ahLst/>
                <a:cxnLst>
                  <a:cxn ang="0">
                    <a:pos x="csX0" y="csY0"/>
                  </a:cxn>
                  <a:cxn ang="0">
                    <a:pos x="csX1" y="csY1"/>
                  </a:cxn>
                  <a:cxn ang="0">
                    <a:pos x="csX2" y="csY2"/>
                  </a:cxn>
                  <a:cxn ang="0">
                    <a:pos x="csX3" y="csY3"/>
                  </a:cxn>
                </a:cxnLst>
                <a:rect l="l" t="t" r="r" b="b"/>
                <a:pathLst>
                  <a:path w="306280" h="176842">
                    <a:moveTo>
                      <a:pt x="-15" y="110669"/>
                    </a:moveTo>
                    <a:lnTo>
                      <a:pt x="114833" y="176987"/>
                    </a:lnTo>
                    <a:lnTo>
                      <a:pt x="306265" y="66459"/>
                    </a:lnTo>
                    <a:lnTo>
                      <a:pt x="191417" y="144"/>
                    </a:lnTo>
                    <a:close/>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31" name="Freeform: Shape 130">
                <a:extLst>
                  <a:ext uri="{FF2B5EF4-FFF2-40B4-BE49-F238E27FC236}">
                    <a16:creationId xmlns:a16="http://schemas.microsoft.com/office/drawing/2014/main" id="{01BBE370-08D1-556A-35BE-C787CB41DCBE}"/>
                  </a:ext>
                </a:extLst>
              </p:cNvPr>
              <p:cNvSpPr/>
              <p:nvPr/>
            </p:nvSpPr>
            <p:spPr>
              <a:xfrm>
                <a:off x="5636526" y="3063942"/>
                <a:ext cx="432272" cy="249569"/>
              </a:xfrm>
              <a:custGeom>
                <a:avLst/>
                <a:gdLst>
                  <a:gd name="csX0" fmla="*/ -15 w 432272"/>
                  <a:gd name="csY0" fmla="*/ 156143 h 249569"/>
                  <a:gd name="csX1" fmla="*/ 162080 w 432272"/>
                  <a:gd name="csY1" fmla="*/ 249731 h 249569"/>
                  <a:gd name="csX2" fmla="*/ 432257 w 432272"/>
                  <a:gd name="csY2" fmla="*/ 93750 h 249569"/>
                  <a:gd name="csX3" fmla="*/ 270162 w 432272"/>
                  <a:gd name="csY3" fmla="*/ 162 h 249569"/>
                </a:gdLst>
                <a:ahLst/>
                <a:cxnLst>
                  <a:cxn ang="0">
                    <a:pos x="csX0" y="csY0"/>
                  </a:cxn>
                  <a:cxn ang="0">
                    <a:pos x="csX1" y="csY1"/>
                  </a:cxn>
                  <a:cxn ang="0">
                    <a:pos x="csX2" y="csY2"/>
                  </a:cxn>
                  <a:cxn ang="0">
                    <a:pos x="csX3" y="csY3"/>
                  </a:cxn>
                </a:cxnLst>
                <a:rect l="l" t="t" r="r" b="b"/>
                <a:pathLst>
                  <a:path w="432272" h="249569">
                    <a:moveTo>
                      <a:pt x="-15" y="156143"/>
                    </a:moveTo>
                    <a:lnTo>
                      <a:pt x="162080" y="249731"/>
                    </a:lnTo>
                    <a:lnTo>
                      <a:pt x="432257" y="93750"/>
                    </a:lnTo>
                    <a:lnTo>
                      <a:pt x="270162" y="162"/>
                    </a:lnTo>
                    <a:close/>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32" name="Freeform: Shape 131">
                <a:extLst>
                  <a:ext uri="{FF2B5EF4-FFF2-40B4-BE49-F238E27FC236}">
                    <a16:creationId xmlns:a16="http://schemas.microsoft.com/office/drawing/2014/main" id="{E1F939C3-518A-CF71-6FA8-32C4177C1180}"/>
                  </a:ext>
                </a:extLst>
              </p:cNvPr>
              <p:cNvSpPr/>
              <p:nvPr/>
            </p:nvSpPr>
            <p:spPr>
              <a:xfrm>
                <a:off x="5636526" y="2918488"/>
                <a:ext cx="432272" cy="301434"/>
              </a:xfrm>
              <a:custGeom>
                <a:avLst/>
                <a:gdLst>
                  <a:gd name="csX0" fmla="*/ -15 w 432272"/>
                  <a:gd name="csY0" fmla="*/ 301585 h 301434"/>
                  <a:gd name="csX1" fmla="*/ -15 w 432272"/>
                  <a:gd name="csY1" fmla="*/ 301585 h 301434"/>
                  <a:gd name="csX2" fmla="*/ 177829 w 432272"/>
                  <a:gd name="csY2" fmla="*/ 176993 h 301434"/>
                  <a:gd name="csX3" fmla="*/ 432257 w 432272"/>
                  <a:gd name="csY3" fmla="*/ 239192 h 301434"/>
                  <a:gd name="csX4" fmla="*/ 254413 w 432272"/>
                  <a:gd name="csY4" fmla="*/ 150 h 301434"/>
                </a:gdLst>
                <a:ahLst/>
                <a:cxnLst>
                  <a:cxn ang="0">
                    <a:pos x="csX0" y="csY0"/>
                  </a:cxn>
                  <a:cxn ang="0">
                    <a:pos x="csX1" y="csY1"/>
                  </a:cxn>
                  <a:cxn ang="0">
                    <a:pos x="csX2" y="csY2"/>
                  </a:cxn>
                  <a:cxn ang="0">
                    <a:pos x="csX3" y="csY3"/>
                  </a:cxn>
                  <a:cxn ang="0">
                    <a:pos x="csX4" y="csY4"/>
                  </a:cxn>
                </a:cxnLst>
                <a:rect l="l" t="t" r="r" b="b"/>
                <a:pathLst>
                  <a:path w="432272" h="301434">
                    <a:moveTo>
                      <a:pt x="-15" y="301585"/>
                    </a:moveTo>
                    <a:lnTo>
                      <a:pt x="-15" y="301585"/>
                    </a:lnTo>
                    <a:lnTo>
                      <a:pt x="177829" y="176993"/>
                    </a:lnTo>
                    <a:lnTo>
                      <a:pt x="432257" y="239192"/>
                    </a:lnTo>
                    <a:lnTo>
                      <a:pt x="254413" y="150"/>
                    </a:lnTo>
                    <a:close/>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33" name="Freeform: Shape 132">
                <a:extLst>
                  <a:ext uri="{FF2B5EF4-FFF2-40B4-BE49-F238E27FC236}">
                    <a16:creationId xmlns:a16="http://schemas.microsoft.com/office/drawing/2014/main" id="{6545726F-C05F-5852-3CBA-C59248456E99}"/>
                  </a:ext>
                </a:extLst>
              </p:cNvPr>
              <p:cNvSpPr/>
              <p:nvPr/>
            </p:nvSpPr>
            <p:spPr>
              <a:xfrm>
                <a:off x="5699522" y="2789390"/>
                <a:ext cx="306280" cy="239622"/>
              </a:xfrm>
              <a:custGeom>
                <a:avLst/>
                <a:gdLst>
                  <a:gd name="csX0" fmla="*/ -15 w 306280"/>
                  <a:gd name="csY0" fmla="*/ 239757 h 239622"/>
                  <a:gd name="csX1" fmla="*/ 128814 w 306280"/>
                  <a:gd name="csY1" fmla="*/ 112428 h 239622"/>
                  <a:gd name="csX2" fmla="*/ 306265 w 306280"/>
                  <a:gd name="csY2" fmla="*/ 195547 h 239622"/>
                  <a:gd name="csX3" fmla="*/ 177436 w 306280"/>
                  <a:gd name="csY3" fmla="*/ 135 h 239622"/>
                </a:gdLst>
                <a:ahLst/>
                <a:cxnLst>
                  <a:cxn ang="0">
                    <a:pos x="csX0" y="csY0"/>
                  </a:cxn>
                  <a:cxn ang="0">
                    <a:pos x="csX1" y="csY1"/>
                  </a:cxn>
                  <a:cxn ang="0">
                    <a:pos x="csX2" y="csY2"/>
                  </a:cxn>
                  <a:cxn ang="0">
                    <a:pos x="csX3" y="csY3"/>
                  </a:cxn>
                </a:cxnLst>
                <a:rect l="l" t="t" r="r" b="b"/>
                <a:pathLst>
                  <a:path w="306280" h="239622">
                    <a:moveTo>
                      <a:pt x="-15" y="239757"/>
                    </a:moveTo>
                    <a:lnTo>
                      <a:pt x="128814" y="112428"/>
                    </a:lnTo>
                    <a:lnTo>
                      <a:pt x="306265" y="195547"/>
                    </a:lnTo>
                    <a:lnTo>
                      <a:pt x="177436" y="135"/>
                    </a:lnTo>
                    <a:close/>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134" name="Graphic 71">
              <a:extLst>
                <a:ext uri="{FF2B5EF4-FFF2-40B4-BE49-F238E27FC236}">
                  <a16:creationId xmlns:a16="http://schemas.microsoft.com/office/drawing/2014/main" id="{52EBE234-B5B9-DF89-CC34-04705F2E2598}"/>
                </a:ext>
              </a:extLst>
            </p:cNvPr>
            <p:cNvGrpSpPr/>
            <p:nvPr/>
          </p:nvGrpSpPr>
          <p:grpSpPr>
            <a:xfrm>
              <a:off x="5944513" y="2555531"/>
              <a:ext cx="583476" cy="1249262"/>
              <a:chOff x="5944513" y="2555531"/>
              <a:chExt cx="583476" cy="1249262"/>
            </a:xfrm>
            <a:noFill/>
          </p:grpSpPr>
          <p:sp>
            <p:nvSpPr>
              <p:cNvPr id="135" name="Freeform: Shape 134">
                <a:extLst>
                  <a:ext uri="{FF2B5EF4-FFF2-40B4-BE49-F238E27FC236}">
                    <a16:creationId xmlns:a16="http://schemas.microsoft.com/office/drawing/2014/main" id="{E044EEF4-BEBF-2904-9321-4EC8FCFB9CC1}"/>
                  </a:ext>
                </a:extLst>
              </p:cNvPr>
              <p:cNvSpPr/>
              <p:nvPr/>
            </p:nvSpPr>
            <p:spPr>
              <a:xfrm>
                <a:off x="5944513" y="2667824"/>
                <a:ext cx="194491" cy="1010639"/>
              </a:xfrm>
              <a:custGeom>
                <a:avLst/>
                <a:gdLst>
                  <a:gd name="csX0" fmla="*/ 17 w 194491"/>
                  <a:gd name="csY0" fmla="*/ 1010809 h 1010639"/>
                  <a:gd name="csX1" fmla="*/ 194508 w 194491"/>
                  <a:gd name="csY1" fmla="*/ 421269 h 1010639"/>
                  <a:gd name="csX2" fmla="*/ 194508 w 194491"/>
                  <a:gd name="csY2" fmla="*/ 169 h 1010639"/>
                </a:gdLst>
                <a:ahLst/>
                <a:cxnLst>
                  <a:cxn ang="0">
                    <a:pos x="csX0" y="csY0"/>
                  </a:cxn>
                  <a:cxn ang="0">
                    <a:pos x="csX1" y="csY1"/>
                  </a:cxn>
                  <a:cxn ang="0">
                    <a:pos x="csX2" y="csY2"/>
                  </a:cxn>
                </a:cxnLst>
                <a:rect l="l" t="t" r="r" b="b"/>
                <a:pathLst>
                  <a:path w="194491" h="1010639">
                    <a:moveTo>
                      <a:pt x="17" y="1010809"/>
                    </a:moveTo>
                    <a:lnTo>
                      <a:pt x="194508" y="421269"/>
                    </a:lnTo>
                    <a:lnTo>
                      <a:pt x="194508" y="169"/>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36" name="Freeform: Shape 135">
                <a:extLst>
                  <a:ext uri="{FF2B5EF4-FFF2-40B4-BE49-F238E27FC236}">
                    <a16:creationId xmlns:a16="http://schemas.microsoft.com/office/drawing/2014/main" id="{3AB8B528-8C48-53D6-56E1-8FDE697F82E6}"/>
                  </a:ext>
                </a:extLst>
              </p:cNvPr>
              <p:cNvSpPr/>
              <p:nvPr/>
            </p:nvSpPr>
            <p:spPr>
              <a:xfrm>
                <a:off x="6163316" y="3131034"/>
                <a:ext cx="48623" cy="673759"/>
              </a:xfrm>
              <a:custGeom>
                <a:avLst/>
                <a:gdLst>
                  <a:gd name="csX0" fmla="*/ 31 w 48623"/>
                  <a:gd name="csY0" fmla="*/ 673958 h 673759"/>
                  <a:gd name="csX1" fmla="*/ 48655 w 48623"/>
                  <a:gd name="csY1" fmla="*/ 198 h 673759"/>
                </a:gdLst>
                <a:ahLst/>
                <a:cxnLst>
                  <a:cxn ang="0">
                    <a:pos x="csX0" y="csY0"/>
                  </a:cxn>
                  <a:cxn ang="0">
                    <a:pos x="csX1" y="csY1"/>
                  </a:cxn>
                </a:cxnLst>
                <a:rect l="l" t="t" r="r" b="b"/>
                <a:pathLst>
                  <a:path w="48623" h="673759">
                    <a:moveTo>
                      <a:pt x="31" y="673958"/>
                    </a:moveTo>
                    <a:lnTo>
                      <a:pt x="48655" y="198"/>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37" name="Freeform: Shape 136">
                <a:extLst>
                  <a:ext uri="{FF2B5EF4-FFF2-40B4-BE49-F238E27FC236}">
                    <a16:creationId xmlns:a16="http://schemas.microsoft.com/office/drawing/2014/main" id="{2E07CBCF-6164-A130-EBD8-A4C91205ED17}"/>
                  </a:ext>
                </a:extLst>
              </p:cNvPr>
              <p:cNvSpPr/>
              <p:nvPr/>
            </p:nvSpPr>
            <p:spPr>
              <a:xfrm>
                <a:off x="6333497" y="3060851"/>
                <a:ext cx="194492" cy="533393"/>
              </a:xfrm>
              <a:custGeom>
                <a:avLst/>
                <a:gdLst>
                  <a:gd name="csX0" fmla="*/ 55 w 194492"/>
                  <a:gd name="csY0" fmla="*/ 184 h 533393"/>
                  <a:gd name="csX1" fmla="*/ 194548 w 194492"/>
                  <a:gd name="csY1" fmla="*/ 533577 h 533393"/>
                </a:gdLst>
                <a:ahLst/>
                <a:cxnLst>
                  <a:cxn ang="0">
                    <a:pos x="csX0" y="csY0"/>
                  </a:cxn>
                  <a:cxn ang="0">
                    <a:pos x="csX1" y="csY1"/>
                  </a:cxn>
                </a:cxnLst>
                <a:rect l="l" t="t" r="r" b="b"/>
                <a:pathLst>
                  <a:path w="194492" h="533393">
                    <a:moveTo>
                      <a:pt x="55" y="184"/>
                    </a:moveTo>
                    <a:lnTo>
                      <a:pt x="194548" y="533577"/>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38" name="Freeform: Shape 137">
                <a:extLst>
                  <a:ext uri="{FF2B5EF4-FFF2-40B4-BE49-F238E27FC236}">
                    <a16:creationId xmlns:a16="http://schemas.microsoft.com/office/drawing/2014/main" id="{3E444DF5-D52B-3892-7DC5-2DBC9EA0C28C}"/>
                  </a:ext>
                </a:extLst>
              </p:cNvPr>
              <p:cNvSpPr/>
              <p:nvPr/>
            </p:nvSpPr>
            <p:spPr>
              <a:xfrm>
                <a:off x="6260562" y="3018741"/>
                <a:ext cx="48622" cy="449173"/>
              </a:xfrm>
              <a:custGeom>
                <a:avLst/>
                <a:gdLst>
                  <a:gd name="csX0" fmla="*/ 41 w 48622"/>
                  <a:gd name="csY0" fmla="*/ 176 h 449173"/>
                  <a:gd name="csX1" fmla="*/ 48664 w 48622"/>
                  <a:gd name="csY1" fmla="*/ 449349 h 449173"/>
                </a:gdLst>
                <a:ahLst/>
                <a:cxnLst>
                  <a:cxn ang="0">
                    <a:pos x="csX0" y="csY0"/>
                  </a:cxn>
                  <a:cxn ang="0">
                    <a:pos x="csX1" y="csY1"/>
                  </a:cxn>
                </a:cxnLst>
                <a:rect l="l" t="t" r="r" b="b"/>
                <a:pathLst>
                  <a:path w="48622" h="449173">
                    <a:moveTo>
                      <a:pt x="41" y="176"/>
                    </a:moveTo>
                    <a:lnTo>
                      <a:pt x="48664" y="449349"/>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39" name="Freeform: Shape 138">
                <a:extLst>
                  <a:ext uri="{FF2B5EF4-FFF2-40B4-BE49-F238E27FC236}">
                    <a16:creationId xmlns:a16="http://schemas.microsoft.com/office/drawing/2014/main" id="{607E9FEF-3986-C4AC-A246-677D0F82BDC2}"/>
                  </a:ext>
                </a:extLst>
              </p:cNvPr>
              <p:cNvSpPr/>
              <p:nvPr/>
            </p:nvSpPr>
            <p:spPr>
              <a:xfrm>
                <a:off x="6139004" y="3018741"/>
                <a:ext cx="194492" cy="112293"/>
              </a:xfrm>
              <a:custGeom>
                <a:avLst/>
                <a:gdLst>
                  <a:gd name="csX0" fmla="*/ 36 w 194492"/>
                  <a:gd name="csY0" fmla="*/ 70343 h 112293"/>
                  <a:gd name="csX1" fmla="*/ 121594 w 194492"/>
                  <a:gd name="csY1" fmla="*/ 159 h 112293"/>
                  <a:gd name="csX2" fmla="*/ 194528 w 194492"/>
                  <a:gd name="csY2" fmla="*/ 42269 h 112293"/>
                  <a:gd name="csX3" fmla="*/ 72971 w 194492"/>
                  <a:gd name="csY3" fmla="*/ 112453 h 112293"/>
                </a:gdLst>
                <a:ahLst/>
                <a:cxnLst>
                  <a:cxn ang="0">
                    <a:pos x="csX0" y="csY0"/>
                  </a:cxn>
                  <a:cxn ang="0">
                    <a:pos x="csX1" y="csY1"/>
                  </a:cxn>
                  <a:cxn ang="0">
                    <a:pos x="csX2" y="csY2"/>
                  </a:cxn>
                  <a:cxn ang="0">
                    <a:pos x="csX3" y="csY3"/>
                  </a:cxn>
                </a:cxnLst>
                <a:rect l="l" t="t" r="r" b="b"/>
                <a:pathLst>
                  <a:path w="194492" h="112293">
                    <a:moveTo>
                      <a:pt x="36" y="70343"/>
                    </a:moveTo>
                    <a:lnTo>
                      <a:pt x="121594" y="159"/>
                    </a:lnTo>
                    <a:lnTo>
                      <a:pt x="194528" y="42269"/>
                    </a:lnTo>
                    <a:lnTo>
                      <a:pt x="72971" y="112453"/>
                    </a:lnTo>
                    <a:close/>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40" name="Freeform: Shape 139">
                <a:extLst>
                  <a:ext uri="{FF2B5EF4-FFF2-40B4-BE49-F238E27FC236}">
                    <a16:creationId xmlns:a16="http://schemas.microsoft.com/office/drawing/2014/main" id="{017289FA-BAC1-3E55-898A-3559DB95C050}"/>
                  </a:ext>
                </a:extLst>
              </p:cNvPr>
              <p:cNvSpPr/>
              <p:nvPr/>
            </p:nvSpPr>
            <p:spPr>
              <a:xfrm>
                <a:off x="6260562" y="2597641"/>
                <a:ext cx="7427" cy="421099"/>
              </a:xfrm>
              <a:custGeom>
                <a:avLst/>
                <a:gdLst>
                  <a:gd name="csX0" fmla="*/ 39 w 7427"/>
                  <a:gd name="csY0" fmla="*/ 421233 h 421099"/>
                  <a:gd name="csX1" fmla="*/ 39 w 7427"/>
                  <a:gd name="csY1" fmla="*/ 421233 h 421099"/>
                  <a:gd name="csX2" fmla="*/ 39 w 7427"/>
                  <a:gd name="csY2" fmla="*/ 133 h 421099"/>
                </a:gdLst>
                <a:ahLst/>
                <a:cxnLst>
                  <a:cxn ang="0">
                    <a:pos x="csX0" y="csY0"/>
                  </a:cxn>
                  <a:cxn ang="0">
                    <a:pos x="csX1" y="csY1"/>
                  </a:cxn>
                  <a:cxn ang="0">
                    <a:pos x="csX2" y="csY2"/>
                  </a:cxn>
                </a:cxnLst>
                <a:rect l="l" t="t" r="r" b="b"/>
                <a:pathLst>
                  <a:path w="7427" h="421099">
                    <a:moveTo>
                      <a:pt x="39" y="421233"/>
                    </a:moveTo>
                    <a:lnTo>
                      <a:pt x="39" y="421233"/>
                    </a:lnTo>
                    <a:lnTo>
                      <a:pt x="39" y="133"/>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41" name="Freeform: Shape 140">
                <a:extLst>
                  <a:ext uri="{FF2B5EF4-FFF2-40B4-BE49-F238E27FC236}">
                    <a16:creationId xmlns:a16="http://schemas.microsoft.com/office/drawing/2014/main" id="{DF9E252B-58C1-504F-4AD2-1F46EE172066}"/>
                  </a:ext>
                </a:extLst>
              </p:cNvPr>
              <p:cNvSpPr/>
              <p:nvPr/>
            </p:nvSpPr>
            <p:spPr>
              <a:xfrm>
                <a:off x="6333497" y="2639751"/>
                <a:ext cx="7427" cy="421099"/>
              </a:xfrm>
              <a:custGeom>
                <a:avLst/>
                <a:gdLst>
                  <a:gd name="csX0" fmla="*/ 46 w 7427"/>
                  <a:gd name="csY0" fmla="*/ 421237 h 421099"/>
                  <a:gd name="csX1" fmla="*/ 46 w 7427"/>
                  <a:gd name="csY1" fmla="*/ 137 h 421099"/>
                </a:gdLst>
                <a:ahLst/>
                <a:cxnLst>
                  <a:cxn ang="0">
                    <a:pos x="csX0" y="csY0"/>
                  </a:cxn>
                  <a:cxn ang="0">
                    <a:pos x="csX1" y="csY1"/>
                  </a:cxn>
                </a:cxnLst>
                <a:rect l="l" t="t" r="r" b="b"/>
                <a:pathLst>
                  <a:path w="7427" h="421099">
                    <a:moveTo>
                      <a:pt x="46" y="421237"/>
                    </a:moveTo>
                    <a:lnTo>
                      <a:pt x="46" y="137"/>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42" name="Freeform: Shape 141">
                <a:extLst>
                  <a:ext uri="{FF2B5EF4-FFF2-40B4-BE49-F238E27FC236}">
                    <a16:creationId xmlns:a16="http://schemas.microsoft.com/office/drawing/2014/main" id="{DF1C31B8-4F83-CF8E-D07D-17C64F0403E0}"/>
                  </a:ext>
                </a:extLst>
              </p:cNvPr>
              <p:cNvSpPr/>
              <p:nvPr/>
            </p:nvSpPr>
            <p:spPr>
              <a:xfrm>
                <a:off x="6139004" y="2597641"/>
                <a:ext cx="194492" cy="112293"/>
              </a:xfrm>
              <a:custGeom>
                <a:avLst/>
                <a:gdLst>
                  <a:gd name="csX0" fmla="*/ 36 w 194492"/>
                  <a:gd name="csY0" fmla="*/ 70301 h 112293"/>
                  <a:gd name="csX1" fmla="*/ 121594 w 194492"/>
                  <a:gd name="csY1" fmla="*/ 118 h 112293"/>
                  <a:gd name="csX2" fmla="*/ 194528 w 194492"/>
                  <a:gd name="csY2" fmla="*/ 42227 h 112293"/>
                  <a:gd name="csX3" fmla="*/ 72971 w 194492"/>
                  <a:gd name="csY3" fmla="*/ 112411 h 112293"/>
                </a:gdLst>
                <a:ahLst/>
                <a:cxnLst>
                  <a:cxn ang="0">
                    <a:pos x="csX0" y="csY0"/>
                  </a:cxn>
                  <a:cxn ang="0">
                    <a:pos x="csX1" y="csY1"/>
                  </a:cxn>
                  <a:cxn ang="0">
                    <a:pos x="csX2" y="csY2"/>
                  </a:cxn>
                  <a:cxn ang="0">
                    <a:pos x="csX3" y="csY3"/>
                  </a:cxn>
                </a:cxnLst>
                <a:rect l="l" t="t" r="r" b="b"/>
                <a:pathLst>
                  <a:path w="194492" h="112293">
                    <a:moveTo>
                      <a:pt x="36" y="70301"/>
                    </a:moveTo>
                    <a:lnTo>
                      <a:pt x="121594" y="118"/>
                    </a:lnTo>
                    <a:lnTo>
                      <a:pt x="194528" y="42227"/>
                    </a:lnTo>
                    <a:lnTo>
                      <a:pt x="72971" y="112411"/>
                    </a:lnTo>
                    <a:close/>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43" name="Freeform: Shape 142">
                <a:extLst>
                  <a:ext uri="{FF2B5EF4-FFF2-40B4-BE49-F238E27FC236}">
                    <a16:creationId xmlns:a16="http://schemas.microsoft.com/office/drawing/2014/main" id="{75015C16-5197-668D-3D49-422EA502A279}"/>
                  </a:ext>
                </a:extLst>
              </p:cNvPr>
              <p:cNvSpPr/>
              <p:nvPr/>
            </p:nvSpPr>
            <p:spPr>
              <a:xfrm>
                <a:off x="6211940" y="2709934"/>
                <a:ext cx="7427" cy="421099"/>
              </a:xfrm>
              <a:custGeom>
                <a:avLst/>
                <a:gdLst>
                  <a:gd name="csX0" fmla="*/ 34 w 7427"/>
                  <a:gd name="csY0" fmla="*/ 421244 h 421099"/>
                  <a:gd name="csX1" fmla="*/ 34 w 7427"/>
                  <a:gd name="csY1" fmla="*/ 144 h 421099"/>
                </a:gdLst>
                <a:ahLst/>
                <a:cxnLst>
                  <a:cxn ang="0">
                    <a:pos x="csX0" y="csY0"/>
                  </a:cxn>
                  <a:cxn ang="0">
                    <a:pos x="csX1" y="csY1"/>
                  </a:cxn>
                </a:cxnLst>
                <a:rect l="l" t="t" r="r" b="b"/>
                <a:pathLst>
                  <a:path w="7427" h="421099">
                    <a:moveTo>
                      <a:pt x="34" y="421244"/>
                    </a:moveTo>
                    <a:lnTo>
                      <a:pt x="34" y="144"/>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44" name="Freeform: Shape 143">
                <a:extLst>
                  <a:ext uri="{FF2B5EF4-FFF2-40B4-BE49-F238E27FC236}">
                    <a16:creationId xmlns:a16="http://schemas.microsoft.com/office/drawing/2014/main" id="{1B548121-41D5-F638-7649-1A8C95DC842D}"/>
                  </a:ext>
                </a:extLst>
              </p:cNvPr>
              <p:cNvSpPr/>
              <p:nvPr/>
            </p:nvSpPr>
            <p:spPr>
              <a:xfrm>
                <a:off x="6139004" y="2555531"/>
                <a:ext cx="121557" cy="112293"/>
              </a:xfrm>
              <a:custGeom>
                <a:avLst/>
                <a:gdLst>
                  <a:gd name="csX0" fmla="*/ 33 w 121557"/>
                  <a:gd name="csY0" fmla="*/ 112407 h 112293"/>
                  <a:gd name="csX1" fmla="*/ 72968 w 121557"/>
                  <a:gd name="csY1" fmla="*/ 14150 h 112293"/>
                  <a:gd name="csX2" fmla="*/ 97279 w 121557"/>
                  <a:gd name="csY2" fmla="*/ 113 h 112293"/>
                  <a:gd name="csX3" fmla="*/ 121591 w 121557"/>
                  <a:gd name="csY3" fmla="*/ 42223 h 112293"/>
                </a:gdLst>
                <a:ahLst/>
                <a:cxnLst>
                  <a:cxn ang="0">
                    <a:pos x="csX0" y="csY0"/>
                  </a:cxn>
                  <a:cxn ang="0">
                    <a:pos x="csX1" y="csY1"/>
                  </a:cxn>
                  <a:cxn ang="0">
                    <a:pos x="csX2" y="csY2"/>
                  </a:cxn>
                  <a:cxn ang="0">
                    <a:pos x="csX3" y="csY3"/>
                  </a:cxn>
                </a:cxnLst>
                <a:rect l="l" t="t" r="r" b="b"/>
                <a:pathLst>
                  <a:path w="121557" h="112293">
                    <a:moveTo>
                      <a:pt x="33" y="112407"/>
                    </a:moveTo>
                    <a:lnTo>
                      <a:pt x="72968" y="14150"/>
                    </a:lnTo>
                    <a:lnTo>
                      <a:pt x="97279" y="113"/>
                    </a:lnTo>
                    <a:lnTo>
                      <a:pt x="121591" y="42223"/>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45" name="Freeform: Shape 144">
                <a:extLst>
                  <a:ext uri="{FF2B5EF4-FFF2-40B4-BE49-F238E27FC236}">
                    <a16:creationId xmlns:a16="http://schemas.microsoft.com/office/drawing/2014/main" id="{95A04323-E12A-6B14-2E96-D871C5A56AFD}"/>
                  </a:ext>
                </a:extLst>
              </p:cNvPr>
              <p:cNvSpPr/>
              <p:nvPr/>
            </p:nvSpPr>
            <p:spPr>
              <a:xfrm>
                <a:off x="6211940" y="2569568"/>
                <a:ext cx="121557" cy="140366"/>
              </a:xfrm>
              <a:custGeom>
                <a:avLst/>
                <a:gdLst>
                  <a:gd name="csX0" fmla="*/ 40 w 121557"/>
                  <a:gd name="csY0" fmla="*/ 140483 h 140366"/>
                  <a:gd name="csX1" fmla="*/ 24351 w 121557"/>
                  <a:gd name="csY1" fmla="*/ 14153 h 140366"/>
                  <a:gd name="csX2" fmla="*/ 48663 w 121557"/>
                  <a:gd name="csY2" fmla="*/ 116 h 140366"/>
                  <a:gd name="csX3" fmla="*/ 121597 w 121557"/>
                  <a:gd name="csY3" fmla="*/ 70299 h 140366"/>
                </a:gdLst>
                <a:ahLst/>
                <a:cxnLst>
                  <a:cxn ang="0">
                    <a:pos x="csX0" y="csY0"/>
                  </a:cxn>
                  <a:cxn ang="0">
                    <a:pos x="csX1" y="csY1"/>
                  </a:cxn>
                  <a:cxn ang="0">
                    <a:pos x="csX2" y="csY2"/>
                  </a:cxn>
                  <a:cxn ang="0">
                    <a:pos x="csX3" y="csY3"/>
                  </a:cxn>
                </a:cxnLst>
                <a:rect l="l" t="t" r="r" b="b"/>
                <a:pathLst>
                  <a:path w="121557" h="140366">
                    <a:moveTo>
                      <a:pt x="40" y="140483"/>
                    </a:moveTo>
                    <a:lnTo>
                      <a:pt x="24351" y="14153"/>
                    </a:lnTo>
                    <a:lnTo>
                      <a:pt x="48663" y="116"/>
                    </a:lnTo>
                    <a:lnTo>
                      <a:pt x="121597" y="70299"/>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46" name="Freeform: Shape 145">
                <a:extLst>
                  <a:ext uri="{FF2B5EF4-FFF2-40B4-BE49-F238E27FC236}">
                    <a16:creationId xmlns:a16="http://schemas.microsoft.com/office/drawing/2014/main" id="{F9820214-C76C-FF43-E3CF-D6A1C858AC15}"/>
                  </a:ext>
                </a:extLst>
              </p:cNvPr>
              <p:cNvSpPr/>
              <p:nvPr/>
            </p:nvSpPr>
            <p:spPr>
              <a:xfrm>
                <a:off x="6211940" y="2555531"/>
                <a:ext cx="48622" cy="28073"/>
              </a:xfrm>
              <a:custGeom>
                <a:avLst/>
                <a:gdLst>
                  <a:gd name="csX0" fmla="*/ 24348 w 48622"/>
                  <a:gd name="csY0" fmla="*/ 28182 h 28073"/>
                  <a:gd name="csX1" fmla="*/ 24348 w 48622"/>
                  <a:gd name="csY1" fmla="*/ 28182 h 28073"/>
                  <a:gd name="csX2" fmla="*/ 36 w 48622"/>
                  <a:gd name="csY2" fmla="*/ 14146 h 28073"/>
                  <a:gd name="csX3" fmla="*/ 24348 w 48622"/>
                  <a:gd name="csY3" fmla="*/ 109 h 28073"/>
                  <a:gd name="csX4" fmla="*/ 48659 w 48622"/>
                  <a:gd name="csY4" fmla="*/ 14146 h 28073"/>
                </a:gdLst>
                <a:ahLst/>
                <a:cxnLst>
                  <a:cxn ang="0">
                    <a:pos x="csX0" y="csY0"/>
                  </a:cxn>
                  <a:cxn ang="0">
                    <a:pos x="csX1" y="csY1"/>
                  </a:cxn>
                  <a:cxn ang="0">
                    <a:pos x="csX2" y="csY2"/>
                  </a:cxn>
                  <a:cxn ang="0">
                    <a:pos x="csX3" y="csY3"/>
                  </a:cxn>
                  <a:cxn ang="0">
                    <a:pos x="csX4" y="csY4"/>
                  </a:cxn>
                </a:cxnLst>
                <a:rect l="l" t="t" r="r" b="b"/>
                <a:pathLst>
                  <a:path w="48622" h="28073">
                    <a:moveTo>
                      <a:pt x="24348" y="28182"/>
                    </a:moveTo>
                    <a:lnTo>
                      <a:pt x="24348" y="28182"/>
                    </a:lnTo>
                    <a:lnTo>
                      <a:pt x="36" y="14146"/>
                    </a:lnTo>
                    <a:lnTo>
                      <a:pt x="24348" y="109"/>
                    </a:lnTo>
                    <a:lnTo>
                      <a:pt x="48659" y="14146"/>
                    </a:lnTo>
                    <a:close/>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nvGrpSpPr>
              <p:cNvPr id="147" name="Graphic 71">
                <a:extLst>
                  <a:ext uri="{FF2B5EF4-FFF2-40B4-BE49-F238E27FC236}">
                    <a16:creationId xmlns:a16="http://schemas.microsoft.com/office/drawing/2014/main" id="{A665D323-A804-F7E2-F797-B19779B32DF4}"/>
                  </a:ext>
                </a:extLst>
              </p:cNvPr>
              <p:cNvGrpSpPr/>
              <p:nvPr/>
            </p:nvGrpSpPr>
            <p:grpSpPr>
              <a:xfrm>
                <a:off x="6017447" y="2667824"/>
                <a:ext cx="194492" cy="168440"/>
                <a:chOff x="6017447" y="2667824"/>
                <a:chExt cx="194492" cy="168440"/>
              </a:xfrm>
              <a:noFill/>
            </p:grpSpPr>
            <p:sp>
              <p:nvSpPr>
                <p:cNvPr id="148" name="Freeform: Shape 147">
                  <a:extLst>
                    <a:ext uri="{FF2B5EF4-FFF2-40B4-BE49-F238E27FC236}">
                      <a16:creationId xmlns:a16="http://schemas.microsoft.com/office/drawing/2014/main" id="{9A5DD225-09EC-E701-F34B-5420049A68D2}"/>
                    </a:ext>
                  </a:extLst>
                </p:cNvPr>
                <p:cNvSpPr/>
                <p:nvPr/>
              </p:nvSpPr>
              <p:spPr>
                <a:xfrm>
                  <a:off x="6017447" y="2667824"/>
                  <a:ext cx="194492" cy="168439"/>
                </a:xfrm>
                <a:custGeom>
                  <a:avLst/>
                  <a:gdLst>
                    <a:gd name="csX0" fmla="*/ 121581 w 194492"/>
                    <a:gd name="csY0" fmla="*/ 127 h 168439"/>
                    <a:gd name="csX1" fmla="*/ 24 w 194492"/>
                    <a:gd name="csY1" fmla="*/ 126457 h 168439"/>
                    <a:gd name="csX2" fmla="*/ 72958 w 194492"/>
                    <a:gd name="csY2" fmla="*/ 168567 h 168439"/>
                    <a:gd name="csX3" fmla="*/ 194516 w 194492"/>
                    <a:gd name="csY3" fmla="*/ 42237 h 168439"/>
                  </a:gdLst>
                  <a:ahLst/>
                  <a:cxnLst>
                    <a:cxn ang="0">
                      <a:pos x="csX0" y="csY0"/>
                    </a:cxn>
                    <a:cxn ang="0">
                      <a:pos x="csX1" y="csY1"/>
                    </a:cxn>
                    <a:cxn ang="0">
                      <a:pos x="csX2" y="csY2"/>
                    </a:cxn>
                    <a:cxn ang="0">
                      <a:pos x="csX3" y="csY3"/>
                    </a:cxn>
                  </a:cxnLst>
                  <a:rect l="l" t="t" r="r" b="b"/>
                  <a:pathLst>
                    <a:path w="194492" h="168439">
                      <a:moveTo>
                        <a:pt x="121581" y="127"/>
                      </a:moveTo>
                      <a:lnTo>
                        <a:pt x="24" y="126457"/>
                      </a:lnTo>
                      <a:lnTo>
                        <a:pt x="72958" y="168567"/>
                      </a:lnTo>
                      <a:lnTo>
                        <a:pt x="194516" y="42237"/>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49" name="Freeform: Shape 148">
                  <a:extLst>
                    <a:ext uri="{FF2B5EF4-FFF2-40B4-BE49-F238E27FC236}">
                      <a16:creationId xmlns:a16="http://schemas.microsoft.com/office/drawing/2014/main" id="{50098FD2-F2A8-B813-4955-46428352CF86}"/>
                    </a:ext>
                  </a:extLst>
                </p:cNvPr>
                <p:cNvSpPr/>
                <p:nvPr/>
              </p:nvSpPr>
              <p:spPr>
                <a:xfrm>
                  <a:off x="6017447" y="2723971"/>
                  <a:ext cx="194492" cy="112293"/>
                </a:xfrm>
                <a:custGeom>
                  <a:avLst/>
                  <a:gdLst>
                    <a:gd name="csX0" fmla="*/ 194516 w 194492"/>
                    <a:gd name="csY0" fmla="*/ 42240 h 112293"/>
                    <a:gd name="csX1" fmla="*/ 72958 w 194492"/>
                    <a:gd name="csY1" fmla="*/ 112423 h 112293"/>
                    <a:gd name="csX2" fmla="*/ 24 w 194492"/>
                    <a:gd name="csY2" fmla="*/ 70313 h 112293"/>
                    <a:gd name="csX3" fmla="*/ 121581 w 194492"/>
                    <a:gd name="csY3" fmla="*/ 130 h 112293"/>
                  </a:gdLst>
                  <a:ahLst/>
                  <a:cxnLst>
                    <a:cxn ang="0">
                      <a:pos x="csX0" y="csY0"/>
                    </a:cxn>
                    <a:cxn ang="0">
                      <a:pos x="csX1" y="csY1"/>
                    </a:cxn>
                    <a:cxn ang="0">
                      <a:pos x="csX2" y="csY2"/>
                    </a:cxn>
                    <a:cxn ang="0">
                      <a:pos x="csX3" y="csY3"/>
                    </a:cxn>
                  </a:cxnLst>
                  <a:rect l="l" t="t" r="r" b="b"/>
                  <a:pathLst>
                    <a:path w="194492" h="112293">
                      <a:moveTo>
                        <a:pt x="194516" y="42240"/>
                      </a:moveTo>
                      <a:lnTo>
                        <a:pt x="72958" y="112423"/>
                      </a:lnTo>
                      <a:lnTo>
                        <a:pt x="24" y="70313"/>
                      </a:lnTo>
                      <a:lnTo>
                        <a:pt x="121581" y="130"/>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150" name="Graphic 71">
                <a:extLst>
                  <a:ext uri="{FF2B5EF4-FFF2-40B4-BE49-F238E27FC236}">
                    <a16:creationId xmlns:a16="http://schemas.microsoft.com/office/drawing/2014/main" id="{1F5834E2-573E-D2DF-FF57-298814050F0F}"/>
                  </a:ext>
                </a:extLst>
              </p:cNvPr>
              <p:cNvGrpSpPr/>
              <p:nvPr/>
            </p:nvGrpSpPr>
            <p:grpSpPr>
              <a:xfrm>
                <a:off x="5993136" y="2808191"/>
                <a:ext cx="218803" cy="182476"/>
                <a:chOff x="5993136" y="2808191"/>
                <a:chExt cx="218803" cy="182476"/>
              </a:xfrm>
              <a:noFill/>
            </p:grpSpPr>
            <p:sp>
              <p:nvSpPr>
                <p:cNvPr id="151" name="Freeform: Shape 150">
                  <a:extLst>
                    <a:ext uri="{FF2B5EF4-FFF2-40B4-BE49-F238E27FC236}">
                      <a16:creationId xmlns:a16="http://schemas.microsoft.com/office/drawing/2014/main" id="{60405909-5B23-658A-6F10-50DE27470ECB}"/>
                    </a:ext>
                  </a:extLst>
                </p:cNvPr>
                <p:cNvSpPr/>
                <p:nvPr/>
              </p:nvSpPr>
              <p:spPr>
                <a:xfrm>
                  <a:off x="5993136" y="2808191"/>
                  <a:ext cx="218803" cy="182476"/>
                </a:xfrm>
                <a:custGeom>
                  <a:avLst/>
                  <a:gdLst>
                    <a:gd name="csX0" fmla="*/ 145892 w 218803"/>
                    <a:gd name="csY0" fmla="*/ 147 h 182476"/>
                    <a:gd name="csX1" fmla="*/ 23 w 218803"/>
                    <a:gd name="csY1" fmla="*/ 140513 h 182476"/>
                    <a:gd name="csX2" fmla="*/ 72957 w 218803"/>
                    <a:gd name="csY2" fmla="*/ 182623 h 182476"/>
                    <a:gd name="csX3" fmla="*/ 218827 w 218803"/>
                    <a:gd name="csY3" fmla="*/ 42257 h 182476"/>
                  </a:gdLst>
                  <a:ahLst/>
                  <a:cxnLst>
                    <a:cxn ang="0">
                      <a:pos x="csX0" y="csY0"/>
                    </a:cxn>
                    <a:cxn ang="0">
                      <a:pos x="csX1" y="csY1"/>
                    </a:cxn>
                    <a:cxn ang="0">
                      <a:pos x="csX2" y="csY2"/>
                    </a:cxn>
                    <a:cxn ang="0">
                      <a:pos x="csX3" y="csY3"/>
                    </a:cxn>
                  </a:cxnLst>
                  <a:rect l="l" t="t" r="r" b="b"/>
                  <a:pathLst>
                    <a:path w="218803" h="182476">
                      <a:moveTo>
                        <a:pt x="145892" y="147"/>
                      </a:moveTo>
                      <a:lnTo>
                        <a:pt x="23" y="140513"/>
                      </a:lnTo>
                      <a:lnTo>
                        <a:pt x="72957" y="182623"/>
                      </a:lnTo>
                      <a:lnTo>
                        <a:pt x="218827" y="42257"/>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52" name="Freeform: Shape 151">
                  <a:extLst>
                    <a:ext uri="{FF2B5EF4-FFF2-40B4-BE49-F238E27FC236}">
                      <a16:creationId xmlns:a16="http://schemas.microsoft.com/office/drawing/2014/main" id="{5BC36EF4-5038-8FED-C215-5B851C268D1B}"/>
                    </a:ext>
                  </a:extLst>
                </p:cNvPr>
                <p:cNvSpPr/>
                <p:nvPr/>
              </p:nvSpPr>
              <p:spPr>
                <a:xfrm>
                  <a:off x="5993136" y="2864338"/>
                  <a:ext cx="218803" cy="126329"/>
                </a:xfrm>
                <a:custGeom>
                  <a:avLst/>
                  <a:gdLst>
                    <a:gd name="csX0" fmla="*/ 218827 w 218803"/>
                    <a:gd name="csY0" fmla="*/ 42260 h 126329"/>
                    <a:gd name="csX1" fmla="*/ 72957 w 218803"/>
                    <a:gd name="csY1" fmla="*/ 126480 h 126329"/>
                    <a:gd name="csX2" fmla="*/ 23 w 218803"/>
                    <a:gd name="csY2" fmla="*/ 84370 h 126329"/>
                    <a:gd name="csX3" fmla="*/ 145892 w 218803"/>
                    <a:gd name="csY3" fmla="*/ 150 h 126329"/>
                  </a:gdLst>
                  <a:ahLst/>
                  <a:cxnLst>
                    <a:cxn ang="0">
                      <a:pos x="csX0" y="csY0"/>
                    </a:cxn>
                    <a:cxn ang="0">
                      <a:pos x="csX1" y="csY1"/>
                    </a:cxn>
                    <a:cxn ang="0">
                      <a:pos x="csX2" y="csY2"/>
                    </a:cxn>
                    <a:cxn ang="0">
                      <a:pos x="csX3" y="csY3"/>
                    </a:cxn>
                  </a:cxnLst>
                  <a:rect l="l" t="t" r="r" b="b"/>
                  <a:pathLst>
                    <a:path w="218803" h="126329">
                      <a:moveTo>
                        <a:pt x="218827" y="42260"/>
                      </a:moveTo>
                      <a:lnTo>
                        <a:pt x="72957" y="126480"/>
                      </a:lnTo>
                      <a:lnTo>
                        <a:pt x="23" y="84370"/>
                      </a:lnTo>
                      <a:lnTo>
                        <a:pt x="145892" y="150"/>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153" name="Graphic 71">
                <a:extLst>
                  <a:ext uri="{FF2B5EF4-FFF2-40B4-BE49-F238E27FC236}">
                    <a16:creationId xmlns:a16="http://schemas.microsoft.com/office/drawing/2014/main" id="{97916A8F-3264-74F1-784D-114EEA349B88}"/>
                  </a:ext>
                </a:extLst>
              </p:cNvPr>
              <p:cNvGrpSpPr/>
              <p:nvPr/>
            </p:nvGrpSpPr>
            <p:grpSpPr>
              <a:xfrm>
                <a:off x="5968825" y="2948558"/>
                <a:ext cx="243115" cy="196513"/>
                <a:chOff x="5968825" y="2948558"/>
                <a:chExt cx="243115" cy="196513"/>
              </a:xfrm>
              <a:noFill/>
            </p:grpSpPr>
            <p:sp>
              <p:nvSpPr>
                <p:cNvPr id="154" name="Freeform: Shape 153">
                  <a:extLst>
                    <a:ext uri="{FF2B5EF4-FFF2-40B4-BE49-F238E27FC236}">
                      <a16:creationId xmlns:a16="http://schemas.microsoft.com/office/drawing/2014/main" id="{A660AD62-CE2F-1EF4-7761-D453C964C814}"/>
                    </a:ext>
                  </a:extLst>
                </p:cNvPr>
                <p:cNvSpPr/>
                <p:nvPr/>
              </p:nvSpPr>
              <p:spPr>
                <a:xfrm>
                  <a:off x="5968825" y="2948558"/>
                  <a:ext cx="243115" cy="196513"/>
                </a:xfrm>
                <a:custGeom>
                  <a:avLst/>
                  <a:gdLst>
                    <a:gd name="csX0" fmla="*/ 170202 w 243115"/>
                    <a:gd name="csY0" fmla="*/ 166 h 196513"/>
                    <a:gd name="csX1" fmla="*/ 22 w 243115"/>
                    <a:gd name="csY1" fmla="*/ 154570 h 196513"/>
                    <a:gd name="csX2" fmla="*/ 72956 w 243115"/>
                    <a:gd name="csY2" fmla="*/ 196680 h 196513"/>
                    <a:gd name="csX3" fmla="*/ 243137 w 243115"/>
                    <a:gd name="csY3" fmla="*/ 42276 h 196513"/>
                  </a:gdLst>
                  <a:ahLst/>
                  <a:cxnLst>
                    <a:cxn ang="0">
                      <a:pos x="csX0" y="csY0"/>
                    </a:cxn>
                    <a:cxn ang="0">
                      <a:pos x="csX1" y="csY1"/>
                    </a:cxn>
                    <a:cxn ang="0">
                      <a:pos x="csX2" y="csY2"/>
                    </a:cxn>
                    <a:cxn ang="0">
                      <a:pos x="csX3" y="csY3"/>
                    </a:cxn>
                  </a:cxnLst>
                  <a:rect l="l" t="t" r="r" b="b"/>
                  <a:pathLst>
                    <a:path w="243115" h="196513">
                      <a:moveTo>
                        <a:pt x="170202" y="166"/>
                      </a:moveTo>
                      <a:lnTo>
                        <a:pt x="22" y="154570"/>
                      </a:lnTo>
                      <a:lnTo>
                        <a:pt x="72956" y="196680"/>
                      </a:lnTo>
                      <a:lnTo>
                        <a:pt x="243137" y="42276"/>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55" name="Freeform: Shape 154">
                  <a:extLst>
                    <a:ext uri="{FF2B5EF4-FFF2-40B4-BE49-F238E27FC236}">
                      <a16:creationId xmlns:a16="http://schemas.microsoft.com/office/drawing/2014/main" id="{2DD28F12-8D86-F2D0-244A-C5736B195060}"/>
                    </a:ext>
                  </a:extLst>
                </p:cNvPr>
                <p:cNvSpPr/>
                <p:nvPr/>
              </p:nvSpPr>
              <p:spPr>
                <a:xfrm>
                  <a:off x="5968825" y="3004704"/>
                  <a:ext cx="243115" cy="140366"/>
                </a:xfrm>
                <a:custGeom>
                  <a:avLst/>
                  <a:gdLst>
                    <a:gd name="csX0" fmla="*/ 243137 w 243115"/>
                    <a:gd name="csY0" fmla="*/ 42279 h 140366"/>
                    <a:gd name="csX1" fmla="*/ 72956 w 243115"/>
                    <a:gd name="csY1" fmla="*/ 140536 h 140366"/>
                    <a:gd name="csX2" fmla="*/ 22 w 243115"/>
                    <a:gd name="csY2" fmla="*/ 98426 h 140366"/>
                    <a:gd name="csX3" fmla="*/ 170202 w 243115"/>
                    <a:gd name="csY3" fmla="*/ 169 h 140366"/>
                  </a:gdLst>
                  <a:ahLst/>
                  <a:cxnLst>
                    <a:cxn ang="0">
                      <a:pos x="csX0" y="csY0"/>
                    </a:cxn>
                    <a:cxn ang="0">
                      <a:pos x="csX1" y="csY1"/>
                    </a:cxn>
                    <a:cxn ang="0">
                      <a:pos x="csX2" y="csY2"/>
                    </a:cxn>
                    <a:cxn ang="0">
                      <a:pos x="csX3" y="csY3"/>
                    </a:cxn>
                  </a:cxnLst>
                  <a:rect l="l" t="t" r="r" b="b"/>
                  <a:pathLst>
                    <a:path w="243115" h="140366">
                      <a:moveTo>
                        <a:pt x="243137" y="42279"/>
                      </a:moveTo>
                      <a:lnTo>
                        <a:pt x="72956" y="140536"/>
                      </a:lnTo>
                      <a:lnTo>
                        <a:pt x="22" y="98426"/>
                      </a:lnTo>
                      <a:lnTo>
                        <a:pt x="170202" y="169"/>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156" name="Graphic 71">
                <a:extLst>
                  <a:ext uri="{FF2B5EF4-FFF2-40B4-BE49-F238E27FC236}">
                    <a16:creationId xmlns:a16="http://schemas.microsoft.com/office/drawing/2014/main" id="{0032243A-7B6F-B604-4E60-B0264693708D}"/>
                  </a:ext>
                </a:extLst>
              </p:cNvPr>
              <p:cNvGrpSpPr/>
              <p:nvPr/>
            </p:nvGrpSpPr>
            <p:grpSpPr>
              <a:xfrm>
                <a:off x="6259731" y="2583604"/>
                <a:ext cx="195334" cy="112930"/>
                <a:chOff x="6259731" y="2583604"/>
                <a:chExt cx="195334" cy="112930"/>
              </a:xfrm>
              <a:noFill/>
            </p:grpSpPr>
            <p:sp>
              <p:nvSpPr>
                <p:cNvPr id="157" name="Freeform: Shape 156">
                  <a:extLst>
                    <a:ext uri="{FF2B5EF4-FFF2-40B4-BE49-F238E27FC236}">
                      <a16:creationId xmlns:a16="http://schemas.microsoft.com/office/drawing/2014/main" id="{BDD34FA9-C48B-BA88-47D3-3AC8E6FDEF1E}"/>
                    </a:ext>
                  </a:extLst>
                </p:cNvPr>
                <p:cNvSpPr/>
                <p:nvPr/>
              </p:nvSpPr>
              <p:spPr>
                <a:xfrm>
                  <a:off x="6259731" y="2583604"/>
                  <a:ext cx="195334" cy="56783"/>
                </a:xfrm>
                <a:custGeom>
                  <a:avLst/>
                  <a:gdLst>
                    <a:gd name="csX0" fmla="*/ 61 w 195334"/>
                    <a:gd name="csY0" fmla="*/ 14780 h 56783"/>
                    <a:gd name="csX1" fmla="*/ 122461 w 195334"/>
                    <a:gd name="csY1" fmla="*/ 106 h 56783"/>
                    <a:gd name="csX2" fmla="*/ 195396 w 195334"/>
                    <a:gd name="csY2" fmla="*/ 42216 h 56783"/>
                    <a:gd name="csX3" fmla="*/ 72996 w 195334"/>
                    <a:gd name="csY3" fmla="*/ 56890 h 56783"/>
                  </a:gdLst>
                  <a:ahLst/>
                  <a:cxnLst>
                    <a:cxn ang="0">
                      <a:pos x="csX0" y="csY0"/>
                    </a:cxn>
                    <a:cxn ang="0">
                      <a:pos x="csX1" y="csY1"/>
                    </a:cxn>
                    <a:cxn ang="0">
                      <a:pos x="csX2" y="csY2"/>
                    </a:cxn>
                    <a:cxn ang="0">
                      <a:pos x="csX3" y="csY3"/>
                    </a:cxn>
                  </a:cxnLst>
                  <a:rect l="l" t="t" r="r" b="b"/>
                  <a:pathLst>
                    <a:path w="195334" h="56783">
                      <a:moveTo>
                        <a:pt x="61" y="14780"/>
                      </a:moveTo>
                      <a:lnTo>
                        <a:pt x="122461" y="106"/>
                      </a:lnTo>
                      <a:lnTo>
                        <a:pt x="195396" y="42216"/>
                      </a:lnTo>
                      <a:lnTo>
                        <a:pt x="72996" y="56890"/>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58" name="Freeform: Shape 157">
                  <a:extLst>
                    <a:ext uri="{FF2B5EF4-FFF2-40B4-BE49-F238E27FC236}">
                      <a16:creationId xmlns:a16="http://schemas.microsoft.com/office/drawing/2014/main" id="{3DA37D0E-4AE2-EEFF-C390-AF3BE69209B9}"/>
                    </a:ext>
                  </a:extLst>
                </p:cNvPr>
                <p:cNvSpPr/>
                <p:nvPr/>
              </p:nvSpPr>
              <p:spPr>
                <a:xfrm>
                  <a:off x="6259731" y="2583604"/>
                  <a:ext cx="195334" cy="112930"/>
                </a:xfrm>
                <a:custGeom>
                  <a:avLst/>
                  <a:gdLst>
                    <a:gd name="csX0" fmla="*/ 72996 w 195334"/>
                    <a:gd name="csY0" fmla="*/ 113039 h 112930"/>
                    <a:gd name="csX1" fmla="*/ 195396 w 195334"/>
                    <a:gd name="csY1" fmla="*/ 42219 h 112930"/>
                    <a:gd name="csX2" fmla="*/ 122461 w 195334"/>
                    <a:gd name="csY2" fmla="*/ 109 h 112930"/>
                    <a:gd name="csX3" fmla="*/ 61 w 195334"/>
                    <a:gd name="csY3" fmla="*/ 70929 h 112930"/>
                  </a:gdLst>
                  <a:ahLst/>
                  <a:cxnLst>
                    <a:cxn ang="0">
                      <a:pos x="csX0" y="csY0"/>
                    </a:cxn>
                    <a:cxn ang="0">
                      <a:pos x="csX1" y="csY1"/>
                    </a:cxn>
                    <a:cxn ang="0">
                      <a:pos x="csX2" y="csY2"/>
                    </a:cxn>
                    <a:cxn ang="0">
                      <a:pos x="csX3" y="csY3"/>
                    </a:cxn>
                  </a:cxnLst>
                  <a:rect l="l" t="t" r="r" b="b"/>
                  <a:pathLst>
                    <a:path w="195334" h="112930">
                      <a:moveTo>
                        <a:pt x="72996" y="113039"/>
                      </a:moveTo>
                      <a:lnTo>
                        <a:pt x="195396" y="42219"/>
                      </a:lnTo>
                      <a:lnTo>
                        <a:pt x="122461" y="109"/>
                      </a:lnTo>
                      <a:lnTo>
                        <a:pt x="61" y="70929"/>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159" name="Graphic 71">
                <a:extLst>
                  <a:ext uri="{FF2B5EF4-FFF2-40B4-BE49-F238E27FC236}">
                    <a16:creationId xmlns:a16="http://schemas.microsoft.com/office/drawing/2014/main" id="{D16C738A-577A-91BB-1955-D483910DE1C7}"/>
                  </a:ext>
                </a:extLst>
              </p:cNvPr>
              <p:cNvGrpSpPr/>
              <p:nvPr/>
            </p:nvGrpSpPr>
            <p:grpSpPr>
              <a:xfrm>
                <a:off x="6264279" y="2709934"/>
                <a:ext cx="215097" cy="119311"/>
                <a:chOff x="6264279" y="2709934"/>
                <a:chExt cx="215097" cy="119311"/>
              </a:xfrm>
              <a:noFill/>
            </p:grpSpPr>
            <p:sp>
              <p:nvSpPr>
                <p:cNvPr id="160" name="Freeform: Shape 159">
                  <a:extLst>
                    <a:ext uri="{FF2B5EF4-FFF2-40B4-BE49-F238E27FC236}">
                      <a16:creationId xmlns:a16="http://schemas.microsoft.com/office/drawing/2014/main" id="{E190D96A-4169-EF0E-243F-F766773DC528}"/>
                    </a:ext>
                  </a:extLst>
                </p:cNvPr>
                <p:cNvSpPr/>
                <p:nvPr/>
              </p:nvSpPr>
              <p:spPr>
                <a:xfrm>
                  <a:off x="6264279" y="2709934"/>
                  <a:ext cx="215097" cy="63164"/>
                </a:xfrm>
                <a:custGeom>
                  <a:avLst/>
                  <a:gdLst>
                    <a:gd name="csX0" fmla="*/ 64 w 215097"/>
                    <a:gd name="csY0" fmla="*/ 21178 h 63164"/>
                    <a:gd name="csX1" fmla="*/ 142228 w 215097"/>
                    <a:gd name="csY1" fmla="*/ 123 h 63164"/>
                    <a:gd name="csX2" fmla="*/ 215162 w 215097"/>
                    <a:gd name="csY2" fmla="*/ 42233 h 63164"/>
                    <a:gd name="csX3" fmla="*/ 72999 w 215097"/>
                    <a:gd name="csY3" fmla="*/ 63288 h 63164"/>
                  </a:gdLst>
                  <a:ahLst/>
                  <a:cxnLst>
                    <a:cxn ang="0">
                      <a:pos x="csX0" y="csY0"/>
                    </a:cxn>
                    <a:cxn ang="0">
                      <a:pos x="csX1" y="csY1"/>
                    </a:cxn>
                    <a:cxn ang="0">
                      <a:pos x="csX2" y="csY2"/>
                    </a:cxn>
                    <a:cxn ang="0">
                      <a:pos x="csX3" y="csY3"/>
                    </a:cxn>
                  </a:cxnLst>
                  <a:rect l="l" t="t" r="r" b="b"/>
                  <a:pathLst>
                    <a:path w="215097" h="63164">
                      <a:moveTo>
                        <a:pt x="64" y="21178"/>
                      </a:moveTo>
                      <a:lnTo>
                        <a:pt x="142228" y="123"/>
                      </a:lnTo>
                      <a:lnTo>
                        <a:pt x="215162" y="42233"/>
                      </a:lnTo>
                      <a:lnTo>
                        <a:pt x="72999" y="63288"/>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61" name="Freeform: Shape 160">
                  <a:extLst>
                    <a:ext uri="{FF2B5EF4-FFF2-40B4-BE49-F238E27FC236}">
                      <a16:creationId xmlns:a16="http://schemas.microsoft.com/office/drawing/2014/main" id="{6441BC14-9FEF-3982-E030-27CC52EBBA02}"/>
                    </a:ext>
                  </a:extLst>
                </p:cNvPr>
                <p:cNvSpPr/>
                <p:nvPr/>
              </p:nvSpPr>
              <p:spPr>
                <a:xfrm>
                  <a:off x="6264279" y="2709934"/>
                  <a:ext cx="215097" cy="119311"/>
                </a:xfrm>
                <a:custGeom>
                  <a:avLst/>
                  <a:gdLst>
                    <a:gd name="csX0" fmla="*/ 72999 w 215097"/>
                    <a:gd name="csY0" fmla="*/ 119437 h 119311"/>
                    <a:gd name="csX1" fmla="*/ 215162 w 215097"/>
                    <a:gd name="csY1" fmla="*/ 42235 h 119311"/>
                    <a:gd name="csX2" fmla="*/ 142228 w 215097"/>
                    <a:gd name="csY2" fmla="*/ 125 h 119311"/>
                    <a:gd name="csX3" fmla="*/ 64 w 215097"/>
                    <a:gd name="csY3" fmla="*/ 77327 h 119311"/>
                  </a:gdLst>
                  <a:ahLst/>
                  <a:cxnLst>
                    <a:cxn ang="0">
                      <a:pos x="csX0" y="csY0"/>
                    </a:cxn>
                    <a:cxn ang="0">
                      <a:pos x="csX1" y="csY1"/>
                    </a:cxn>
                    <a:cxn ang="0">
                      <a:pos x="csX2" y="csY2"/>
                    </a:cxn>
                    <a:cxn ang="0">
                      <a:pos x="csX3" y="csY3"/>
                    </a:cxn>
                  </a:cxnLst>
                  <a:rect l="l" t="t" r="r" b="b"/>
                  <a:pathLst>
                    <a:path w="215097" h="119311">
                      <a:moveTo>
                        <a:pt x="72999" y="119437"/>
                      </a:moveTo>
                      <a:lnTo>
                        <a:pt x="215162" y="42235"/>
                      </a:lnTo>
                      <a:lnTo>
                        <a:pt x="142228" y="125"/>
                      </a:lnTo>
                      <a:lnTo>
                        <a:pt x="64" y="77327"/>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162" name="Graphic 71">
                <a:extLst>
                  <a:ext uri="{FF2B5EF4-FFF2-40B4-BE49-F238E27FC236}">
                    <a16:creationId xmlns:a16="http://schemas.microsoft.com/office/drawing/2014/main" id="{DAC709BA-7E5A-C12C-F884-7769DAD19E7B}"/>
                  </a:ext>
                </a:extLst>
              </p:cNvPr>
              <p:cNvGrpSpPr/>
              <p:nvPr/>
            </p:nvGrpSpPr>
            <p:grpSpPr>
              <a:xfrm>
                <a:off x="6260548" y="2836264"/>
                <a:ext cx="243143" cy="140366"/>
                <a:chOff x="6260548" y="2836264"/>
                <a:chExt cx="243143" cy="140366"/>
              </a:xfrm>
              <a:noFill/>
            </p:grpSpPr>
            <p:sp>
              <p:nvSpPr>
                <p:cNvPr id="163" name="Freeform: Shape 162">
                  <a:extLst>
                    <a:ext uri="{FF2B5EF4-FFF2-40B4-BE49-F238E27FC236}">
                      <a16:creationId xmlns:a16="http://schemas.microsoft.com/office/drawing/2014/main" id="{39B282A2-1663-0195-E529-BA61AC97B104}"/>
                    </a:ext>
                  </a:extLst>
                </p:cNvPr>
                <p:cNvSpPr/>
                <p:nvPr/>
              </p:nvSpPr>
              <p:spPr>
                <a:xfrm>
                  <a:off x="6260548" y="2836264"/>
                  <a:ext cx="243143" cy="84219"/>
                </a:xfrm>
                <a:custGeom>
                  <a:avLst/>
                  <a:gdLst>
                    <a:gd name="csX0" fmla="*/ 67 w 243143"/>
                    <a:gd name="csY0" fmla="*/ 42250 h 84219"/>
                    <a:gd name="csX1" fmla="*/ 170276 w 243143"/>
                    <a:gd name="csY1" fmla="*/ 140 h 84219"/>
                    <a:gd name="csX2" fmla="*/ 243210 w 243143"/>
                    <a:gd name="csY2" fmla="*/ 42250 h 84219"/>
                    <a:gd name="csX3" fmla="*/ 73002 w 243143"/>
                    <a:gd name="csY3" fmla="*/ 84360 h 84219"/>
                  </a:gdLst>
                  <a:ahLst/>
                  <a:cxnLst>
                    <a:cxn ang="0">
                      <a:pos x="csX0" y="csY0"/>
                    </a:cxn>
                    <a:cxn ang="0">
                      <a:pos x="csX1" y="csY1"/>
                    </a:cxn>
                    <a:cxn ang="0">
                      <a:pos x="csX2" y="csY2"/>
                    </a:cxn>
                    <a:cxn ang="0">
                      <a:pos x="csX3" y="csY3"/>
                    </a:cxn>
                  </a:cxnLst>
                  <a:rect l="l" t="t" r="r" b="b"/>
                  <a:pathLst>
                    <a:path w="243143" h="84219">
                      <a:moveTo>
                        <a:pt x="67" y="42250"/>
                      </a:moveTo>
                      <a:lnTo>
                        <a:pt x="170276" y="140"/>
                      </a:lnTo>
                      <a:lnTo>
                        <a:pt x="243210" y="42250"/>
                      </a:lnTo>
                      <a:lnTo>
                        <a:pt x="73002" y="84360"/>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64" name="Freeform: Shape 163">
                  <a:extLst>
                    <a:ext uri="{FF2B5EF4-FFF2-40B4-BE49-F238E27FC236}">
                      <a16:creationId xmlns:a16="http://schemas.microsoft.com/office/drawing/2014/main" id="{937C2F83-FD11-0684-DA10-635E945CABBC}"/>
                    </a:ext>
                  </a:extLst>
                </p:cNvPr>
                <p:cNvSpPr/>
                <p:nvPr/>
              </p:nvSpPr>
              <p:spPr>
                <a:xfrm>
                  <a:off x="6260548" y="2836264"/>
                  <a:ext cx="243143" cy="140366"/>
                </a:xfrm>
                <a:custGeom>
                  <a:avLst/>
                  <a:gdLst>
                    <a:gd name="csX0" fmla="*/ 73002 w 243143"/>
                    <a:gd name="csY0" fmla="*/ 140510 h 140366"/>
                    <a:gd name="csX1" fmla="*/ 243210 w 243143"/>
                    <a:gd name="csY1" fmla="*/ 42253 h 140366"/>
                    <a:gd name="csX2" fmla="*/ 170276 w 243143"/>
                    <a:gd name="csY2" fmla="*/ 143 h 140366"/>
                    <a:gd name="csX3" fmla="*/ 67 w 243143"/>
                    <a:gd name="csY3" fmla="*/ 98400 h 140366"/>
                  </a:gdLst>
                  <a:ahLst/>
                  <a:cxnLst>
                    <a:cxn ang="0">
                      <a:pos x="csX0" y="csY0"/>
                    </a:cxn>
                    <a:cxn ang="0">
                      <a:pos x="csX1" y="csY1"/>
                    </a:cxn>
                    <a:cxn ang="0">
                      <a:pos x="csX2" y="csY2"/>
                    </a:cxn>
                    <a:cxn ang="0">
                      <a:pos x="csX3" y="csY3"/>
                    </a:cxn>
                  </a:cxnLst>
                  <a:rect l="l" t="t" r="r" b="b"/>
                  <a:pathLst>
                    <a:path w="243143" h="140366">
                      <a:moveTo>
                        <a:pt x="73002" y="140510"/>
                      </a:moveTo>
                      <a:lnTo>
                        <a:pt x="243210" y="42253"/>
                      </a:lnTo>
                      <a:lnTo>
                        <a:pt x="170276" y="143"/>
                      </a:lnTo>
                      <a:lnTo>
                        <a:pt x="67" y="98400"/>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sp>
            <p:nvSpPr>
              <p:cNvPr id="165" name="Freeform: Shape 164">
                <a:extLst>
                  <a:ext uri="{FF2B5EF4-FFF2-40B4-BE49-F238E27FC236}">
                    <a16:creationId xmlns:a16="http://schemas.microsoft.com/office/drawing/2014/main" id="{7B833287-6019-89E3-E9EA-ED9A43DE7984}"/>
                  </a:ext>
                </a:extLst>
              </p:cNvPr>
              <p:cNvSpPr/>
              <p:nvPr/>
            </p:nvSpPr>
            <p:spPr>
              <a:xfrm>
                <a:off x="6211940" y="2976631"/>
                <a:ext cx="121557" cy="14036"/>
              </a:xfrm>
              <a:custGeom>
                <a:avLst/>
                <a:gdLst>
                  <a:gd name="csX0" fmla="*/ 40 w 121557"/>
                  <a:gd name="csY0" fmla="*/ 14187 h 14036"/>
                  <a:gd name="csX1" fmla="*/ 121597 w 121557"/>
                  <a:gd name="csY1" fmla="*/ 150 h 14036"/>
                </a:gdLst>
                <a:ahLst/>
                <a:cxnLst>
                  <a:cxn ang="0">
                    <a:pos x="csX0" y="csY0"/>
                  </a:cxn>
                  <a:cxn ang="0">
                    <a:pos x="csX1" y="csY1"/>
                  </a:cxn>
                </a:cxnLst>
                <a:rect l="l" t="t" r="r" b="b"/>
                <a:pathLst>
                  <a:path w="121557" h="14036">
                    <a:moveTo>
                      <a:pt x="40" y="14187"/>
                    </a:moveTo>
                    <a:lnTo>
                      <a:pt x="121597" y="150"/>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66" name="Freeform: Shape 165">
                <a:extLst>
                  <a:ext uri="{FF2B5EF4-FFF2-40B4-BE49-F238E27FC236}">
                    <a16:creationId xmlns:a16="http://schemas.microsoft.com/office/drawing/2014/main" id="{F9BE2202-EAFB-9CE4-4E4C-3B64D981732E}"/>
                  </a:ext>
                </a:extLst>
              </p:cNvPr>
              <p:cNvSpPr/>
              <p:nvPr/>
            </p:nvSpPr>
            <p:spPr>
              <a:xfrm>
                <a:off x="6211940" y="2920484"/>
                <a:ext cx="121557" cy="126329"/>
              </a:xfrm>
              <a:custGeom>
                <a:avLst/>
                <a:gdLst>
                  <a:gd name="csX0" fmla="*/ 40 w 121557"/>
                  <a:gd name="csY0" fmla="*/ 126480 h 126329"/>
                  <a:gd name="csX1" fmla="*/ 40 w 121557"/>
                  <a:gd name="csY1" fmla="*/ 126480 h 126329"/>
                  <a:gd name="csX2" fmla="*/ 121597 w 121557"/>
                  <a:gd name="csY2" fmla="*/ 150 h 126329"/>
                </a:gdLst>
                <a:ahLst/>
                <a:cxnLst>
                  <a:cxn ang="0">
                    <a:pos x="csX0" y="csY0"/>
                  </a:cxn>
                  <a:cxn ang="0">
                    <a:pos x="csX1" y="csY1"/>
                  </a:cxn>
                  <a:cxn ang="0">
                    <a:pos x="csX2" y="csY2"/>
                  </a:cxn>
                </a:cxnLst>
                <a:rect l="l" t="t" r="r" b="b"/>
                <a:pathLst>
                  <a:path w="121557" h="126329">
                    <a:moveTo>
                      <a:pt x="40" y="126480"/>
                    </a:moveTo>
                    <a:lnTo>
                      <a:pt x="40" y="126480"/>
                    </a:lnTo>
                    <a:lnTo>
                      <a:pt x="121597" y="150"/>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67" name="Freeform: Shape 166">
                <a:extLst>
                  <a:ext uri="{FF2B5EF4-FFF2-40B4-BE49-F238E27FC236}">
                    <a16:creationId xmlns:a16="http://schemas.microsoft.com/office/drawing/2014/main" id="{AAEE75AD-0EF2-B8EC-80F3-9348E35DDC79}"/>
                  </a:ext>
                </a:extLst>
              </p:cNvPr>
              <p:cNvSpPr/>
              <p:nvPr/>
            </p:nvSpPr>
            <p:spPr>
              <a:xfrm>
                <a:off x="6211940" y="2773099"/>
                <a:ext cx="125262" cy="133348"/>
              </a:xfrm>
              <a:custGeom>
                <a:avLst/>
                <a:gdLst>
                  <a:gd name="csX0" fmla="*/ 40 w 125262"/>
                  <a:gd name="csY0" fmla="*/ 133484 h 133348"/>
                  <a:gd name="csX1" fmla="*/ 125302 w 125262"/>
                  <a:gd name="csY1" fmla="*/ 136 h 133348"/>
                </a:gdLst>
                <a:ahLst/>
                <a:cxnLst>
                  <a:cxn ang="0">
                    <a:pos x="csX0" y="csY0"/>
                  </a:cxn>
                  <a:cxn ang="0">
                    <a:pos x="csX1" y="csY1"/>
                  </a:cxn>
                </a:cxnLst>
                <a:rect l="l" t="t" r="r" b="b"/>
                <a:pathLst>
                  <a:path w="125262" h="133348">
                    <a:moveTo>
                      <a:pt x="40" y="133484"/>
                    </a:moveTo>
                    <a:lnTo>
                      <a:pt x="125302" y="136"/>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68" name="Freeform: Shape 167">
                <a:extLst>
                  <a:ext uri="{FF2B5EF4-FFF2-40B4-BE49-F238E27FC236}">
                    <a16:creationId xmlns:a16="http://schemas.microsoft.com/office/drawing/2014/main" id="{E972311B-2268-C17D-4E74-EB9AA754B734}"/>
                  </a:ext>
                </a:extLst>
              </p:cNvPr>
              <p:cNvSpPr/>
              <p:nvPr/>
            </p:nvSpPr>
            <p:spPr>
              <a:xfrm>
                <a:off x="6211940" y="2829246"/>
                <a:ext cx="125262" cy="21054"/>
              </a:xfrm>
              <a:custGeom>
                <a:avLst/>
                <a:gdLst>
                  <a:gd name="csX0" fmla="*/ 40 w 125262"/>
                  <a:gd name="csY0" fmla="*/ 21191 h 21054"/>
                  <a:gd name="csX1" fmla="*/ 125302 w 125262"/>
                  <a:gd name="csY1" fmla="*/ 136 h 21054"/>
                </a:gdLst>
                <a:ahLst/>
                <a:cxnLst>
                  <a:cxn ang="0">
                    <a:pos x="csX0" y="csY0"/>
                  </a:cxn>
                  <a:cxn ang="0">
                    <a:pos x="csX1" y="csY1"/>
                  </a:cxn>
                </a:cxnLst>
                <a:rect l="l" t="t" r="r" b="b"/>
                <a:pathLst>
                  <a:path w="125262" h="21054">
                    <a:moveTo>
                      <a:pt x="40" y="21191"/>
                    </a:moveTo>
                    <a:lnTo>
                      <a:pt x="125302" y="136"/>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69" name="Freeform: Shape 168">
                <a:extLst>
                  <a:ext uri="{FF2B5EF4-FFF2-40B4-BE49-F238E27FC236}">
                    <a16:creationId xmlns:a16="http://schemas.microsoft.com/office/drawing/2014/main" id="{D06BCCE4-CAFB-CA63-45A8-6673A109769B}"/>
                  </a:ext>
                </a:extLst>
              </p:cNvPr>
              <p:cNvSpPr/>
              <p:nvPr/>
            </p:nvSpPr>
            <p:spPr>
              <a:xfrm>
                <a:off x="6211940" y="2640290"/>
                <a:ext cx="121557" cy="125790"/>
              </a:xfrm>
              <a:custGeom>
                <a:avLst/>
                <a:gdLst>
                  <a:gd name="csX0" fmla="*/ 40 w 121557"/>
                  <a:gd name="csY0" fmla="*/ 125913 h 125790"/>
                  <a:gd name="csX1" fmla="*/ 121597 w 121557"/>
                  <a:gd name="csY1" fmla="*/ 122 h 125790"/>
                </a:gdLst>
                <a:ahLst/>
                <a:cxnLst>
                  <a:cxn ang="0">
                    <a:pos x="csX0" y="csY0"/>
                  </a:cxn>
                  <a:cxn ang="0">
                    <a:pos x="csX1" y="csY1"/>
                  </a:cxn>
                </a:cxnLst>
                <a:rect l="l" t="t" r="r" b="b"/>
                <a:pathLst>
                  <a:path w="121557" h="125790">
                    <a:moveTo>
                      <a:pt x="40" y="125913"/>
                    </a:moveTo>
                    <a:lnTo>
                      <a:pt x="121597" y="122"/>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70" name="Freeform: Shape 169">
                <a:extLst>
                  <a:ext uri="{FF2B5EF4-FFF2-40B4-BE49-F238E27FC236}">
                    <a16:creationId xmlns:a16="http://schemas.microsoft.com/office/drawing/2014/main" id="{F6270BF0-BC25-F375-3AC3-14E9C03BA8A2}"/>
                  </a:ext>
                </a:extLst>
              </p:cNvPr>
              <p:cNvSpPr/>
              <p:nvPr/>
            </p:nvSpPr>
            <p:spPr>
              <a:xfrm>
                <a:off x="6211940" y="2696061"/>
                <a:ext cx="121557" cy="13873"/>
              </a:xfrm>
              <a:custGeom>
                <a:avLst/>
                <a:gdLst>
                  <a:gd name="csX0" fmla="*/ 40 w 121557"/>
                  <a:gd name="csY0" fmla="*/ 13996 h 13873"/>
                  <a:gd name="csX1" fmla="*/ 121597 w 121557"/>
                  <a:gd name="csY1" fmla="*/ 122 h 13873"/>
                </a:gdLst>
                <a:ahLst/>
                <a:cxnLst>
                  <a:cxn ang="0">
                    <a:pos x="csX0" y="csY0"/>
                  </a:cxn>
                  <a:cxn ang="0">
                    <a:pos x="csX1" y="csY1"/>
                  </a:cxn>
                </a:cxnLst>
                <a:rect l="l" t="t" r="r" b="b"/>
                <a:pathLst>
                  <a:path w="121557" h="13873">
                    <a:moveTo>
                      <a:pt x="40" y="13996"/>
                    </a:moveTo>
                    <a:lnTo>
                      <a:pt x="121597" y="122"/>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71" name="Freeform: Shape 170">
                <a:extLst>
                  <a:ext uri="{FF2B5EF4-FFF2-40B4-BE49-F238E27FC236}">
                    <a16:creationId xmlns:a16="http://schemas.microsoft.com/office/drawing/2014/main" id="{8BC5EB46-73E0-6742-FCB0-E31ED7BF1D93}"/>
                  </a:ext>
                </a:extLst>
              </p:cNvPr>
              <p:cNvSpPr/>
              <p:nvPr/>
            </p:nvSpPr>
            <p:spPr>
              <a:xfrm>
                <a:off x="6139004" y="2723971"/>
                <a:ext cx="72935" cy="42109"/>
              </a:xfrm>
              <a:custGeom>
                <a:avLst/>
                <a:gdLst>
                  <a:gd name="csX0" fmla="*/ 30 w 72935"/>
                  <a:gd name="csY0" fmla="*/ 127 h 42109"/>
                  <a:gd name="csX1" fmla="*/ 72965 w 72935"/>
                  <a:gd name="csY1" fmla="*/ 42237 h 42109"/>
                </a:gdLst>
                <a:ahLst/>
                <a:cxnLst>
                  <a:cxn ang="0">
                    <a:pos x="csX0" y="csY0"/>
                  </a:cxn>
                  <a:cxn ang="0">
                    <a:pos x="csX1" y="csY1"/>
                  </a:cxn>
                </a:cxnLst>
                <a:rect l="l" t="t" r="r" b="b"/>
                <a:pathLst>
                  <a:path w="72935" h="42109">
                    <a:moveTo>
                      <a:pt x="30" y="127"/>
                    </a:moveTo>
                    <a:lnTo>
                      <a:pt x="72965" y="42237"/>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72" name="Freeform: Shape 171">
                <a:extLst>
                  <a:ext uri="{FF2B5EF4-FFF2-40B4-BE49-F238E27FC236}">
                    <a16:creationId xmlns:a16="http://schemas.microsoft.com/office/drawing/2014/main" id="{FFFA3402-A71C-7CBA-67E3-A2A8B63806F1}"/>
                  </a:ext>
                </a:extLst>
              </p:cNvPr>
              <p:cNvSpPr/>
              <p:nvPr/>
            </p:nvSpPr>
            <p:spPr>
              <a:xfrm>
                <a:off x="6139004" y="2808191"/>
                <a:ext cx="72935" cy="42109"/>
              </a:xfrm>
              <a:custGeom>
                <a:avLst/>
                <a:gdLst>
                  <a:gd name="csX0" fmla="*/ 30 w 72935"/>
                  <a:gd name="csY0" fmla="*/ 135 h 42109"/>
                  <a:gd name="csX1" fmla="*/ 72965 w 72935"/>
                  <a:gd name="csY1" fmla="*/ 42245 h 42109"/>
                </a:gdLst>
                <a:ahLst/>
                <a:cxnLst>
                  <a:cxn ang="0">
                    <a:pos x="csX0" y="csY0"/>
                  </a:cxn>
                  <a:cxn ang="0">
                    <a:pos x="csX1" y="csY1"/>
                  </a:cxn>
                </a:cxnLst>
                <a:rect l="l" t="t" r="r" b="b"/>
                <a:pathLst>
                  <a:path w="72935" h="42109">
                    <a:moveTo>
                      <a:pt x="30" y="135"/>
                    </a:moveTo>
                    <a:lnTo>
                      <a:pt x="72965" y="42245"/>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73" name="Freeform: Shape 172">
                <a:extLst>
                  <a:ext uri="{FF2B5EF4-FFF2-40B4-BE49-F238E27FC236}">
                    <a16:creationId xmlns:a16="http://schemas.microsoft.com/office/drawing/2014/main" id="{3F97DD17-DA40-A306-4FF0-5B2A7E5E5F3C}"/>
                  </a:ext>
                </a:extLst>
              </p:cNvPr>
              <p:cNvSpPr/>
              <p:nvPr/>
            </p:nvSpPr>
            <p:spPr>
              <a:xfrm>
                <a:off x="6139004" y="2864338"/>
                <a:ext cx="72935" cy="42109"/>
              </a:xfrm>
              <a:custGeom>
                <a:avLst/>
                <a:gdLst>
                  <a:gd name="csX0" fmla="*/ 30 w 72935"/>
                  <a:gd name="csY0" fmla="*/ 140 h 42109"/>
                  <a:gd name="csX1" fmla="*/ 72965 w 72935"/>
                  <a:gd name="csY1" fmla="*/ 42250 h 42109"/>
                </a:gdLst>
                <a:ahLst/>
                <a:cxnLst>
                  <a:cxn ang="0">
                    <a:pos x="csX0" y="csY0"/>
                  </a:cxn>
                  <a:cxn ang="0">
                    <a:pos x="csX1" y="csY1"/>
                  </a:cxn>
                </a:cxnLst>
                <a:rect l="l" t="t" r="r" b="b"/>
                <a:pathLst>
                  <a:path w="72935" h="42109">
                    <a:moveTo>
                      <a:pt x="30" y="140"/>
                    </a:moveTo>
                    <a:lnTo>
                      <a:pt x="72965" y="42250"/>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74" name="Freeform: Shape 173">
                <a:extLst>
                  <a:ext uri="{FF2B5EF4-FFF2-40B4-BE49-F238E27FC236}">
                    <a16:creationId xmlns:a16="http://schemas.microsoft.com/office/drawing/2014/main" id="{58C42962-1A67-B7A0-0C89-4A08DB9059B9}"/>
                  </a:ext>
                </a:extLst>
              </p:cNvPr>
              <p:cNvSpPr/>
              <p:nvPr/>
            </p:nvSpPr>
            <p:spPr>
              <a:xfrm>
                <a:off x="6139004" y="2948558"/>
                <a:ext cx="72935" cy="42109"/>
              </a:xfrm>
              <a:custGeom>
                <a:avLst/>
                <a:gdLst>
                  <a:gd name="csX0" fmla="*/ 30 w 72935"/>
                  <a:gd name="csY0" fmla="*/ 149 h 42109"/>
                  <a:gd name="csX1" fmla="*/ 72965 w 72935"/>
                  <a:gd name="csY1" fmla="*/ 42259 h 42109"/>
                </a:gdLst>
                <a:ahLst/>
                <a:cxnLst>
                  <a:cxn ang="0">
                    <a:pos x="csX0" y="csY0"/>
                  </a:cxn>
                  <a:cxn ang="0">
                    <a:pos x="csX1" y="csY1"/>
                  </a:cxn>
                </a:cxnLst>
                <a:rect l="l" t="t" r="r" b="b"/>
                <a:pathLst>
                  <a:path w="72935" h="42109">
                    <a:moveTo>
                      <a:pt x="30" y="149"/>
                    </a:moveTo>
                    <a:lnTo>
                      <a:pt x="72965" y="42259"/>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75" name="Freeform: Shape 174">
                <a:extLst>
                  <a:ext uri="{FF2B5EF4-FFF2-40B4-BE49-F238E27FC236}">
                    <a16:creationId xmlns:a16="http://schemas.microsoft.com/office/drawing/2014/main" id="{3C14EF6C-AC53-F0AB-C14A-68E62751F7E6}"/>
                  </a:ext>
                </a:extLst>
              </p:cNvPr>
              <p:cNvSpPr/>
              <p:nvPr/>
            </p:nvSpPr>
            <p:spPr>
              <a:xfrm>
                <a:off x="6139004" y="3004704"/>
                <a:ext cx="72935" cy="42109"/>
              </a:xfrm>
              <a:custGeom>
                <a:avLst/>
                <a:gdLst>
                  <a:gd name="csX0" fmla="*/ 30 w 72935"/>
                  <a:gd name="csY0" fmla="*/ 154 h 42109"/>
                  <a:gd name="csX1" fmla="*/ 72965 w 72935"/>
                  <a:gd name="csY1" fmla="*/ 42264 h 42109"/>
                </a:gdLst>
                <a:ahLst/>
                <a:cxnLst>
                  <a:cxn ang="0">
                    <a:pos x="csX0" y="csY0"/>
                  </a:cxn>
                  <a:cxn ang="0">
                    <a:pos x="csX1" y="csY1"/>
                  </a:cxn>
                </a:cxnLst>
                <a:rect l="l" t="t" r="r" b="b"/>
                <a:pathLst>
                  <a:path w="72935" h="42109">
                    <a:moveTo>
                      <a:pt x="30" y="154"/>
                    </a:moveTo>
                    <a:lnTo>
                      <a:pt x="72965" y="42264"/>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76" name="Freeform: Shape 175">
                <a:extLst>
                  <a:ext uri="{FF2B5EF4-FFF2-40B4-BE49-F238E27FC236}">
                    <a16:creationId xmlns:a16="http://schemas.microsoft.com/office/drawing/2014/main" id="{9BEF4A8A-2212-FEA0-0EF6-3F0418D8D5FE}"/>
                  </a:ext>
                </a:extLst>
              </p:cNvPr>
              <p:cNvSpPr/>
              <p:nvPr/>
            </p:nvSpPr>
            <p:spPr>
              <a:xfrm>
                <a:off x="6260562" y="2934521"/>
                <a:ext cx="72934" cy="42109"/>
              </a:xfrm>
              <a:custGeom>
                <a:avLst/>
                <a:gdLst>
                  <a:gd name="csX0" fmla="*/ 42 w 72934"/>
                  <a:gd name="csY0" fmla="*/ 147 h 42109"/>
                  <a:gd name="csX1" fmla="*/ 72977 w 72934"/>
                  <a:gd name="csY1" fmla="*/ 42257 h 42109"/>
                </a:gdLst>
                <a:ahLst/>
                <a:cxnLst>
                  <a:cxn ang="0">
                    <a:pos x="csX0" y="csY0"/>
                  </a:cxn>
                  <a:cxn ang="0">
                    <a:pos x="csX1" y="csY1"/>
                  </a:cxn>
                </a:cxnLst>
                <a:rect l="l" t="t" r="r" b="b"/>
                <a:pathLst>
                  <a:path w="72934" h="42109">
                    <a:moveTo>
                      <a:pt x="42" y="147"/>
                    </a:moveTo>
                    <a:lnTo>
                      <a:pt x="72977" y="42257"/>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77" name="Freeform: Shape 176">
                <a:extLst>
                  <a:ext uri="{FF2B5EF4-FFF2-40B4-BE49-F238E27FC236}">
                    <a16:creationId xmlns:a16="http://schemas.microsoft.com/office/drawing/2014/main" id="{409B170C-2900-3057-8634-B8EE9AAA3223}"/>
                  </a:ext>
                </a:extLst>
              </p:cNvPr>
              <p:cNvSpPr/>
              <p:nvPr/>
            </p:nvSpPr>
            <p:spPr>
              <a:xfrm>
                <a:off x="6260562" y="2878374"/>
                <a:ext cx="72934" cy="42109"/>
              </a:xfrm>
              <a:custGeom>
                <a:avLst/>
                <a:gdLst>
                  <a:gd name="csX0" fmla="*/ 42 w 72934"/>
                  <a:gd name="csY0" fmla="*/ 142 h 42109"/>
                  <a:gd name="csX1" fmla="*/ 72977 w 72934"/>
                  <a:gd name="csY1" fmla="*/ 42252 h 42109"/>
                </a:gdLst>
                <a:ahLst/>
                <a:cxnLst>
                  <a:cxn ang="0">
                    <a:pos x="csX0" y="csY0"/>
                  </a:cxn>
                  <a:cxn ang="0">
                    <a:pos x="csX1" y="csY1"/>
                  </a:cxn>
                </a:cxnLst>
                <a:rect l="l" t="t" r="r" b="b"/>
                <a:pathLst>
                  <a:path w="72934" h="42109">
                    <a:moveTo>
                      <a:pt x="42" y="142"/>
                    </a:moveTo>
                    <a:lnTo>
                      <a:pt x="72977" y="42252"/>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78" name="Freeform: Shape 177">
                <a:extLst>
                  <a:ext uri="{FF2B5EF4-FFF2-40B4-BE49-F238E27FC236}">
                    <a16:creationId xmlns:a16="http://schemas.microsoft.com/office/drawing/2014/main" id="{1B3175FD-734A-DDD4-4A22-75DE53842805}"/>
                  </a:ext>
                </a:extLst>
              </p:cNvPr>
              <p:cNvSpPr/>
              <p:nvPr/>
            </p:nvSpPr>
            <p:spPr>
              <a:xfrm>
                <a:off x="6260562" y="2794154"/>
                <a:ext cx="72934" cy="35714"/>
              </a:xfrm>
              <a:custGeom>
                <a:avLst/>
                <a:gdLst>
                  <a:gd name="csX0" fmla="*/ 42 w 72934"/>
                  <a:gd name="csY0" fmla="*/ 133 h 35714"/>
                  <a:gd name="csX1" fmla="*/ 72977 w 72934"/>
                  <a:gd name="csY1" fmla="*/ 35848 h 35714"/>
                </a:gdLst>
                <a:ahLst/>
                <a:cxnLst>
                  <a:cxn ang="0">
                    <a:pos x="csX0" y="csY0"/>
                  </a:cxn>
                  <a:cxn ang="0">
                    <a:pos x="csX1" y="csY1"/>
                  </a:cxn>
                </a:cxnLst>
                <a:rect l="l" t="t" r="r" b="b"/>
                <a:pathLst>
                  <a:path w="72934" h="35714">
                    <a:moveTo>
                      <a:pt x="42" y="133"/>
                    </a:moveTo>
                    <a:lnTo>
                      <a:pt x="72977" y="35848"/>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79" name="Freeform: Shape 178">
                <a:extLst>
                  <a:ext uri="{FF2B5EF4-FFF2-40B4-BE49-F238E27FC236}">
                    <a16:creationId xmlns:a16="http://schemas.microsoft.com/office/drawing/2014/main" id="{9E42BA7C-8F4A-FF77-B92F-401E8C4C5891}"/>
                  </a:ext>
                </a:extLst>
              </p:cNvPr>
              <p:cNvSpPr/>
              <p:nvPr/>
            </p:nvSpPr>
            <p:spPr>
              <a:xfrm>
                <a:off x="6264268" y="2730989"/>
                <a:ext cx="72934" cy="42109"/>
              </a:xfrm>
              <a:custGeom>
                <a:avLst/>
                <a:gdLst>
                  <a:gd name="csX0" fmla="*/ 43 w 72934"/>
                  <a:gd name="csY0" fmla="*/ 127 h 42109"/>
                  <a:gd name="csX1" fmla="*/ 72977 w 72934"/>
                  <a:gd name="csY1" fmla="*/ 42237 h 42109"/>
                </a:gdLst>
                <a:ahLst/>
                <a:cxnLst>
                  <a:cxn ang="0">
                    <a:pos x="csX0" y="csY0"/>
                  </a:cxn>
                  <a:cxn ang="0">
                    <a:pos x="csX1" y="csY1"/>
                  </a:cxn>
                </a:cxnLst>
                <a:rect l="l" t="t" r="r" b="b"/>
                <a:pathLst>
                  <a:path w="72934" h="42109">
                    <a:moveTo>
                      <a:pt x="43" y="127"/>
                    </a:moveTo>
                    <a:lnTo>
                      <a:pt x="72977" y="42237"/>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80" name="Freeform: Shape 179">
                <a:extLst>
                  <a:ext uri="{FF2B5EF4-FFF2-40B4-BE49-F238E27FC236}">
                    <a16:creationId xmlns:a16="http://schemas.microsoft.com/office/drawing/2014/main" id="{3C2836F0-F653-A166-DF19-5D30B2A1D20D}"/>
                  </a:ext>
                </a:extLst>
              </p:cNvPr>
              <p:cNvSpPr/>
              <p:nvPr/>
            </p:nvSpPr>
            <p:spPr>
              <a:xfrm>
                <a:off x="6259748" y="2654425"/>
                <a:ext cx="72935" cy="42109"/>
              </a:xfrm>
              <a:custGeom>
                <a:avLst/>
                <a:gdLst>
                  <a:gd name="csX0" fmla="*/ 42 w 72935"/>
                  <a:gd name="csY0" fmla="*/ 120 h 42109"/>
                  <a:gd name="csX1" fmla="*/ 72977 w 72935"/>
                  <a:gd name="csY1" fmla="*/ 42230 h 42109"/>
                </a:gdLst>
                <a:ahLst/>
                <a:cxnLst>
                  <a:cxn ang="0">
                    <a:pos x="csX0" y="csY0"/>
                  </a:cxn>
                  <a:cxn ang="0">
                    <a:pos x="csX1" y="csY1"/>
                  </a:cxn>
                </a:cxnLst>
                <a:rect l="l" t="t" r="r" b="b"/>
                <a:pathLst>
                  <a:path w="72935" h="42109">
                    <a:moveTo>
                      <a:pt x="42" y="120"/>
                    </a:moveTo>
                    <a:lnTo>
                      <a:pt x="72977" y="42230"/>
                    </a:ln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81" name="Freeform: Shape 180">
                <a:extLst>
                  <a:ext uri="{FF2B5EF4-FFF2-40B4-BE49-F238E27FC236}">
                    <a16:creationId xmlns:a16="http://schemas.microsoft.com/office/drawing/2014/main" id="{F3FBB674-681B-D98C-AB89-9F783DFC242E}"/>
                  </a:ext>
                </a:extLst>
              </p:cNvPr>
              <p:cNvSpPr/>
              <p:nvPr/>
            </p:nvSpPr>
            <p:spPr>
              <a:xfrm>
                <a:off x="6083111" y="3147839"/>
                <a:ext cx="306280" cy="176842"/>
              </a:xfrm>
              <a:custGeom>
                <a:avLst/>
                <a:gdLst>
                  <a:gd name="csX0" fmla="*/ 36 w 306280"/>
                  <a:gd name="csY0" fmla="*/ 110700 h 176842"/>
                  <a:gd name="csX1" fmla="*/ 114884 w 306280"/>
                  <a:gd name="csY1" fmla="*/ 177018 h 176842"/>
                  <a:gd name="csX2" fmla="*/ 306316 w 306280"/>
                  <a:gd name="csY2" fmla="*/ 66490 h 176842"/>
                  <a:gd name="csX3" fmla="*/ 191468 w 306280"/>
                  <a:gd name="csY3" fmla="*/ 175 h 176842"/>
                </a:gdLst>
                <a:ahLst/>
                <a:cxnLst>
                  <a:cxn ang="0">
                    <a:pos x="csX0" y="csY0"/>
                  </a:cxn>
                  <a:cxn ang="0">
                    <a:pos x="csX1" y="csY1"/>
                  </a:cxn>
                  <a:cxn ang="0">
                    <a:pos x="csX2" y="csY2"/>
                  </a:cxn>
                  <a:cxn ang="0">
                    <a:pos x="csX3" y="csY3"/>
                  </a:cxn>
                </a:cxnLst>
                <a:rect l="l" t="t" r="r" b="b"/>
                <a:pathLst>
                  <a:path w="306280" h="176842">
                    <a:moveTo>
                      <a:pt x="36" y="110700"/>
                    </a:moveTo>
                    <a:lnTo>
                      <a:pt x="114884" y="177018"/>
                    </a:lnTo>
                    <a:lnTo>
                      <a:pt x="306316" y="66490"/>
                    </a:lnTo>
                    <a:lnTo>
                      <a:pt x="191468" y="175"/>
                    </a:lnTo>
                    <a:close/>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82" name="Freeform: Shape 181">
                <a:extLst>
                  <a:ext uri="{FF2B5EF4-FFF2-40B4-BE49-F238E27FC236}">
                    <a16:creationId xmlns:a16="http://schemas.microsoft.com/office/drawing/2014/main" id="{5A1EC131-A5F0-1A5F-CDD7-DB6A53A6940C}"/>
                  </a:ext>
                </a:extLst>
              </p:cNvPr>
              <p:cNvSpPr/>
              <p:nvPr/>
            </p:nvSpPr>
            <p:spPr>
              <a:xfrm>
                <a:off x="6020114" y="3293292"/>
                <a:ext cx="432272" cy="249569"/>
              </a:xfrm>
              <a:custGeom>
                <a:avLst/>
                <a:gdLst>
                  <a:gd name="csX0" fmla="*/ 36 w 432272"/>
                  <a:gd name="csY0" fmla="*/ 156174 h 249569"/>
                  <a:gd name="csX1" fmla="*/ 162131 w 432272"/>
                  <a:gd name="csY1" fmla="*/ 249762 h 249569"/>
                  <a:gd name="csX2" fmla="*/ 432309 w 432272"/>
                  <a:gd name="csY2" fmla="*/ 93781 h 249569"/>
                  <a:gd name="csX3" fmla="*/ 270214 w 432272"/>
                  <a:gd name="csY3" fmla="*/ 193 h 249569"/>
                </a:gdLst>
                <a:ahLst/>
                <a:cxnLst>
                  <a:cxn ang="0">
                    <a:pos x="csX0" y="csY0"/>
                  </a:cxn>
                  <a:cxn ang="0">
                    <a:pos x="csX1" y="csY1"/>
                  </a:cxn>
                  <a:cxn ang="0">
                    <a:pos x="csX2" y="csY2"/>
                  </a:cxn>
                  <a:cxn ang="0">
                    <a:pos x="csX3" y="csY3"/>
                  </a:cxn>
                </a:cxnLst>
                <a:rect l="l" t="t" r="r" b="b"/>
                <a:pathLst>
                  <a:path w="432272" h="249569">
                    <a:moveTo>
                      <a:pt x="36" y="156174"/>
                    </a:moveTo>
                    <a:lnTo>
                      <a:pt x="162131" y="249762"/>
                    </a:lnTo>
                    <a:lnTo>
                      <a:pt x="432309" y="93781"/>
                    </a:lnTo>
                    <a:lnTo>
                      <a:pt x="270214" y="193"/>
                    </a:lnTo>
                    <a:close/>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83" name="Freeform: Shape 182">
                <a:extLst>
                  <a:ext uri="{FF2B5EF4-FFF2-40B4-BE49-F238E27FC236}">
                    <a16:creationId xmlns:a16="http://schemas.microsoft.com/office/drawing/2014/main" id="{51C39ECB-D481-734C-907E-A772A201675C}"/>
                  </a:ext>
                </a:extLst>
              </p:cNvPr>
              <p:cNvSpPr/>
              <p:nvPr/>
            </p:nvSpPr>
            <p:spPr>
              <a:xfrm>
                <a:off x="6020114" y="3147839"/>
                <a:ext cx="432272" cy="301434"/>
              </a:xfrm>
              <a:custGeom>
                <a:avLst/>
                <a:gdLst>
                  <a:gd name="csX0" fmla="*/ 36 w 432272"/>
                  <a:gd name="csY0" fmla="*/ 301616 h 301434"/>
                  <a:gd name="csX1" fmla="*/ 36 w 432272"/>
                  <a:gd name="csY1" fmla="*/ 301616 h 301434"/>
                  <a:gd name="csX2" fmla="*/ 177880 w 432272"/>
                  <a:gd name="csY2" fmla="*/ 177024 h 301434"/>
                  <a:gd name="csX3" fmla="*/ 432309 w 432272"/>
                  <a:gd name="csY3" fmla="*/ 239223 h 301434"/>
                  <a:gd name="csX4" fmla="*/ 254464 w 432272"/>
                  <a:gd name="csY4" fmla="*/ 181 h 301434"/>
                </a:gdLst>
                <a:ahLst/>
                <a:cxnLst>
                  <a:cxn ang="0">
                    <a:pos x="csX0" y="csY0"/>
                  </a:cxn>
                  <a:cxn ang="0">
                    <a:pos x="csX1" y="csY1"/>
                  </a:cxn>
                  <a:cxn ang="0">
                    <a:pos x="csX2" y="csY2"/>
                  </a:cxn>
                  <a:cxn ang="0">
                    <a:pos x="csX3" y="csY3"/>
                  </a:cxn>
                  <a:cxn ang="0">
                    <a:pos x="csX4" y="csY4"/>
                  </a:cxn>
                </a:cxnLst>
                <a:rect l="l" t="t" r="r" b="b"/>
                <a:pathLst>
                  <a:path w="432272" h="301434">
                    <a:moveTo>
                      <a:pt x="36" y="301616"/>
                    </a:moveTo>
                    <a:lnTo>
                      <a:pt x="36" y="301616"/>
                    </a:lnTo>
                    <a:lnTo>
                      <a:pt x="177880" y="177024"/>
                    </a:lnTo>
                    <a:lnTo>
                      <a:pt x="432309" y="239223"/>
                    </a:lnTo>
                    <a:lnTo>
                      <a:pt x="254464" y="181"/>
                    </a:lnTo>
                    <a:close/>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84" name="Freeform: Shape 183">
                <a:extLst>
                  <a:ext uri="{FF2B5EF4-FFF2-40B4-BE49-F238E27FC236}">
                    <a16:creationId xmlns:a16="http://schemas.microsoft.com/office/drawing/2014/main" id="{C20B221B-257C-FFA9-0E82-422A0DC323D8}"/>
                  </a:ext>
                </a:extLst>
              </p:cNvPr>
              <p:cNvSpPr/>
              <p:nvPr/>
            </p:nvSpPr>
            <p:spPr>
              <a:xfrm>
                <a:off x="6083111" y="3018741"/>
                <a:ext cx="306280" cy="239622"/>
              </a:xfrm>
              <a:custGeom>
                <a:avLst/>
                <a:gdLst>
                  <a:gd name="csX0" fmla="*/ 36 w 306280"/>
                  <a:gd name="csY0" fmla="*/ 239788 h 239622"/>
                  <a:gd name="csX1" fmla="*/ 128865 w 306280"/>
                  <a:gd name="csY1" fmla="*/ 112459 h 239622"/>
                  <a:gd name="csX2" fmla="*/ 306316 w 306280"/>
                  <a:gd name="csY2" fmla="*/ 195578 h 239622"/>
                  <a:gd name="csX3" fmla="*/ 177488 w 306280"/>
                  <a:gd name="csY3" fmla="*/ 165 h 239622"/>
                </a:gdLst>
                <a:ahLst/>
                <a:cxnLst>
                  <a:cxn ang="0">
                    <a:pos x="csX0" y="csY0"/>
                  </a:cxn>
                  <a:cxn ang="0">
                    <a:pos x="csX1" y="csY1"/>
                  </a:cxn>
                  <a:cxn ang="0">
                    <a:pos x="csX2" y="csY2"/>
                  </a:cxn>
                  <a:cxn ang="0">
                    <a:pos x="csX3" y="csY3"/>
                  </a:cxn>
                </a:cxnLst>
                <a:rect l="l" t="t" r="r" b="b"/>
                <a:pathLst>
                  <a:path w="306280" h="239622">
                    <a:moveTo>
                      <a:pt x="36" y="239788"/>
                    </a:moveTo>
                    <a:lnTo>
                      <a:pt x="128865" y="112459"/>
                    </a:lnTo>
                    <a:lnTo>
                      <a:pt x="306316" y="195578"/>
                    </a:lnTo>
                    <a:lnTo>
                      <a:pt x="177488" y="165"/>
                    </a:lnTo>
                    <a:close/>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sp>
          <p:nvSpPr>
            <p:cNvPr id="185" name="Freeform: Shape 184">
              <a:extLst>
                <a:ext uri="{FF2B5EF4-FFF2-40B4-BE49-F238E27FC236}">
                  <a16:creationId xmlns:a16="http://schemas.microsoft.com/office/drawing/2014/main" id="{81DE81C9-AA48-0143-C7F3-FFBC046AA1DF}"/>
                </a:ext>
              </a:extLst>
            </p:cNvPr>
            <p:cNvSpPr/>
            <p:nvPr/>
          </p:nvSpPr>
          <p:spPr>
            <a:xfrm>
              <a:off x="4923379" y="1728592"/>
              <a:ext cx="243143" cy="1138651"/>
            </a:xfrm>
            <a:custGeom>
              <a:avLst/>
              <a:gdLst>
                <a:gd name="csX0" fmla="*/ 243001 w 243143"/>
                <a:gd name="csY0" fmla="*/ 131 h 1138651"/>
                <a:gd name="csX1" fmla="*/ 243001 w 243143"/>
                <a:gd name="csY1" fmla="*/ 1066918 h 1138651"/>
                <a:gd name="csX2" fmla="*/ 243001 w 243143"/>
                <a:gd name="csY2" fmla="*/ 1068639 h 1138651"/>
                <a:gd name="csX3" fmla="*/ 182194 w 243143"/>
                <a:gd name="csY3" fmla="*/ 1129384 h 1138651"/>
                <a:gd name="csX4" fmla="*/ 60637 w 243143"/>
                <a:gd name="csY4" fmla="*/ 1129384 h 1138651"/>
                <a:gd name="csX5" fmla="*/ -142 w 243143"/>
                <a:gd name="csY5" fmla="*/ 1068639 h 1138651"/>
                <a:gd name="csX6" fmla="*/ -142 w 243143"/>
                <a:gd name="csY6" fmla="*/ 1066918 h 1138651"/>
                <a:gd name="csX7" fmla="*/ -142 w 243143"/>
                <a:gd name="csY7" fmla="*/ 131 h 11386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3143" h="1138651">
                  <a:moveTo>
                    <a:pt x="243001" y="131"/>
                  </a:moveTo>
                  <a:lnTo>
                    <a:pt x="243001" y="1066918"/>
                  </a:lnTo>
                  <a:lnTo>
                    <a:pt x="243001" y="1068639"/>
                  </a:lnTo>
                  <a:cubicBezTo>
                    <a:pt x="243001" y="1093697"/>
                    <a:pt x="219812" y="1116854"/>
                    <a:pt x="182194" y="1129384"/>
                  </a:cubicBezTo>
                  <a:cubicBezTo>
                    <a:pt x="144604" y="1141916"/>
                    <a:pt x="98255" y="1141916"/>
                    <a:pt x="60637" y="1129384"/>
                  </a:cubicBezTo>
                  <a:cubicBezTo>
                    <a:pt x="23046" y="1116854"/>
                    <a:pt x="-142" y="1093697"/>
                    <a:pt x="-142" y="1068639"/>
                  </a:cubicBezTo>
                  <a:lnTo>
                    <a:pt x="-142" y="1066918"/>
                  </a:lnTo>
                  <a:lnTo>
                    <a:pt x="-142" y="131"/>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86" name="Oval 185">
              <a:extLst>
                <a:ext uri="{FF2B5EF4-FFF2-40B4-BE49-F238E27FC236}">
                  <a16:creationId xmlns:a16="http://schemas.microsoft.com/office/drawing/2014/main" id="{B7993B73-91EB-C8CF-AC63-F75A78E5691F}"/>
                </a:ext>
              </a:extLst>
            </p:cNvPr>
            <p:cNvSpPr/>
            <p:nvPr/>
          </p:nvSpPr>
          <p:spPr>
            <a:xfrm>
              <a:off x="4923376" y="1658447"/>
              <a:ext cx="243122" cy="140290"/>
            </a:xfrm>
            <a:prstGeom prst="ellipse">
              <a:avLst/>
            </a:pr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87" name="Freeform: Shape 186">
              <a:extLst>
                <a:ext uri="{FF2B5EF4-FFF2-40B4-BE49-F238E27FC236}">
                  <a16:creationId xmlns:a16="http://schemas.microsoft.com/office/drawing/2014/main" id="{EAD2BB7D-7D8D-5EA2-578F-3979B780D534}"/>
                </a:ext>
              </a:extLst>
            </p:cNvPr>
            <p:cNvSpPr/>
            <p:nvPr/>
          </p:nvSpPr>
          <p:spPr>
            <a:xfrm>
              <a:off x="4874766" y="1791614"/>
              <a:ext cx="340369" cy="166541"/>
            </a:xfrm>
            <a:custGeom>
              <a:avLst/>
              <a:gdLst>
                <a:gd name="csX0" fmla="*/ 292877 w 340369"/>
                <a:gd name="csY0" fmla="*/ 454 h 166541"/>
                <a:gd name="csX1" fmla="*/ 289340 w 340369"/>
                <a:gd name="csY1" fmla="*/ 138468 h 166541"/>
                <a:gd name="csX2" fmla="*/ 50127 w 340369"/>
                <a:gd name="csY2" fmla="*/ 138112 h 166541"/>
                <a:gd name="csX3" fmla="*/ 47825 w 340369"/>
                <a:gd name="csY3" fmla="*/ 89 h 166541"/>
                <a:gd name="csX4" fmla="*/ 48471 w 340369"/>
                <a:gd name="csY4" fmla="*/ 54428 h 166541"/>
                <a:gd name="csX5" fmla="*/ 48471 w 340369"/>
                <a:gd name="csY5" fmla="*/ 54428 h 166541"/>
                <a:gd name="csX6" fmla="*/ 109250 w 340369"/>
                <a:gd name="csY6" fmla="*/ 115176 h 166541"/>
                <a:gd name="csX7" fmla="*/ 230807 w 340369"/>
                <a:gd name="csY7" fmla="*/ 115176 h 166541"/>
                <a:gd name="csX8" fmla="*/ 291615 w 340369"/>
                <a:gd name="csY8" fmla="*/ 54428 h 166541"/>
                <a:gd name="csX9" fmla="*/ 292877 w 340369"/>
                <a:gd name="csY9" fmla="*/ 454 h 1665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0369" h="166541">
                  <a:moveTo>
                    <a:pt x="292877" y="454"/>
                  </a:moveTo>
                  <a:cubicBezTo>
                    <a:pt x="357362" y="39260"/>
                    <a:pt x="355790" y="100780"/>
                    <a:pt x="289340" y="138468"/>
                  </a:cubicBezTo>
                  <a:cubicBezTo>
                    <a:pt x="222863" y="176157"/>
                    <a:pt x="116240" y="175997"/>
                    <a:pt x="50127" y="138112"/>
                  </a:cubicBezTo>
                  <a:cubicBezTo>
                    <a:pt x="-15985" y="100227"/>
                    <a:pt x="-17024" y="38701"/>
                    <a:pt x="47825" y="89"/>
                  </a:cubicBezTo>
                  <a:lnTo>
                    <a:pt x="48471" y="54428"/>
                  </a:lnTo>
                  <a:moveTo>
                    <a:pt x="48471" y="54428"/>
                  </a:moveTo>
                  <a:cubicBezTo>
                    <a:pt x="48471" y="79489"/>
                    <a:pt x="71659" y="102647"/>
                    <a:pt x="109250" y="115176"/>
                  </a:cubicBezTo>
                  <a:cubicBezTo>
                    <a:pt x="146868" y="127705"/>
                    <a:pt x="193217" y="127705"/>
                    <a:pt x="230807" y="115176"/>
                  </a:cubicBezTo>
                  <a:cubicBezTo>
                    <a:pt x="268425" y="102647"/>
                    <a:pt x="291615" y="79489"/>
                    <a:pt x="291615" y="54428"/>
                  </a:cubicBezTo>
                  <a:lnTo>
                    <a:pt x="292877" y="454"/>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88" name="Freeform: Shape 187">
              <a:extLst>
                <a:ext uri="{FF2B5EF4-FFF2-40B4-BE49-F238E27FC236}">
                  <a16:creationId xmlns:a16="http://schemas.microsoft.com/office/drawing/2014/main" id="{3F7CB681-9BF3-9CE4-E4F0-DEBB2BB92714}"/>
                </a:ext>
              </a:extLst>
            </p:cNvPr>
            <p:cNvSpPr/>
            <p:nvPr/>
          </p:nvSpPr>
          <p:spPr>
            <a:xfrm>
              <a:off x="4899068" y="1749709"/>
              <a:ext cx="7427" cy="56146"/>
            </a:xfrm>
            <a:custGeom>
              <a:avLst/>
              <a:gdLst>
                <a:gd name="csX0" fmla="*/ -157 w 7427"/>
                <a:gd name="csY0" fmla="*/ 56226 h 56146"/>
                <a:gd name="csX1" fmla="*/ -157 w 7427"/>
                <a:gd name="csY1" fmla="*/ 80 h 56146"/>
              </a:gdLst>
              <a:ahLst/>
              <a:cxnLst>
                <a:cxn ang="0">
                  <a:pos x="csX0" y="csY0"/>
                </a:cxn>
                <a:cxn ang="0">
                  <a:pos x="csX1" y="csY1"/>
                </a:cxn>
              </a:cxnLst>
              <a:rect l="l" t="t" r="r" b="b"/>
              <a:pathLst>
                <a:path w="7427" h="56146">
                  <a:moveTo>
                    <a:pt x="-157" y="56226"/>
                  </a:moveTo>
                  <a:lnTo>
                    <a:pt x="-157" y="80"/>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89" name="Freeform: Shape 188">
              <a:extLst>
                <a:ext uri="{FF2B5EF4-FFF2-40B4-BE49-F238E27FC236}">
                  <a16:creationId xmlns:a16="http://schemas.microsoft.com/office/drawing/2014/main" id="{F29504EB-F797-E9C7-BB1A-509E59E7EDB7}"/>
                </a:ext>
              </a:extLst>
            </p:cNvPr>
            <p:cNvSpPr/>
            <p:nvPr/>
          </p:nvSpPr>
          <p:spPr>
            <a:xfrm>
              <a:off x="4874756" y="1792332"/>
              <a:ext cx="7427" cy="56146"/>
            </a:xfrm>
            <a:custGeom>
              <a:avLst/>
              <a:gdLst>
                <a:gd name="csX0" fmla="*/ -159 w 7427"/>
                <a:gd name="csY0" fmla="*/ 56231 h 56146"/>
                <a:gd name="csX1" fmla="*/ -159 w 7427"/>
                <a:gd name="csY1" fmla="*/ 84 h 56146"/>
              </a:gdLst>
              <a:ahLst/>
              <a:cxnLst>
                <a:cxn ang="0">
                  <a:pos x="csX0" y="csY0"/>
                </a:cxn>
                <a:cxn ang="0">
                  <a:pos x="csX1" y="csY1"/>
                </a:cxn>
              </a:cxnLst>
              <a:rect l="l" t="t" r="r" b="b"/>
              <a:pathLst>
                <a:path w="7427" h="56146">
                  <a:moveTo>
                    <a:pt x="-159" y="56231"/>
                  </a:moveTo>
                  <a:lnTo>
                    <a:pt x="-159" y="84"/>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90" name="Freeform: Shape 189">
              <a:extLst>
                <a:ext uri="{FF2B5EF4-FFF2-40B4-BE49-F238E27FC236}">
                  <a16:creationId xmlns:a16="http://schemas.microsoft.com/office/drawing/2014/main" id="{A6EFFBAB-0841-9FD9-EED3-25041BBF85C8}"/>
                </a:ext>
              </a:extLst>
            </p:cNvPr>
            <p:cNvSpPr/>
            <p:nvPr/>
          </p:nvSpPr>
          <p:spPr>
            <a:xfrm>
              <a:off x="4895362" y="1848033"/>
              <a:ext cx="7427" cy="56146"/>
            </a:xfrm>
            <a:custGeom>
              <a:avLst/>
              <a:gdLst>
                <a:gd name="csX0" fmla="*/ -157 w 7427"/>
                <a:gd name="csY0" fmla="*/ 56236 h 56146"/>
                <a:gd name="csX1" fmla="*/ -157 w 7427"/>
                <a:gd name="csY1" fmla="*/ 90 h 56146"/>
              </a:gdLst>
              <a:ahLst/>
              <a:cxnLst>
                <a:cxn ang="0">
                  <a:pos x="csX0" y="csY0"/>
                </a:cxn>
                <a:cxn ang="0">
                  <a:pos x="csX1" y="csY1"/>
                </a:cxn>
              </a:cxnLst>
              <a:rect l="l" t="t" r="r" b="b"/>
              <a:pathLst>
                <a:path w="7427" h="56146">
                  <a:moveTo>
                    <a:pt x="-157" y="56236"/>
                  </a:moveTo>
                  <a:lnTo>
                    <a:pt x="-157" y="90"/>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91" name="Freeform: Shape 190">
              <a:extLst>
                <a:ext uri="{FF2B5EF4-FFF2-40B4-BE49-F238E27FC236}">
                  <a16:creationId xmlns:a16="http://schemas.microsoft.com/office/drawing/2014/main" id="{3A1AFF7B-0D66-5921-FEB6-98C1AF6B46D1}"/>
                </a:ext>
              </a:extLst>
            </p:cNvPr>
            <p:cNvSpPr/>
            <p:nvPr/>
          </p:nvSpPr>
          <p:spPr>
            <a:xfrm>
              <a:off x="4960689" y="1889129"/>
              <a:ext cx="7427" cy="56146"/>
            </a:xfrm>
            <a:custGeom>
              <a:avLst/>
              <a:gdLst>
                <a:gd name="csX0" fmla="*/ -151 w 7427"/>
                <a:gd name="csY0" fmla="*/ 56240 h 56146"/>
                <a:gd name="csX1" fmla="*/ -151 w 7427"/>
                <a:gd name="csY1" fmla="*/ 94 h 56146"/>
              </a:gdLst>
              <a:ahLst/>
              <a:cxnLst>
                <a:cxn ang="0">
                  <a:pos x="csX0" y="csY0"/>
                </a:cxn>
                <a:cxn ang="0">
                  <a:pos x="csX1" y="csY1"/>
                </a:cxn>
              </a:cxnLst>
              <a:rect l="l" t="t" r="r" b="b"/>
              <a:pathLst>
                <a:path w="7427" h="56146">
                  <a:moveTo>
                    <a:pt x="-151" y="56240"/>
                  </a:moveTo>
                  <a:lnTo>
                    <a:pt x="-151" y="94"/>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92" name="Freeform: Shape 191">
              <a:extLst>
                <a:ext uri="{FF2B5EF4-FFF2-40B4-BE49-F238E27FC236}">
                  <a16:creationId xmlns:a16="http://schemas.microsoft.com/office/drawing/2014/main" id="{1A6190CE-231E-BDF2-5D34-DCD71B924423}"/>
                </a:ext>
              </a:extLst>
            </p:cNvPr>
            <p:cNvSpPr/>
            <p:nvPr/>
          </p:nvSpPr>
          <p:spPr>
            <a:xfrm>
              <a:off x="5044936" y="1902006"/>
              <a:ext cx="7427" cy="56146"/>
            </a:xfrm>
            <a:custGeom>
              <a:avLst/>
              <a:gdLst>
                <a:gd name="csX0" fmla="*/ -142 w 7427"/>
                <a:gd name="csY0" fmla="*/ 56242 h 56146"/>
                <a:gd name="csX1" fmla="*/ -142 w 7427"/>
                <a:gd name="csY1" fmla="*/ 95 h 56146"/>
              </a:gdLst>
              <a:ahLst/>
              <a:cxnLst>
                <a:cxn ang="0">
                  <a:pos x="csX0" y="csY0"/>
                </a:cxn>
                <a:cxn ang="0">
                  <a:pos x="csX1" y="csY1"/>
                </a:cxn>
              </a:cxnLst>
              <a:rect l="l" t="t" r="r" b="b"/>
              <a:pathLst>
                <a:path w="7427" h="56146">
                  <a:moveTo>
                    <a:pt x="-142" y="56242"/>
                  </a:moveTo>
                  <a:lnTo>
                    <a:pt x="-142" y="95"/>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93" name="Freeform: Shape 192">
              <a:extLst>
                <a:ext uri="{FF2B5EF4-FFF2-40B4-BE49-F238E27FC236}">
                  <a16:creationId xmlns:a16="http://schemas.microsoft.com/office/drawing/2014/main" id="{7BC4CD50-E852-BEC1-074E-364CFBB0922A}"/>
                </a:ext>
              </a:extLst>
            </p:cNvPr>
            <p:cNvSpPr/>
            <p:nvPr/>
          </p:nvSpPr>
          <p:spPr>
            <a:xfrm>
              <a:off x="5190834" y="1749709"/>
              <a:ext cx="7427" cy="56146"/>
            </a:xfrm>
            <a:custGeom>
              <a:avLst/>
              <a:gdLst>
                <a:gd name="csX0" fmla="*/ -128 w 7427"/>
                <a:gd name="csY0" fmla="*/ 56226 h 56146"/>
                <a:gd name="csX1" fmla="*/ -128 w 7427"/>
                <a:gd name="csY1" fmla="*/ 80 h 56146"/>
              </a:gdLst>
              <a:ahLst/>
              <a:cxnLst>
                <a:cxn ang="0">
                  <a:pos x="csX0" y="csY0"/>
                </a:cxn>
                <a:cxn ang="0">
                  <a:pos x="csX1" y="csY1"/>
                </a:cxn>
              </a:cxnLst>
              <a:rect l="l" t="t" r="r" b="b"/>
              <a:pathLst>
                <a:path w="7427" h="56146">
                  <a:moveTo>
                    <a:pt x="-128" y="56226"/>
                  </a:moveTo>
                  <a:lnTo>
                    <a:pt x="-128" y="80"/>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94" name="Freeform: Shape 193">
              <a:extLst>
                <a:ext uri="{FF2B5EF4-FFF2-40B4-BE49-F238E27FC236}">
                  <a16:creationId xmlns:a16="http://schemas.microsoft.com/office/drawing/2014/main" id="{0F2A476C-A600-8CF3-92DD-61818AC616C3}"/>
                </a:ext>
              </a:extLst>
            </p:cNvPr>
            <p:cNvSpPr/>
            <p:nvPr/>
          </p:nvSpPr>
          <p:spPr>
            <a:xfrm>
              <a:off x="5215145" y="1792332"/>
              <a:ext cx="7427" cy="56146"/>
            </a:xfrm>
            <a:custGeom>
              <a:avLst/>
              <a:gdLst>
                <a:gd name="csX0" fmla="*/ -126 w 7427"/>
                <a:gd name="csY0" fmla="*/ 56231 h 56146"/>
                <a:gd name="csX1" fmla="*/ -126 w 7427"/>
                <a:gd name="csY1" fmla="*/ 84 h 56146"/>
              </a:gdLst>
              <a:ahLst/>
              <a:cxnLst>
                <a:cxn ang="0">
                  <a:pos x="csX0" y="csY0"/>
                </a:cxn>
                <a:cxn ang="0">
                  <a:pos x="csX1" y="csY1"/>
                </a:cxn>
              </a:cxnLst>
              <a:rect l="l" t="t" r="r" b="b"/>
              <a:pathLst>
                <a:path w="7427" h="56146">
                  <a:moveTo>
                    <a:pt x="-126" y="56231"/>
                  </a:moveTo>
                  <a:lnTo>
                    <a:pt x="-126" y="84"/>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95" name="Freeform: Shape 194">
              <a:extLst>
                <a:ext uri="{FF2B5EF4-FFF2-40B4-BE49-F238E27FC236}">
                  <a16:creationId xmlns:a16="http://schemas.microsoft.com/office/drawing/2014/main" id="{80B214BC-1C00-EE12-913B-FF2804952CEB}"/>
                </a:ext>
              </a:extLst>
            </p:cNvPr>
            <p:cNvSpPr/>
            <p:nvPr/>
          </p:nvSpPr>
          <p:spPr>
            <a:xfrm>
              <a:off x="5194539" y="1848033"/>
              <a:ext cx="7427" cy="56146"/>
            </a:xfrm>
            <a:custGeom>
              <a:avLst/>
              <a:gdLst>
                <a:gd name="csX0" fmla="*/ -128 w 7427"/>
                <a:gd name="csY0" fmla="*/ 56236 h 56146"/>
                <a:gd name="csX1" fmla="*/ -128 w 7427"/>
                <a:gd name="csY1" fmla="*/ 90 h 56146"/>
              </a:gdLst>
              <a:ahLst/>
              <a:cxnLst>
                <a:cxn ang="0">
                  <a:pos x="csX0" y="csY0"/>
                </a:cxn>
                <a:cxn ang="0">
                  <a:pos x="csX1" y="csY1"/>
                </a:cxn>
              </a:cxnLst>
              <a:rect l="l" t="t" r="r" b="b"/>
              <a:pathLst>
                <a:path w="7427" h="56146">
                  <a:moveTo>
                    <a:pt x="-128" y="56236"/>
                  </a:moveTo>
                  <a:lnTo>
                    <a:pt x="-128" y="90"/>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96" name="Freeform: Shape 195">
              <a:extLst>
                <a:ext uri="{FF2B5EF4-FFF2-40B4-BE49-F238E27FC236}">
                  <a16:creationId xmlns:a16="http://schemas.microsoft.com/office/drawing/2014/main" id="{84315057-16FA-18C1-6742-A552E11C1084}"/>
                </a:ext>
              </a:extLst>
            </p:cNvPr>
            <p:cNvSpPr/>
            <p:nvPr/>
          </p:nvSpPr>
          <p:spPr>
            <a:xfrm>
              <a:off x="5129185" y="1889129"/>
              <a:ext cx="7427" cy="56146"/>
            </a:xfrm>
            <a:custGeom>
              <a:avLst/>
              <a:gdLst>
                <a:gd name="csX0" fmla="*/ -134 w 7427"/>
                <a:gd name="csY0" fmla="*/ 56240 h 56146"/>
                <a:gd name="csX1" fmla="*/ -134 w 7427"/>
                <a:gd name="csY1" fmla="*/ 94 h 56146"/>
              </a:gdLst>
              <a:ahLst/>
              <a:cxnLst>
                <a:cxn ang="0">
                  <a:pos x="csX0" y="csY0"/>
                </a:cxn>
                <a:cxn ang="0">
                  <a:pos x="csX1" y="csY1"/>
                </a:cxn>
              </a:cxnLst>
              <a:rect l="l" t="t" r="r" b="b"/>
              <a:pathLst>
                <a:path w="7427" h="56146">
                  <a:moveTo>
                    <a:pt x="-134" y="56240"/>
                  </a:moveTo>
                  <a:lnTo>
                    <a:pt x="-134" y="94"/>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97" name="Freeform: Shape 196">
              <a:extLst>
                <a:ext uri="{FF2B5EF4-FFF2-40B4-BE49-F238E27FC236}">
                  <a16:creationId xmlns:a16="http://schemas.microsoft.com/office/drawing/2014/main" id="{2AF82A5F-5DF6-B34F-4DCB-5141F471CB94}"/>
                </a:ext>
              </a:extLst>
            </p:cNvPr>
            <p:cNvSpPr/>
            <p:nvPr/>
          </p:nvSpPr>
          <p:spPr>
            <a:xfrm>
              <a:off x="4875422" y="1731570"/>
              <a:ext cx="340370" cy="166541"/>
            </a:xfrm>
            <a:custGeom>
              <a:avLst/>
              <a:gdLst>
                <a:gd name="csX0" fmla="*/ 292867 w 340370"/>
                <a:gd name="csY0" fmla="*/ 448 h 166541"/>
                <a:gd name="csX1" fmla="*/ 289330 w 340370"/>
                <a:gd name="csY1" fmla="*/ 138463 h 166541"/>
                <a:gd name="csX2" fmla="*/ 50117 w 340370"/>
                <a:gd name="csY2" fmla="*/ 138106 h 166541"/>
                <a:gd name="csX3" fmla="*/ 47815 w 340370"/>
                <a:gd name="csY3" fmla="*/ 83 h 166541"/>
              </a:gdLst>
              <a:ahLst/>
              <a:cxnLst>
                <a:cxn ang="0">
                  <a:pos x="csX0" y="csY0"/>
                </a:cxn>
                <a:cxn ang="0">
                  <a:pos x="csX1" y="csY1"/>
                </a:cxn>
                <a:cxn ang="0">
                  <a:pos x="csX2" y="csY2"/>
                </a:cxn>
                <a:cxn ang="0">
                  <a:pos x="csX3" y="csY3"/>
                </a:cxn>
              </a:cxnLst>
              <a:rect l="l" t="t" r="r" b="b"/>
              <a:pathLst>
                <a:path w="340370" h="166541">
                  <a:moveTo>
                    <a:pt x="292867" y="448"/>
                  </a:moveTo>
                  <a:cubicBezTo>
                    <a:pt x="357380" y="39254"/>
                    <a:pt x="355779" y="100774"/>
                    <a:pt x="289330" y="138463"/>
                  </a:cubicBezTo>
                  <a:cubicBezTo>
                    <a:pt x="222880" y="176151"/>
                    <a:pt x="116257" y="175991"/>
                    <a:pt x="50117" y="138106"/>
                  </a:cubicBezTo>
                  <a:cubicBezTo>
                    <a:pt x="-15996" y="100221"/>
                    <a:pt x="-17006" y="38696"/>
                    <a:pt x="47815" y="83"/>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198" name="Freeform: Shape 197">
              <a:extLst>
                <a:ext uri="{FF2B5EF4-FFF2-40B4-BE49-F238E27FC236}">
                  <a16:creationId xmlns:a16="http://schemas.microsoft.com/office/drawing/2014/main" id="{834061E2-24B1-3D54-E9A4-0CDA0BECF406}"/>
                </a:ext>
              </a:extLst>
            </p:cNvPr>
            <p:cNvSpPr/>
            <p:nvPr/>
          </p:nvSpPr>
          <p:spPr>
            <a:xfrm>
              <a:off x="4875422" y="1761281"/>
              <a:ext cx="340370" cy="166541"/>
            </a:xfrm>
            <a:custGeom>
              <a:avLst/>
              <a:gdLst>
                <a:gd name="csX0" fmla="*/ 292867 w 340370"/>
                <a:gd name="csY0" fmla="*/ 451 h 166541"/>
                <a:gd name="csX1" fmla="*/ 289330 w 340370"/>
                <a:gd name="csY1" fmla="*/ 138465 h 166541"/>
                <a:gd name="csX2" fmla="*/ 50117 w 340370"/>
                <a:gd name="csY2" fmla="*/ 138109 h 166541"/>
                <a:gd name="csX3" fmla="*/ 47815 w 340370"/>
                <a:gd name="csY3" fmla="*/ 86 h 166541"/>
              </a:gdLst>
              <a:ahLst/>
              <a:cxnLst>
                <a:cxn ang="0">
                  <a:pos x="csX0" y="csY0"/>
                </a:cxn>
                <a:cxn ang="0">
                  <a:pos x="csX1" y="csY1"/>
                </a:cxn>
                <a:cxn ang="0">
                  <a:pos x="csX2" y="csY2"/>
                </a:cxn>
                <a:cxn ang="0">
                  <a:pos x="csX3" y="csY3"/>
                </a:cxn>
              </a:cxnLst>
              <a:rect l="l" t="t" r="r" b="b"/>
              <a:pathLst>
                <a:path w="340370" h="166541">
                  <a:moveTo>
                    <a:pt x="292867" y="451"/>
                  </a:moveTo>
                  <a:cubicBezTo>
                    <a:pt x="357380" y="39260"/>
                    <a:pt x="355779" y="100777"/>
                    <a:pt x="289330" y="138465"/>
                  </a:cubicBezTo>
                  <a:cubicBezTo>
                    <a:pt x="222880" y="176154"/>
                    <a:pt x="116257" y="175994"/>
                    <a:pt x="50117" y="138109"/>
                  </a:cubicBezTo>
                  <a:cubicBezTo>
                    <a:pt x="-15996" y="100224"/>
                    <a:pt x="-17006" y="38701"/>
                    <a:pt x="47815" y="86"/>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nvGrpSpPr>
            <p:cNvPr id="199" name="Graphic 71">
              <a:extLst>
                <a:ext uri="{FF2B5EF4-FFF2-40B4-BE49-F238E27FC236}">
                  <a16:creationId xmlns:a16="http://schemas.microsoft.com/office/drawing/2014/main" id="{2DFCE8BA-C3A5-67C2-4054-970D5E1AF7C8}"/>
                </a:ext>
              </a:extLst>
            </p:cNvPr>
            <p:cNvGrpSpPr/>
            <p:nvPr/>
          </p:nvGrpSpPr>
          <p:grpSpPr>
            <a:xfrm>
              <a:off x="4874756" y="1978032"/>
              <a:ext cx="347816" cy="226583"/>
              <a:chOff x="4874756" y="1978032"/>
              <a:chExt cx="347816" cy="226583"/>
            </a:xfrm>
          </p:grpSpPr>
          <p:sp>
            <p:nvSpPr>
              <p:cNvPr id="200" name="Freeform: Shape 199">
                <a:extLst>
                  <a:ext uri="{FF2B5EF4-FFF2-40B4-BE49-F238E27FC236}">
                    <a16:creationId xmlns:a16="http://schemas.microsoft.com/office/drawing/2014/main" id="{36F53BB6-B9DA-4D18-C028-A7DDA4A2B66A}"/>
                  </a:ext>
                </a:extLst>
              </p:cNvPr>
              <p:cNvSpPr/>
              <p:nvPr/>
            </p:nvSpPr>
            <p:spPr>
              <a:xfrm>
                <a:off x="4874766" y="2038075"/>
                <a:ext cx="340370" cy="166540"/>
              </a:xfrm>
              <a:custGeom>
                <a:avLst/>
                <a:gdLst>
                  <a:gd name="csX0" fmla="*/ 292947 w 340370"/>
                  <a:gd name="csY0" fmla="*/ 436 h 166540"/>
                  <a:gd name="csX1" fmla="*/ 289410 w 340370"/>
                  <a:gd name="csY1" fmla="*/ 138449 h 166540"/>
                  <a:gd name="csX2" fmla="*/ 50197 w 340370"/>
                  <a:gd name="csY2" fmla="*/ 138093 h 166540"/>
                  <a:gd name="csX3" fmla="*/ 47895 w 340370"/>
                  <a:gd name="csY3" fmla="*/ 71 h 166540"/>
                  <a:gd name="csX4" fmla="*/ 48540 w 340370"/>
                  <a:gd name="csY4" fmla="*/ 54410 h 166540"/>
                  <a:gd name="csX5" fmla="*/ 48540 w 340370"/>
                  <a:gd name="csY5" fmla="*/ 54410 h 166540"/>
                  <a:gd name="csX6" fmla="*/ 109319 w 340370"/>
                  <a:gd name="csY6" fmla="*/ 115157 h 166540"/>
                  <a:gd name="csX7" fmla="*/ 230877 w 340370"/>
                  <a:gd name="csY7" fmla="*/ 115157 h 166540"/>
                  <a:gd name="csX8" fmla="*/ 291656 w 340370"/>
                  <a:gd name="csY8" fmla="*/ 54410 h 166540"/>
                  <a:gd name="csX9" fmla="*/ 292947 w 340370"/>
                  <a:gd name="csY9" fmla="*/ 436 h 1665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0370" h="166540">
                    <a:moveTo>
                      <a:pt x="292947" y="436"/>
                    </a:moveTo>
                    <a:cubicBezTo>
                      <a:pt x="357431" y="39242"/>
                      <a:pt x="355859" y="100762"/>
                      <a:pt x="289410" y="138449"/>
                    </a:cubicBezTo>
                    <a:cubicBezTo>
                      <a:pt x="222932" y="176137"/>
                      <a:pt x="116310" y="175978"/>
                      <a:pt x="50197" y="138093"/>
                    </a:cubicBezTo>
                    <a:cubicBezTo>
                      <a:pt x="-15916" y="100207"/>
                      <a:pt x="-16955" y="38684"/>
                      <a:pt x="47895" y="71"/>
                    </a:cubicBezTo>
                    <a:lnTo>
                      <a:pt x="48540" y="54410"/>
                    </a:lnTo>
                    <a:moveTo>
                      <a:pt x="48540" y="54410"/>
                    </a:moveTo>
                    <a:cubicBezTo>
                      <a:pt x="48540" y="79470"/>
                      <a:pt x="71729" y="102627"/>
                      <a:pt x="109319" y="115157"/>
                    </a:cubicBezTo>
                    <a:cubicBezTo>
                      <a:pt x="146938" y="127687"/>
                      <a:pt x="193287" y="127687"/>
                      <a:pt x="230877" y="115157"/>
                    </a:cubicBezTo>
                    <a:cubicBezTo>
                      <a:pt x="268495" y="102627"/>
                      <a:pt x="291656" y="79470"/>
                      <a:pt x="291656" y="54410"/>
                    </a:cubicBezTo>
                    <a:lnTo>
                      <a:pt x="292947" y="436"/>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01" name="Freeform: Shape 200">
                <a:extLst>
                  <a:ext uri="{FF2B5EF4-FFF2-40B4-BE49-F238E27FC236}">
                    <a16:creationId xmlns:a16="http://schemas.microsoft.com/office/drawing/2014/main" id="{D0D0FE4E-0992-7B54-3909-0F557C2F4B8E}"/>
                  </a:ext>
                </a:extLst>
              </p:cNvPr>
              <p:cNvSpPr/>
              <p:nvPr/>
            </p:nvSpPr>
            <p:spPr>
              <a:xfrm>
                <a:off x="4899068" y="1996170"/>
                <a:ext cx="7427" cy="56146"/>
              </a:xfrm>
              <a:custGeom>
                <a:avLst/>
                <a:gdLst>
                  <a:gd name="csX0" fmla="*/ -88 w 7427"/>
                  <a:gd name="csY0" fmla="*/ 56208 h 56146"/>
                  <a:gd name="csX1" fmla="*/ -88 w 7427"/>
                  <a:gd name="csY1" fmla="*/ 62 h 56146"/>
                </a:gdLst>
                <a:ahLst/>
                <a:cxnLst>
                  <a:cxn ang="0">
                    <a:pos x="csX0" y="csY0"/>
                  </a:cxn>
                  <a:cxn ang="0">
                    <a:pos x="csX1" y="csY1"/>
                  </a:cxn>
                </a:cxnLst>
                <a:rect l="l" t="t" r="r" b="b"/>
                <a:pathLst>
                  <a:path w="7427" h="56146">
                    <a:moveTo>
                      <a:pt x="-88" y="56208"/>
                    </a:moveTo>
                    <a:lnTo>
                      <a:pt x="-88" y="62"/>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02" name="Freeform: Shape 201">
                <a:extLst>
                  <a:ext uri="{FF2B5EF4-FFF2-40B4-BE49-F238E27FC236}">
                    <a16:creationId xmlns:a16="http://schemas.microsoft.com/office/drawing/2014/main" id="{38069FC7-9B46-9785-3DC8-1A77E6BBE315}"/>
                  </a:ext>
                </a:extLst>
              </p:cNvPr>
              <p:cNvSpPr/>
              <p:nvPr/>
            </p:nvSpPr>
            <p:spPr>
              <a:xfrm>
                <a:off x="4874756" y="2038794"/>
                <a:ext cx="7427" cy="56145"/>
              </a:xfrm>
              <a:custGeom>
                <a:avLst/>
                <a:gdLst>
                  <a:gd name="csX0" fmla="*/ -90 w 7427"/>
                  <a:gd name="csY0" fmla="*/ 56212 h 56145"/>
                  <a:gd name="csX1" fmla="*/ -90 w 7427"/>
                  <a:gd name="csY1" fmla="*/ 66 h 56145"/>
                </a:gdLst>
                <a:ahLst/>
                <a:cxnLst>
                  <a:cxn ang="0">
                    <a:pos x="csX0" y="csY0"/>
                  </a:cxn>
                  <a:cxn ang="0">
                    <a:pos x="csX1" y="csY1"/>
                  </a:cxn>
                </a:cxnLst>
                <a:rect l="l" t="t" r="r" b="b"/>
                <a:pathLst>
                  <a:path w="7427" h="56145">
                    <a:moveTo>
                      <a:pt x="-90" y="56212"/>
                    </a:moveTo>
                    <a:lnTo>
                      <a:pt x="-90" y="66"/>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03" name="Freeform: Shape 202">
                <a:extLst>
                  <a:ext uri="{FF2B5EF4-FFF2-40B4-BE49-F238E27FC236}">
                    <a16:creationId xmlns:a16="http://schemas.microsoft.com/office/drawing/2014/main" id="{B060D714-B015-F16C-D3EC-E4ED00BAC0DA}"/>
                  </a:ext>
                </a:extLst>
              </p:cNvPr>
              <p:cNvSpPr/>
              <p:nvPr/>
            </p:nvSpPr>
            <p:spPr>
              <a:xfrm>
                <a:off x="4895362" y="2094493"/>
                <a:ext cx="7427" cy="56146"/>
              </a:xfrm>
              <a:custGeom>
                <a:avLst/>
                <a:gdLst>
                  <a:gd name="csX0" fmla="*/ -88 w 7427"/>
                  <a:gd name="csY0" fmla="*/ 56218 h 56146"/>
                  <a:gd name="csX1" fmla="*/ -88 w 7427"/>
                  <a:gd name="csY1" fmla="*/ 71 h 56146"/>
                </a:gdLst>
                <a:ahLst/>
                <a:cxnLst>
                  <a:cxn ang="0">
                    <a:pos x="csX0" y="csY0"/>
                  </a:cxn>
                  <a:cxn ang="0">
                    <a:pos x="csX1" y="csY1"/>
                  </a:cxn>
                </a:cxnLst>
                <a:rect l="l" t="t" r="r" b="b"/>
                <a:pathLst>
                  <a:path w="7427" h="56146">
                    <a:moveTo>
                      <a:pt x="-88" y="56218"/>
                    </a:moveTo>
                    <a:lnTo>
                      <a:pt x="-88" y="71"/>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04" name="Freeform: Shape 203">
                <a:extLst>
                  <a:ext uri="{FF2B5EF4-FFF2-40B4-BE49-F238E27FC236}">
                    <a16:creationId xmlns:a16="http://schemas.microsoft.com/office/drawing/2014/main" id="{1F4368EE-ADEC-9A5F-CE96-A97D4968035A}"/>
                  </a:ext>
                </a:extLst>
              </p:cNvPr>
              <p:cNvSpPr/>
              <p:nvPr/>
            </p:nvSpPr>
            <p:spPr>
              <a:xfrm>
                <a:off x="4960689" y="2135591"/>
                <a:ext cx="7427" cy="56146"/>
              </a:xfrm>
              <a:custGeom>
                <a:avLst/>
                <a:gdLst>
                  <a:gd name="csX0" fmla="*/ -81 w 7427"/>
                  <a:gd name="csY0" fmla="*/ 56222 h 56146"/>
                  <a:gd name="csX1" fmla="*/ -81 w 7427"/>
                  <a:gd name="csY1" fmla="*/ 75 h 56146"/>
                </a:gdLst>
                <a:ahLst/>
                <a:cxnLst>
                  <a:cxn ang="0">
                    <a:pos x="csX0" y="csY0"/>
                  </a:cxn>
                  <a:cxn ang="0">
                    <a:pos x="csX1" y="csY1"/>
                  </a:cxn>
                </a:cxnLst>
                <a:rect l="l" t="t" r="r" b="b"/>
                <a:pathLst>
                  <a:path w="7427" h="56146">
                    <a:moveTo>
                      <a:pt x="-81" y="56222"/>
                    </a:moveTo>
                    <a:lnTo>
                      <a:pt x="-81" y="75"/>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05" name="Freeform: Shape 204">
                <a:extLst>
                  <a:ext uri="{FF2B5EF4-FFF2-40B4-BE49-F238E27FC236}">
                    <a16:creationId xmlns:a16="http://schemas.microsoft.com/office/drawing/2014/main" id="{CC9C70C9-447B-ED03-62AA-0F91146752F9}"/>
                  </a:ext>
                </a:extLst>
              </p:cNvPr>
              <p:cNvSpPr/>
              <p:nvPr/>
            </p:nvSpPr>
            <p:spPr>
              <a:xfrm>
                <a:off x="5044937" y="2148468"/>
                <a:ext cx="7427" cy="56146"/>
              </a:xfrm>
              <a:custGeom>
                <a:avLst/>
                <a:gdLst>
                  <a:gd name="csX0" fmla="*/ -73 w 7427"/>
                  <a:gd name="csY0" fmla="*/ 56223 h 56146"/>
                  <a:gd name="csX1" fmla="*/ -73 w 7427"/>
                  <a:gd name="csY1" fmla="*/ 77 h 56146"/>
                </a:gdLst>
                <a:ahLst/>
                <a:cxnLst>
                  <a:cxn ang="0">
                    <a:pos x="csX0" y="csY0"/>
                  </a:cxn>
                  <a:cxn ang="0">
                    <a:pos x="csX1" y="csY1"/>
                  </a:cxn>
                </a:cxnLst>
                <a:rect l="l" t="t" r="r" b="b"/>
                <a:pathLst>
                  <a:path w="7427" h="56146">
                    <a:moveTo>
                      <a:pt x="-73" y="56223"/>
                    </a:moveTo>
                    <a:lnTo>
                      <a:pt x="-73" y="77"/>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06" name="Freeform: Shape 205">
                <a:extLst>
                  <a:ext uri="{FF2B5EF4-FFF2-40B4-BE49-F238E27FC236}">
                    <a16:creationId xmlns:a16="http://schemas.microsoft.com/office/drawing/2014/main" id="{80CE2006-CAC5-4967-8662-069ADE554931}"/>
                  </a:ext>
                </a:extLst>
              </p:cNvPr>
              <p:cNvSpPr/>
              <p:nvPr/>
            </p:nvSpPr>
            <p:spPr>
              <a:xfrm>
                <a:off x="5190834" y="1996170"/>
                <a:ext cx="7427" cy="56146"/>
              </a:xfrm>
              <a:custGeom>
                <a:avLst/>
                <a:gdLst>
                  <a:gd name="csX0" fmla="*/ -59 w 7427"/>
                  <a:gd name="csY0" fmla="*/ 56208 h 56146"/>
                  <a:gd name="csX1" fmla="*/ -59 w 7427"/>
                  <a:gd name="csY1" fmla="*/ 62 h 56146"/>
                </a:gdLst>
                <a:ahLst/>
                <a:cxnLst>
                  <a:cxn ang="0">
                    <a:pos x="csX0" y="csY0"/>
                  </a:cxn>
                  <a:cxn ang="0">
                    <a:pos x="csX1" y="csY1"/>
                  </a:cxn>
                </a:cxnLst>
                <a:rect l="l" t="t" r="r" b="b"/>
                <a:pathLst>
                  <a:path w="7427" h="56146">
                    <a:moveTo>
                      <a:pt x="-59" y="56208"/>
                    </a:moveTo>
                    <a:lnTo>
                      <a:pt x="-59" y="62"/>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07" name="Freeform: Shape 206">
                <a:extLst>
                  <a:ext uri="{FF2B5EF4-FFF2-40B4-BE49-F238E27FC236}">
                    <a16:creationId xmlns:a16="http://schemas.microsoft.com/office/drawing/2014/main" id="{A80D046C-9E48-6136-ED5D-2612E70A1FB0}"/>
                  </a:ext>
                </a:extLst>
              </p:cNvPr>
              <p:cNvSpPr/>
              <p:nvPr/>
            </p:nvSpPr>
            <p:spPr>
              <a:xfrm>
                <a:off x="5215145" y="2038794"/>
                <a:ext cx="7427" cy="56145"/>
              </a:xfrm>
              <a:custGeom>
                <a:avLst/>
                <a:gdLst>
                  <a:gd name="csX0" fmla="*/ -56 w 7427"/>
                  <a:gd name="csY0" fmla="*/ 56212 h 56145"/>
                  <a:gd name="csX1" fmla="*/ -56 w 7427"/>
                  <a:gd name="csY1" fmla="*/ 66 h 56145"/>
                </a:gdLst>
                <a:ahLst/>
                <a:cxnLst>
                  <a:cxn ang="0">
                    <a:pos x="csX0" y="csY0"/>
                  </a:cxn>
                  <a:cxn ang="0">
                    <a:pos x="csX1" y="csY1"/>
                  </a:cxn>
                </a:cxnLst>
                <a:rect l="l" t="t" r="r" b="b"/>
                <a:pathLst>
                  <a:path w="7427" h="56145">
                    <a:moveTo>
                      <a:pt x="-56" y="56212"/>
                    </a:moveTo>
                    <a:lnTo>
                      <a:pt x="-56" y="66"/>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08" name="Freeform: Shape 207">
                <a:extLst>
                  <a:ext uri="{FF2B5EF4-FFF2-40B4-BE49-F238E27FC236}">
                    <a16:creationId xmlns:a16="http://schemas.microsoft.com/office/drawing/2014/main" id="{DB5C2ACA-B88F-BE59-44F9-6459BFAB52B2}"/>
                  </a:ext>
                </a:extLst>
              </p:cNvPr>
              <p:cNvSpPr/>
              <p:nvPr/>
            </p:nvSpPr>
            <p:spPr>
              <a:xfrm>
                <a:off x="5194540" y="2094493"/>
                <a:ext cx="7427" cy="56146"/>
              </a:xfrm>
              <a:custGeom>
                <a:avLst/>
                <a:gdLst>
                  <a:gd name="csX0" fmla="*/ -58 w 7427"/>
                  <a:gd name="csY0" fmla="*/ 56218 h 56146"/>
                  <a:gd name="csX1" fmla="*/ -58 w 7427"/>
                  <a:gd name="csY1" fmla="*/ 71 h 56146"/>
                </a:gdLst>
                <a:ahLst/>
                <a:cxnLst>
                  <a:cxn ang="0">
                    <a:pos x="csX0" y="csY0"/>
                  </a:cxn>
                  <a:cxn ang="0">
                    <a:pos x="csX1" y="csY1"/>
                  </a:cxn>
                </a:cxnLst>
                <a:rect l="l" t="t" r="r" b="b"/>
                <a:pathLst>
                  <a:path w="7427" h="56146">
                    <a:moveTo>
                      <a:pt x="-58" y="56218"/>
                    </a:moveTo>
                    <a:lnTo>
                      <a:pt x="-58" y="71"/>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09" name="Freeform: Shape 208">
                <a:extLst>
                  <a:ext uri="{FF2B5EF4-FFF2-40B4-BE49-F238E27FC236}">
                    <a16:creationId xmlns:a16="http://schemas.microsoft.com/office/drawing/2014/main" id="{AB83EF94-24B7-50D1-E47A-A249F13E7880}"/>
                  </a:ext>
                </a:extLst>
              </p:cNvPr>
              <p:cNvSpPr/>
              <p:nvPr/>
            </p:nvSpPr>
            <p:spPr>
              <a:xfrm>
                <a:off x="5129185" y="2135591"/>
                <a:ext cx="7427" cy="56146"/>
              </a:xfrm>
              <a:custGeom>
                <a:avLst/>
                <a:gdLst>
                  <a:gd name="csX0" fmla="*/ -65 w 7427"/>
                  <a:gd name="csY0" fmla="*/ 56222 h 56146"/>
                  <a:gd name="csX1" fmla="*/ -65 w 7427"/>
                  <a:gd name="csY1" fmla="*/ 75 h 56146"/>
                </a:gdLst>
                <a:ahLst/>
                <a:cxnLst>
                  <a:cxn ang="0">
                    <a:pos x="csX0" y="csY0"/>
                  </a:cxn>
                  <a:cxn ang="0">
                    <a:pos x="csX1" y="csY1"/>
                  </a:cxn>
                </a:cxnLst>
                <a:rect l="l" t="t" r="r" b="b"/>
                <a:pathLst>
                  <a:path w="7427" h="56146">
                    <a:moveTo>
                      <a:pt x="-65" y="56222"/>
                    </a:moveTo>
                    <a:lnTo>
                      <a:pt x="-65" y="75"/>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10" name="Freeform: Shape 209">
                <a:extLst>
                  <a:ext uri="{FF2B5EF4-FFF2-40B4-BE49-F238E27FC236}">
                    <a16:creationId xmlns:a16="http://schemas.microsoft.com/office/drawing/2014/main" id="{1D1075B6-1C03-3078-C9C8-9FBB02398E13}"/>
                  </a:ext>
                </a:extLst>
              </p:cNvPr>
              <p:cNvSpPr/>
              <p:nvPr/>
            </p:nvSpPr>
            <p:spPr>
              <a:xfrm>
                <a:off x="4875422" y="1978032"/>
                <a:ext cx="340369" cy="166540"/>
              </a:xfrm>
              <a:custGeom>
                <a:avLst/>
                <a:gdLst>
                  <a:gd name="csX0" fmla="*/ 292936 w 340369"/>
                  <a:gd name="csY0" fmla="*/ 430 h 166540"/>
                  <a:gd name="csX1" fmla="*/ 289399 w 340369"/>
                  <a:gd name="csY1" fmla="*/ 138443 h 166540"/>
                  <a:gd name="csX2" fmla="*/ 50186 w 340369"/>
                  <a:gd name="csY2" fmla="*/ 138087 h 166540"/>
                  <a:gd name="csX3" fmla="*/ 47884 w 340369"/>
                  <a:gd name="csY3" fmla="*/ 65 h 166540"/>
                </a:gdLst>
                <a:ahLst/>
                <a:cxnLst>
                  <a:cxn ang="0">
                    <a:pos x="csX0" y="csY0"/>
                  </a:cxn>
                  <a:cxn ang="0">
                    <a:pos x="csX1" y="csY1"/>
                  </a:cxn>
                  <a:cxn ang="0">
                    <a:pos x="csX2" y="csY2"/>
                  </a:cxn>
                  <a:cxn ang="0">
                    <a:pos x="csX3" y="csY3"/>
                  </a:cxn>
                </a:cxnLst>
                <a:rect l="l" t="t" r="r" b="b"/>
                <a:pathLst>
                  <a:path w="340369" h="166540">
                    <a:moveTo>
                      <a:pt x="292936" y="430"/>
                    </a:moveTo>
                    <a:cubicBezTo>
                      <a:pt x="357448" y="39236"/>
                      <a:pt x="355848" y="100756"/>
                      <a:pt x="289399" y="138443"/>
                    </a:cubicBezTo>
                    <a:cubicBezTo>
                      <a:pt x="222949" y="176131"/>
                      <a:pt x="116327" y="175972"/>
                      <a:pt x="50186" y="138087"/>
                    </a:cubicBezTo>
                    <a:cubicBezTo>
                      <a:pt x="-15926" y="100201"/>
                      <a:pt x="-16937" y="38677"/>
                      <a:pt x="47884" y="65"/>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11" name="Freeform: Shape 210">
                <a:extLst>
                  <a:ext uri="{FF2B5EF4-FFF2-40B4-BE49-F238E27FC236}">
                    <a16:creationId xmlns:a16="http://schemas.microsoft.com/office/drawing/2014/main" id="{4C0E7B18-6C60-1957-7737-E72E0992088F}"/>
                  </a:ext>
                </a:extLst>
              </p:cNvPr>
              <p:cNvSpPr/>
              <p:nvPr/>
            </p:nvSpPr>
            <p:spPr>
              <a:xfrm>
                <a:off x="4875422" y="2007742"/>
                <a:ext cx="340369" cy="166541"/>
              </a:xfrm>
              <a:custGeom>
                <a:avLst/>
                <a:gdLst>
                  <a:gd name="csX0" fmla="*/ 292936 w 340369"/>
                  <a:gd name="csY0" fmla="*/ 433 h 166541"/>
                  <a:gd name="csX1" fmla="*/ 289399 w 340369"/>
                  <a:gd name="csY1" fmla="*/ 138447 h 166541"/>
                  <a:gd name="csX2" fmla="*/ 50186 w 340369"/>
                  <a:gd name="csY2" fmla="*/ 138091 h 166541"/>
                  <a:gd name="csX3" fmla="*/ 47884 w 340369"/>
                  <a:gd name="csY3" fmla="*/ 68 h 166541"/>
                </a:gdLst>
                <a:ahLst/>
                <a:cxnLst>
                  <a:cxn ang="0">
                    <a:pos x="csX0" y="csY0"/>
                  </a:cxn>
                  <a:cxn ang="0">
                    <a:pos x="csX1" y="csY1"/>
                  </a:cxn>
                  <a:cxn ang="0">
                    <a:pos x="csX2" y="csY2"/>
                  </a:cxn>
                  <a:cxn ang="0">
                    <a:pos x="csX3" y="csY3"/>
                  </a:cxn>
                </a:cxnLst>
                <a:rect l="l" t="t" r="r" b="b"/>
                <a:pathLst>
                  <a:path w="340369" h="166541">
                    <a:moveTo>
                      <a:pt x="292936" y="433"/>
                    </a:moveTo>
                    <a:cubicBezTo>
                      <a:pt x="357448" y="39239"/>
                      <a:pt x="355848" y="100760"/>
                      <a:pt x="289399" y="138447"/>
                    </a:cubicBezTo>
                    <a:cubicBezTo>
                      <a:pt x="222949" y="176135"/>
                      <a:pt x="116327" y="175976"/>
                      <a:pt x="50186" y="138091"/>
                    </a:cubicBezTo>
                    <a:cubicBezTo>
                      <a:pt x="-15926" y="100205"/>
                      <a:pt x="-16937" y="38683"/>
                      <a:pt x="47884" y="68"/>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sp>
          <p:nvSpPr>
            <p:cNvPr id="212" name="Freeform: Shape 211">
              <a:extLst>
                <a:ext uri="{FF2B5EF4-FFF2-40B4-BE49-F238E27FC236}">
                  <a16:creationId xmlns:a16="http://schemas.microsoft.com/office/drawing/2014/main" id="{6191BD38-24B5-DDAE-C547-00D4B9F68906}"/>
                </a:ext>
              </a:extLst>
            </p:cNvPr>
            <p:cNvSpPr/>
            <p:nvPr/>
          </p:nvSpPr>
          <p:spPr>
            <a:xfrm>
              <a:off x="4923379" y="1788015"/>
              <a:ext cx="243143" cy="70143"/>
            </a:xfrm>
            <a:custGeom>
              <a:avLst/>
              <a:gdLst>
                <a:gd name="csX0" fmla="*/ 243001 w 243143"/>
                <a:gd name="csY0" fmla="*/ 84 h 70143"/>
                <a:gd name="csX1" fmla="*/ 182194 w 243143"/>
                <a:gd name="csY1" fmla="*/ 60829 h 70143"/>
                <a:gd name="csX2" fmla="*/ 60637 w 243143"/>
                <a:gd name="csY2" fmla="*/ 60829 h 70143"/>
                <a:gd name="csX3" fmla="*/ -142 w 243143"/>
                <a:gd name="csY3" fmla="*/ 84 h 70143"/>
              </a:gdLst>
              <a:ahLst/>
              <a:cxnLst>
                <a:cxn ang="0">
                  <a:pos x="csX0" y="csY0"/>
                </a:cxn>
                <a:cxn ang="0">
                  <a:pos x="csX1" y="csY1"/>
                </a:cxn>
                <a:cxn ang="0">
                  <a:pos x="csX2" y="csY2"/>
                </a:cxn>
                <a:cxn ang="0">
                  <a:pos x="csX3" y="csY3"/>
                </a:cxn>
              </a:cxnLst>
              <a:rect l="l" t="t" r="r" b="b"/>
              <a:pathLst>
                <a:path w="243143" h="70143">
                  <a:moveTo>
                    <a:pt x="243001" y="84"/>
                  </a:moveTo>
                  <a:cubicBezTo>
                    <a:pt x="243001" y="25142"/>
                    <a:pt x="219812" y="48300"/>
                    <a:pt x="182194" y="60829"/>
                  </a:cubicBezTo>
                  <a:cubicBezTo>
                    <a:pt x="144604" y="73361"/>
                    <a:pt x="98255" y="73361"/>
                    <a:pt x="60637" y="60829"/>
                  </a:cubicBezTo>
                  <a:cubicBezTo>
                    <a:pt x="23046" y="48300"/>
                    <a:pt x="-142" y="25142"/>
                    <a:pt x="-142" y="84"/>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13" name="Freeform: Shape 212">
              <a:extLst>
                <a:ext uri="{FF2B5EF4-FFF2-40B4-BE49-F238E27FC236}">
                  <a16:creationId xmlns:a16="http://schemas.microsoft.com/office/drawing/2014/main" id="{01220581-4675-3B02-8877-8CC497DD20B1}"/>
                </a:ext>
              </a:extLst>
            </p:cNvPr>
            <p:cNvSpPr/>
            <p:nvPr/>
          </p:nvSpPr>
          <p:spPr>
            <a:xfrm>
              <a:off x="4923379" y="1948311"/>
              <a:ext cx="243143" cy="70143"/>
            </a:xfrm>
            <a:custGeom>
              <a:avLst/>
              <a:gdLst>
                <a:gd name="csX0" fmla="*/ 243001 w 243143"/>
                <a:gd name="csY0" fmla="*/ 100 h 70143"/>
                <a:gd name="csX1" fmla="*/ 182194 w 243143"/>
                <a:gd name="csY1" fmla="*/ 60845 h 70143"/>
                <a:gd name="csX2" fmla="*/ 60637 w 243143"/>
                <a:gd name="csY2" fmla="*/ 60845 h 70143"/>
                <a:gd name="csX3" fmla="*/ -142 w 243143"/>
                <a:gd name="csY3" fmla="*/ 100 h 70143"/>
              </a:gdLst>
              <a:ahLst/>
              <a:cxnLst>
                <a:cxn ang="0">
                  <a:pos x="csX0" y="csY0"/>
                </a:cxn>
                <a:cxn ang="0">
                  <a:pos x="csX1" y="csY1"/>
                </a:cxn>
                <a:cxn ang="0">
                  <a:pos x="csX2" y="csY2"/>
                </a:cxn>
                <a:cxn ang="0">
                  <a:pos x="csX3" y="csY3"/>
                </a:cxn>
              </a:cxnLst>
              <a:rect l="l" t="t" r="r" b="b"/>
              <a:pathLst>
                <a:path w="243143" h="70143">
                  <a:moveTo>
                    <a:pt x="243001" y="100"/>
                  </a:moveTo>
                  <a:cubicBezTo>
                    <a:pt x="243001" y="25158"/>
                    <a:pt x="219812" y="48316"/>
                    <a:pt x="182194" y="60845"/>
                  </a:cubicBezTo>
                  <a:cubicBezTo>
                    <a:pt x="144604" y="73377"/>
                    <a:pt x="98255" y="73377"/>
                    <a:pt x="60637" y="60845"/>
                  </a:cubicBezTo>
                  <a:cubicBezTo>
                    <a:pt x="23046" y="48316"/>
                    <a:pt x="-142" y="25158"/>
                    <a:pt x="-142" y="100"/>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14" name="Freeform: Shape 213">
              <a:extLst>
                <a:ext uri="{FF2B5EF4-FFF2-40B4-BE49-F238E27FC236}">
                  <a16:creationId xmlns:a16="http://schemas.microsoft.com/office/drawing/2014/main" id="{D9BBC921-28AC-8B1E-FC61-0E46CCEF971D}"/>
                </a:ext>
              </a:extLst>
            </p:cNvPr>
            <p:cNvSpPr/>
            <p:nvPr/>
          </p:nvSpPr>
          <p:spPr>
            <a:xfrm>
              <a:off x="4923379" y="2025908"/>
              <a:ext cx="243143" cy="70144"/>
            </a:xfrm>
            <a:custGeom>
              <a:avLst/>
              <a:gdLst>
                <a:gd name="csX0" fmla="*/ 243001 w 243143"/>
                <a:gd name="csY0" fmla="*/ 108 h 70144"/>
                <a:gd name="csX1" fmla="*/ 182194 w 243143"/>
                <a:gd name="csY1" fmla="*/ 60856 h 70144"/>
                <a:gd name="csX2" fmla="*/ 60637 w 243143"/>
                <a:gd name="csY2" fmla="*/ 60856 h 70144"/>
                <a:gd name="csX3" fmla="*/ -142 w 243143"/>
                <a:gd name="csY3" fmla="*/ 108 h 70144"/>
              </a:gdLst>
              <a:ahLst/>
              <a:cxnLst>
                <a:cxn ang="0">
                  <a:pos x="csX0" y="csY0"/>
                </a:cxn>
                <a:cxn ang="0">
                  <a:pos x="csX1" y="csY1"/>
                </a:cxn>
                <a:cxn ang="0">
                  <a:pos x="csX2" y="csY2"/>
                </a:cxn>
                <a:cxn ang="0">
                  <a:pos x="csX3" y="csY3"/>
                </a:cxn>
              </a:cxnLst>
              <a:rect l="l" t="t" r="r" b="b"/>
              <a:pathLst>
                <a:path w="243143" h="70144">
                  <a:moveTo>
                    <a:pt x="243001" y="108"/>
                  </a:moveTo>
                  <a:cubicBezTo>
                    <a:pt x="243001" y="25169"/>
                    <a:pt x="219812" y="48326"/>
                    <a:pt x="182194" y="60856"/>
                  </a:cubicBezTo>
                  <a:cubicBezTo>
                    <a:pt x="144604" y="73385"/>
                    <a:pt x="98255" y="73385"/>
                    <a:pt x="60637" y="60856"/>
                  </a:cubicBezTo>
                  <a:cubicBezTo>
                    <a:pt x="23046" y="48326"/>
                    <a:pt x="-142" y="25169"/>
                    <a:pt x="-142" y="108"/>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15" name="Freeform: Shape 214">
              <a:extLst>
                <a:ext uri="{FF2B5EF4-FFF2-40B4-BE49-F238E27FC236}">
                  <a16:creationId xmlns:a16="http://schemas.microsoft.com/office/drawing/2014/main" id="{CC71D4AC-2578-17BA-560A-59C8F00BAAD3}"/>
                </a:ext>
              </a:extLst>
            </p:cNvPr>
            <p:cNvSpPr/>
            <p:nvPr/>
          </p:nvSpPr>
          <p:spPr>
            <a:xfrm>
              <a:off x="4923379" y="2214027"/>
              <a:ext cx="243143" cy="70146"/>
            </a:xfrm>
            <a:custGeom>
              <a:avLst/>
              <a:gdLst>
                <a:gd name="csX0" fmla="*/ 243001 w 243143"/>
                <a:gd name="csY0" fmla="*/ 126 h 70146"/>
                <a:gd name="csX1" fmla="*/ 182194 w 243143"/>
                <a:gd name="csY1" fmla="*/ 60874 h 70146"/>
                <a:gd name="csX2" fmla="*/ 60637 w 243143"/>
                <a:gd name="csY2" fmla="*/ 60874 h 70146"/>
                <a:gd name="csX3" fmla="*/ -142 w 243143"/>
                <a:gd name="csY3" fmla="*/ 126 h 70146"/>
              </a:gdLst>
              <a:ahLst/>
              <a:cxnLst>
                <a:cxn ang="0">
                  <a:pos x="csX0" y="csY0"/>
                </a:cxn>
                <a:cxn ang="0">
                  <a:pos x="csX1" y="csY1"/>
                </a:cxn>
                <a:cxn ang="0">
                  <a:pos x="csX2" y="csY2"/>
                </a:cxn>
                <a:cxn ang="0">
                  <a:pos x="csX3" y="csY3"/>
                </a:cxn>
              </a:cxnLst>
              <a:rect l="l" t="t" r="r" b="b"/>
              <a:pathLst>
                <a:path w="243143" h="70146">
                  <a:moveTo>
                    <a:pt x="243001" y="126"/>
                  </a:moveTo>
                  <a:cubicBezTo>
                    <a:pt x="243001" y="25187"/>
                    <a:pt x="219812" y="48345"/>
                    <a:pt x="182194" y="60874"/>
                  </a:cubicBezTo>
                  <a:cubicBezTo>
                    <a:pt x="144604" y="73406"/>
                    <a:pt x="98255" y="73406"/>
                    <a:pt x="60637" y="60874"/>
                  </a:cubicBezTo>
                  <a:cubicBezTo>
                    <a:pt x="23046" y="48345"/>
                    <a:pt x="-142" y="25187"/>
                    <a:pt x="-142" y="126"/>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16" name="Freeform: Shape 215">
              <a:extLst>
                <a:ext uri="{FF2B5EF4-FFF2-40B4-BE49-F238E27FC236}">
                  <a16:creationId xmlns:a16="http://schemas.microsoft.com/office/drawing/2014/main" id="{B1C13D30-8CBF-9176-441F-91A62C60C1D3}"/>
                </a:ext>
              </a:extLst>
            </p:cNvPr>
            <p:cNvSpPr/>
            <p:nvPr/>
          </p:nvSpPr>
          <p:spPr>
            <a:xfrm>
              <a:off x="4923379" y="2298247"/>
              <a:ext cx="243143" cy="70146"/>
            </a:xfrm>
            <a:custGeom>
              <a:avLst/>
              <a:gdLst>
                <a:gd name="csX0" fmla="*/ 243001 w 243143"/>
                <a:gd name="csY0" fmla="*/ 135 h 70146"/>
                <a:gd name="csX1" fmla="*/ 182194 w 243143"/>
                <a:gd name="csY1" fmla="*/ 60883 h 70146"/>
                <a:gd name="csX2" fmla="*/ 60637 w 243143"/>
                <a:gd name="csY2" fmla="*/ 60883 h 70146"/>
                <a:gd name="csX3" fmla="*/ -142 w 243143"/>
                <a:gd name="csY3" fmla="*/ 135 h 70146"/>
              </a:gdLst>
              <a:ahLst/>
              <a:cxnLst>
                <a:cxn ang="0">
                  <a:pos x="csX0" y="csY0"/>
                </a:cxn>
                <a:cxn ang="0">
                  <a:pos x="csX1" y="csY1"/>
                </a:cxn>
                <a:cxn ang="0">
                  <a:pos x="csX2" y="csY2"/>
                </a:cxn>
                <a:cxn ang="0">
                  <a:pos x="csX3" y="csY3"/>
                </a:cxn>
              </a:cxnLst>
              <a:rect l="l" t="t" r="r" b="b"/>
              <a:pathLst>
                <a:path w="243143" h="70146">
                  <a:moveTo>
                    <a:pt x="243001" y="135"/>
                  </a:moveTo>
                  <a:cubicBezTo>
                    <a:pt x="243001" y="25196"/>
                    <a:pt x="219812" y="48353"/>
                    <a:pt x="182194" y="60883"/>
                  </a:cubicBezTo>
                  <a:cubicBezTo>
                    <a:pt x="144604" y="73415"/>
                    <a:pt x="98255" y="73415"/>
                    <a:pt x="60637" y="60883"/>
                  </a:cubicBezTo>
                  <a:cubicBezTo>
                    <a:pt x="23046" y="48353"/>
                    <a:pt x="-142" y="25196"/>
                    <a:pt x="-142" y="135"/>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17" name="Freeform: Shape 216">
              <a:extLst>
                <a:ext uri="{FF2B5EF4-FFF2-40B4-BE49-F238E27FC236}">
                  <a16:creationId xmlns:a16="http://schemas.microsoft.com/office/drawing/2014/main" id="{4D38AC55-65D2-F859-E4E0-E9B6B4254DBC}"/>
                </a:ext>
              </a:extLst>
            </p:cNvPr>
            <p:cNvSpPr/>
            <p:nvPr/>
          </p:nvSpPr>
          <p:spPr>
            <a:xfrm>
              <a:off x="4145383" y="2148468"/>
              <a:ext cx="607815" cy="1193116"/>
            </a:xfrm>
            <a:custGeom>
              <a:avLst/>
              <a:gdLst>
                <a:gd name="csX0" fmla="*/ -201 w 607815"/>
                <a:gd name="csY0" fmla="*/ 1193292 h 1193116"/>
                <a:gd name="csX1" fmla="*/ -201 w 607815"/>
                <a:gd name="csY1" fmla="*/ 772192 h 1193116"/>
                <a:gd name="csX2" fmla="*/ 121385 w 607815"/>
                <a:gd name="csY2" fmla="*/ 645862 h 1193116"/>
                <a:gd name="csX3" fmla="*/ 121385 w 607815"/>
                <a:gd name="csY3" fmla="*/ 280909 h 1193116"/>
                <a:gd name="csX4" fmla="*/ 607614 w 607815"/>
                <a:gd name="csY4" fmla="*/ 176 h 1193116"/>
                <a:gd name="csX5" fmla="*/ 607614 w 607815"/>
                <a:gd name="csY5" fmla="*/ 842375 h 1193116"/>
              </a:gdLst>
              <a:ahLst/>
              <a:cxnLst>
                <a:cxn ang="0">
                  <a:pos x="csX0" y="csY0"/>
                </a:cxn>
                <a:cxn ang="0">
                  <a:pos x="csX1" y="csY1"/>
                </a:cxn>
                <a:cxn ang="0">
                  <a:pos x="csX2" y="csY2"/>
                </a:cxn>
                <a:cxn ang="0">
                  <a:pos x="csX3" y="csY3"/>
                </a:cxn>
                <a:cxn ang="0">
                  <a:pos x="csX4" y="csY4"/>
                </a:cxn>
                <a:cxn ang="0">
                  <a:pos x="csX5" y="csY5"/>
                </a:cxn>
              </a:cxnLst>
              <a:rect l="l" t="t" r="r" b="b"/>
              <a:pathLst>
                <a:path w="607815" h="1193116">
                  <a:moveTo>
                    <a:pt x="-201" y="1193292"/>
                  </a:moveTo>
                  <a:lnTo>
                    <a:pt x="-201" y="772192"/>
                  </a:lnTo>
                  <a:lnTo>
                    <a:pt x="121385" y="645862"/>
                  </a:lnTo>
                  <a:lnTo>
                    <a:pt x="121385" y="280909"/>
                  </a:lnTo>
                  <a:lnTo>
                    <a:pt x="607614" y="176"/>
                  </a:lnTo>
                  <a:lnTo>
                    <a:pt x="607614" y="842375"/>
                  </a:lnTo>
                  <a:close/>
                </a:path>
              </a:pathLst>
            </a:custGeom>
            <a:solidFill>
              <a:srgbClr val="E6C093"/>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18" name="Freeform: Shape 217">
              <a:extLst>
                <a:ext uri="{FF2B5EF4-FFF2-40B4-BE49-F238E27FC236}">
                  <a16:creationId xmlns:a16="http://schemas.microsoft.com/office/drawing/2014/main" id="{CA8B134F-1DF3-F268-0FB8-79BD2B2329DC}"/>
                </a:ext>
              </a:extLst>
            </p:cNvPr>
            <p:cNvSpPr/>
            <p:nvPr/>
          </p:nvSpPr>
          <p:spPr>
            <a:xfrm>
              <a:off x="4510084" y="2359018"/>
              <a:ext cx="607787" cy="1193116"/>
            </a:xfrm>
            <a:custGeom>
              <a:avLst/>
              <a:gdLst>
                <a:gd name="csX0" fmla="*/ -165 w 607787"/>
                <a:gd name="csY0" fmla="*/ 1193313 h 1193116"/>
                <a:gd name="csX1" fmla="*/ -165 w 607787"/>
                <a:gd name="csY1" fmla="*/ 772213 h 1193116"/>
                <a:gd name="csX2" fmla="*/ 121392 w 607787"/>
                <a:gd name="csY2" fmla="*/ 645883 h 1193116"/>
                <a:gd name="csX3" fmla="*/ 121392 w 607787"/>
                <a:gd name="csY3" fmla="*/ 280930 h 1193116"/>
                <a:gd name="csX4" fmla="*/ 607622 w 607787"/>
                <a:gd name="csY4" fmla="*/ 196 h 1193116"/>
                <a:gd name="csX5" fmla="*/ 607622 w 607787"/>
                <a:gd name="csY5" fmla="*/ 842396 h 1193116"/>
              </a:gdLst>
              <a:ahLst/>
              <a:cxnLst>
                <a:cxn ang="0">
                  <a:pos x="csX0" y="csY0"/>
                </a:cxn>
                <a:cxn ang="0">
                  <a:pos x="csX1" y="csY1"/>
                </a:cxn>
                <a:cxn ang="0">
                  <a:pos x="csX2" y="csY2"/>
                </a:cxn>
                <a:cxn ang="0">
                  <a:pos x="csX3" y="csY3"/>
                </a:cxn>
                <a:cxn ang="0">
                  <a:pos x="csX4" y="csY4"/>
                </a:cxn>
                <a:cxn ang="0">
                  <a:pos x="csX5" y="csY5"/>
                </a:cxn>
              </a:cxnLst>
              <a:rect l="l" t="t" r="r" b="b"/>
              <a:pathLst>
                <a:path w="607787" h="1193116">
                  <a:moveTo>
                    <a:pt x="-165" y="1193313"/>
                  </a:moveTo>
                  <a:lnTo>
                    <a:pt x="-165" y="772213"/>
                  </a:lnTo>
                  <a:lnTo>
                    <a:pt x="121392" y="645883"/>
                  </a:lnTo>
                  <a:lnTo>
                    <a:pt x="121392" y="280930"/>
                  </a:lnTo>
                  <a:lnTo>
                    <a:pt x="607622" y="196"/>
                  </a:lnTo>
                  <a:lnTo>
                    <a:pt x="607622" y="842396"/>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19" name="Freeform: Shape 218">
              <a:extLst>
                <a:ext uri="{FF2B5EF4-FFF2-40B4-BE49-F238E27FC236}">
                  <a16:creationId xmlns:a16="http://schemas.microsoft.com/office/drawing/2014/main" id="{7B8303D8-D0A7-4149-B642-2EA2061EC1FD}"/>
                </a:ext>
              </a:extLst>
            </p:cNvPr>
            <p:cNvSpPr/>
            <p:nvPr/>
          </p:nvSpPr>
          <p:spPr>
            <a:xfrm>
              <a:off x="4145383" y="2794154"/>
              <a:ext cx="486258" cy="336879"/>
            </a:xfrm>
            <a:custGeom>
              <a:avLst/>
              <a:gdLst>
                <a:gd name="csX0" fmla="*/ 121379 w 486258"/>
                <a:gd name="csY0" fmla="*/ 197 h 336879"/>
                <a:gd name="csX1" fmla="*/ 486051 w 486258"/>
                <a:gd name="csY1" fmla="*/ 210747 h 336879"/>
                <a:gd name="csX2" fmla="*/ 364494 w 486258"/>
                <a:gd name="csY2" fmla="*/ 337077 h 336879"/>
                <a:gd name="csX3" fmla="*/ -207 w 486258"/>
                <a:gd name="csY3" fmla="*/ 126527 h 336879"/>
              </a:gdLst>
              <a:ahLst/>
              <a:cxnLst>
                <a:cxn ang="0">
                  <a:pos x="csX0" y="csY0"/>
                </a:cxn>
                <a:cxn ang="0">
                  <a:pos x="csX1" y="csY1"/>
                </a:cxn>
                <a:cxn ang="0">
                  <a:pos x="csX2" y="csY2"/>
                </a:cxn>
                <a:cxn ang="0">
                  <a:pos x="csX3" y="csY3"/>
                </a:cxn>
              </a:cxnLst>
              <a:rect l="l" t="t" r="r" b="b"/>
              <a:pathLst>
                <a:path w="486258" h="336879">
                  <a:moveTo>
                    <a:pt x="121379" y="197"/>
                  </a:moveTo>
                  <a:lnTo>
                    <a:pt x="486051" y="210747"/>
                  </a:lnTo>
                  <a:lnTo>
                    <a:pt x="364494" y="337077"/>
                  </a:lnTo>
                  <a:lnTo>
                    <a:pt x="-207" y="126527"/>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20" name="Freeform: Shape 219">
              <a:extLst>
                <a:ext uri="{FF2B5EF4-FFF2-40B4-BE49-F238E27FC236}">
                  <a16:creationId xmlns:a16="http://schemas.microsoft.com/office/drawing/2014/main" id="{736FA8CA-9766-01E5-5FF4-D7466FD784A6}"/>
                </a:ext>
              </a:extLst>
            </p:cNvPr>
            <p:cNvSpPr/>
            <p:nvPr/>
          </p:nvSpPr>
          <p:spPr>
            <a:xfrm>
              <a:off x="4266969" y="2429201"/>
              <a:ext cx="364672" cy="575503"/>
            </a:xfrm>
            <a:custGeom>
              <a:avLst/>
              <a:gdLst>
                <a:gd name="csX0" fmla="*/ -201 w 364672"/>
                <a:gd name="csY0" fmla="*/ 173 h 575503"/>
                <a:gd name="csX1" fmla="*/ 194290 w 364672"/>
                <a:gd name="csY1" fmla="*/ 56319 h 575503"/>
                <a:gd name="csX2" fmla="*/ 364471 w 364672"/>
                <a:gd name="csY2" fmla="*/ 210723 h 575503"/>
                <a:gd name="csX3" fmla="*/ 364471 w 364672"/>
                <a:gd name="csY3" fmla="*/ 575676 h 575503"/>
                <a:gd name="csX4" fmla="*/ -201 w 364672"/>
                <a:gd name="csY4" fmla="*/ 365126 h 575503"/>
              </a:gdLst>
              <a:ahLst/>
              <a:cxnLst>
                <a:cxn ang="0">
                  <a:pos x="csX0" y="csY0"/>
                </a:cxn>
                <a:cxn ang="0">
                  <a:pos x="csX1" y="csY1"/>
                </a:cxn>
                <a:cxn ang="0">
                  <a:pos x="csX2" y="csY2"/>
                </a:cxn>
                <a:cxn ang="0">
                  <a:pos x="csX3" y="csY3"/>
                </a:cxn>
                <a:cxn ang="0">
                  <a:pos x="csX4" y="csY4"/>
                </a:cxn>
              </a:cxnLst>
              <a:rect l="l" t="t" r="r" b="b"/>
              <a:pathLst>
                <a:path w="364672" h="575503">
                  <a:moveTo>
                    <a:pt x="-201" y="173"/>
                  </a:moveTo>
                  <a:lnTo>
                    <a:pt x="194290" y="56319"/>
                  </a:lnTo>
                  <a:lnTo>
                    <a:pt x="364471" y="210723"/>
                  </a:lnTo>
                  <a:lnTo>
                    <a:pt x="364471" y="575676"/>
                  </a:lnTo>
                  <a:lnTo>
                    <a:pt x="-201" y="365126"/>
                  </a:lnTo>
                  <a:close/>
                </a:path>
              </a:pathLst>
            </a:custGeom>
            <a:solidFill>
              <a:srgbClr val="E6C093"/>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21" name="Freeform: Shape 220">
              <a:extLst>
                <a:ext uri="{FF2B5EF4-FFF2-40B4-BE49-F238E27FC236}">
                  <a16:creationId xmlns:a16="http://schemas.microsoft.com/office/drawing/2014/main" id="{DCD5582D-FF04-42E6-3D53-D5375A119732}"/>
                </a:ext>
              </a:extLst>
            </p:cNvPr>
            <p:cNvSpPr/>
            <p:nvPr/>
          </p:nvSpPr>
          <p:spPr>
            <a:xfrm>
              <a:off x="4266969" y="2148468"/>
              <a:ext cx="680721" cy="336879"/>
            </a:xfrm>
            <a:custGeom>
              <a:avLst/>
              <a:gdLst>
                <a:gd name="csX0" fmla="*/ -186 w 680721"/>
                <a:gd name="csY0" fmla="*/ 280866 h 336879"/>
                <a:gd name="csX1" fmla="*/ 24126 w 680721"/>
                <a:gd name="csY1" fmla="*/ 266830 h 336879"/>
                <a:gd name="csX2" fmla="*/ 486044 w 680721"/>
                <a:gd name="csY2" fmla="*/ 133 h 336879"/>
                <a:gd name="csX3" fmla="*/ 680536 w 680721"/>
                <a:gd name="csY3" fmla="*/ 56280 h 336879"/>
                <a:gd name="csX4" fmla="*/ 194306 w 680721"/>
                <a:gd name="csY4" fmla="*/ 337013 h 336879"/>
              </a:gdLst>
              <a:ahLst/>
              <a:cxnLst>
                <a:cxn ang="0">
                  <a:pos x="csX0" y="csY0"/>
                </a:cxn>
                <a:cxn ang="0">
                  <a:pos x="csX1" y="csY1"/>
                </a:cxn>
                <a:cxn ang="0">
                  <a:pos x="csX2" y="csY2"/>
                </a:cxn>
                <a:cxn ang="0">
                  <a:pos x="csX3" y="csY3"/>
                </a:cxn>
                <a:cxn ang="0">
                  <a:pos x="csX4" y="csY4"/>
                </a:cxn>
              </a:cxnLst>
              <a:rect l="l" t="t" r="r" b="b"/>
              <a:pathLst>
                <a:path w="680721" h="336879">
                  <a:moveTo>
                    <a:pt x="-186" y="280866"/>
                  </a:moveTo>
                  <a:lnTo>
                    <a:pt x="24126" y="266830"/>
                  </a:lnTo>
                  <a:lnTo>
                    <a:pt x="486044" y="133"/>
                  </a:lnTo>
                  <a:lnTo>
                    <a:pt x="680536" y="56280"/>
                  </a:lnTo>
                  <a:lnTo>
                    <a:pt x="194306" y="337013"/>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22" name="Freeform: Shape 221">
              <a:extLst>
                <a:ext uri="{FF2B5EF4-FFF2-40B4-BE49-F238E27FC236}">
                  <a16:creationId xmlns:a16="http://schemas.microsoft.com/office/drawing/2014/main" id="{5553B652-8E6B-8815-7943-FA71C38FF7AC}"/>
                </a:ext>
              </a:extLst>
            </p:cNvPr>
            <p:cNvSpPr/>
            <p:nvPr/>
          </p:nvSpPr>
          <p:spPr>
            <a:xfrm>
              <a:off x="4461460" y="2204614"/>
              <a:ext cx="656410" cy="435136"/>
            </a:xfrm>
            <a:custGeom>
              <a:avLst/>
              <a:gdLst>
                <a:gd name="csX0" fmla="*/ 170013 w 656410"/>
                <a:gd name="csY0" fmla="*/ 435280 h 435136"/>
                <a:gd name="csX1" fmla="*/ -168 w 656410"/>
                <a:gd name="csY1" fmla="*/ 280877 h 435136"/>
                <a:gd name="csX2" fmla="*/ 486063 w 656410"/>
                <a:gd name="csY2" fmla="*/ 144 h 435136"/>
                <a:gd name="csX3" fmla="*/ 656243 w 656410"/>
                <a:gd name="csY3" fmla="*/ 154547 h 435136"/>
              </a:gdLst>
              <a:ahLst/>
              <a:cxnLst>
                <a:cxn ang="0">
                  <a:pos x="csX0" y="csY0"/>
                </a:cxn>
                <a:cxn ang="0">
                  <a:pos x="csX1" y="csY1"/>
                </a:cxn>
                <a:cxn ang="0">
                  <a:pos x="csX2" y="csY2"/>
                </a:cxn>
                <a:cxn ang="0">
                  <a:pos x="csX3" y="csY3"/>
                </a:cxn>
              </a:cxnLst>
              <a:rect l="l" t="t" r="r" b="b"/>
              <a:pathLst>
                <a:path w="656410" h="435136">
                  <a:moveTo>
                    <a:pt x="170013" y="435280"/>
                  </a:moveTo>
                  <a:lnTo>
                    <a:pt x="-168" y="280877"/>
                  </a:lnTo>
                  <a:lnTo>
                    <a:pt x="486063" y="144"/>
                  </a:lnTo>
                  <a:lnTo>
                    <a:pt x="656243" y="154547"/>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23" name="Freeform: Shape 222">
              <a:extLst>
                <a:ext uri="{FF2B5EF4-FFF2-40B4-BE49-F238E27FC236}">
                  <a16:creationId xmlns:a16="http://schemas.microsoft.com/office/drawing/2014/main" id="{A47678CC-1E2B-26AD-9F1D-F5E33A3D776C}"/>
                </a:ext>
              </a:extLst>
            </p:cNvPr>
            <p:cNvSpPr/>
            <p:nvPr/>
          </p:nvSpPr>
          <p:spPr>
            <a:xfrm>
              <a:off x="4266969" y="2429201"/>
              <a:ext cx="364672" cy="575503"/>
            </a:xfrm>
            <a:custGeom>
              <a:avLst/>
              <a:gdLst>
                <a:gd name="csX0" fmla="*/ -201 w 364672"/>
                <a:gd name="csY0" fmla="*/ 173 h 575503"/>
                <a:gd name="csX1" fmla="*/ 194290 w 364672"/>
                <a:gd name="csY1" fmla="*/ 56319 h 575503"/>
                <a:gd name="csX2" fmla="*/ 364471 w 364672"/>
                <a:gd name="csY2" fmla="*/ 210723 h 575503"/>
                <a:gd name="csX3" fmla="*/ 364471 w 364672"/>
                <a:gd name="csY3" fmla="*/ 575676 h 575503"/>
                <a:gd name="csX4" fmla="*/ -201 w 364672"/>
                <a:gd name="csY4" fmla="*/ 365126 h 575503"/>
              </a:gdLst>
              <a:ahLst/>
              <a:cxnLst>
                <a:cxn ang="0">
                  <a:pos x="csX0" y="csY0"/>
                </a:cxn>
                <a:cxn ang="0">
                  <a:pos x="csX1" y="csY1"/>
                </a:cxn>
                <a:cxn ang="0">
                  <a:pos x="csX2" y="csY2"/>
                </a:cxn>
                <a:cxn ang="0">
                  <a:pos x="csX3" y="csY3"/>
                </a:cxn>
                <a:cxn ang="0">
                  <a:pos x="csX4" y="csY4"/>
                </a:cxn>
              </a:cxnLst>
              <a:rect l="l" t="t" r="r" b="b"/>
              <a:pathLst>
                <a:path w="364672" h="575503">
                  <a:moveTo>
                    <a:pt x="-201" y="173"/>
                  </a:moveTo>
                  <a:lnTo>
                    <a:pt x="194290" y="56319"/>
                  </a:lnTo>
                  <a:lnTo>
                    <a:pt x="364471" y="210723"/>
                  </a:lnTo>
                  <a:lnTo>
                    <a:pt x="364471" y="575676"/>
                  </a:lnTo>
                  <a:lnTo>
                    <a:pt x="-201" y="365126"/>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24" name="Freeform: Shape 223">
              <a:extLst>
                <a:ext uri="{FF2B5EF4-FFF2-40B4-BE49-F238E27FC236}">
                  <a16:creationId xmlns:a16="http://schemas.microsoft.com/office/drawing/2014/main" id="{24C897E2-F7E5-1458-355A-3D3A39AD8E17}"/>
                </a:ext>
              </a:extLst>
            </p:cNvPr>
            <p:cNvSpPr/>
            <p:nvPr/>
          </p:nvSpPr>
          <p:spPr>
            <a:xfrm>
              <a:off x="4145383" y="2920484"/>
              <a:ext cx="364701" cy="631649"/>
            </a:xfrm>
            <a:custGeom>
              <a:avLst/>
              <a:gdLst>
                <a:gd name="csX0" fmla="*/ -213 w 364701"/>
                <a:gd name="csY0" fmla="*/ 421324 h 631649"/>
                <a:gd name="csX1" fmla="*/ -213 w 364701"/>
                <a:gd name="csY1" fmla="*/ 224 h 631649"/>
                <a:gd name="csX2" fmla="*/ 364488 w 364701"/>
                <a:gd name="csY2" fmla="*/ 210774 h 631649"/>
                <a:gd name="csX3" fmla="*/ 364488 w 364701"/>
                <a:gd name="csY3" fmla="*/ 631874 h 631649"/>
              </a:gdLst>
              <a:ahLst/>
              <a:cxnLst>
                <a:cxn ang="0">
                  <a:pos x="csX0" y="csY0"/>
                </a:cxn>
                <a:cxn ang="0">
                  <a:pos x="csX1" y="csY1"/>
                </a:cxn>
                <a:cxn ang="0">
                  <a:pos x="csX2" y="csY2"/>
                </a:cxn>
                <a:cxn ang="0">
                  <a:pos x="csX3" y="csY3"/>
                </a:cxn>
              </a:cxnLst>
              <a:rect l="l" t="t" r="r" b="b"/>
              <a:pathLst>
                <a:path w="364701" h="631649">
                  <a:moveTo>
                    <a:pt x="-213" y="421324"/>
                  </a:moveTo>
                  <a:lnTo>
                    <a:pt x="-213" y="224"/>
                  </a:lnTo>
                  <a:lnTo>
                    <a:pt x="364488" y="210774"/>
                  </a:lnTo>
                  <a:lnTo>
                    <a:pt x="364488" y="631874"/>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25" name="Freeform: Shape 224">
              <a:extLst>
                <a:ext uri="{FF2B5EF4-FFF2-40B4-BE49-F238E27FC236}">
                  <a16:creationId xmlns:a16="http://schemas.microsoft.com/office/drawing/2014/main" id="{C7130450-C5B2-23B7-4829-DE88539D2ABA}"/>
                </a:ext>
              </a:extLst>
            </p:cNvPr>
            <p:cNvSpPr/>
            <p:nvPr/>
          </p:nvSpPr>
          <p:spPr>
            <a:xfrm>
              <a:off x="5409638" y="2009325"/>
              <a:ext cx="243114" cy="1138651"/>
            </a:xfrm>
            <a:custGeom>
              <a:avLst/>
              <a:gdLst>
                <a:gd name="csX0" fmla="*/ 243020 w 243114"/>
                <a:gd name="csY0" fmla="*/ 159 h 1138651"/>
                <a:gd name="csX1" fmla="*/ 243020 w 243114"/>
                <a:gd name="csY1" fmla="*/ 1066946 h 1138651"/>
                <a:gd name="csX2" fmla="*/ 243020 w 243114"/>
                <a:gd name="csY2" fmla="*/ 1068666 h 1138651"/>
                <a:gd name="csX3" fmla="*/ 182242 w 243114"/>
                <a:gd name="csY3" fmla="*/ 1129412 h 1138651"/>
                <a:gd name="csX4" fmla="*/ 60684 w 243114"/>
                <a:gd name="csY4" fmla="*/ 1129412 h 1138651"/>
                <a:gd name="csX5" fmla="*/ -94 w 243114"/>
                <a:gd name="csY5" fmla="*/ 1068666 h 1138651"/>
                <a:gd name="csX6" fmla="*/ -94 w 243114"/>
                <a:gd name="csY6" fmla="*/ 1066946 h 1138651"/>
                <a:gd name="csX7" fmla="*/ -94 w 243114"/>
                <a:gd name="csY7" fmla="*/ 159 h 11386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3114" h="1138651">
                  <a:moveTo>
                    <a:pt x="243020" y="159"/>
                  </a:moveTo>
                  <a:lnTo>
                    <a:pt x="243020" y="1066946"/>
                  </a:lnTo>
                  <a:lnTo>
                    <a:pt x="243020" y="1068666"/>
                  </a:lnTo>
                  <a:cubicBezTo>
                    <a:pt x="243020" y="1093725"/>
                    <a:pt x="219860" y="1116882"/>
                    <a:pt x="182242" y="1129412"/>
                  </a:cubicBezTo>
                  <a:cubicBezTo>
                    <a:pt x="144624" y="1141943"/>
                    <a:pt x="98302" y="1141943"/>
                    <a:pt x="60684" y="1129412"/>
                  </a:cubicBezTo>
                  <a:cubicBezTo>
                    <a:pt x="23066" y="1116882"/>
                    <a:pt x="-94" y="1093725"/>
                    <a:pt x="-94" y="1068666"/>
                  </a:cubicBezTo>
                  <a:lnTo>
                    <a:pt x="-94" y="1066946"/>
                  </a:lnTo>
                  <a:lnTo>
                    <a:pt x="-94" y="159"/>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26" name="Oval 225">
              <a:extLst>
                <a:ext uri="{FF2B5EF4-FFF2-40B4-BE49-F238E27FC236}">
                  <a16:creationId xmlns:a16="http://schemas.microsoft.com/office/drawing/2014/main" id="{61598166-347D-2FFB-04B7-C239BA2264D5}"/>
                </a:ext>
              </a:extLst>
            </p:cNvPr>
            <p:cNvSpPr/>
            <p:nvPr/>
          </p:nvSpPr>
          <p:spPr>
            <a:xfrm>
              <a:off x="5409634" y="1939180"/>
              <a:ext cx="243122" cy="140290"/>
            </a:xfrm>
            <a:prstGeom prst="ellipse">
              <a:avLst/>
            </a:pr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nvGrpSpPr>
            <p:cNvPr id="227" name="Graphic 71">
              <a:extLst>
                <a:ext uri="{FF2B5EF4-FFF2-40B4-BE49-F238E27FC236}">
                  <a16:creationId xmlns:a16="http://schemas.microsoft.com/office/drawing/2014/main" id="{4F854C1F-E645-37B8-3CD9-DF0846701CB1}"/>
                </a:ext>
              </a:extLst>
            </p:cNvPr>
            <p:cNvGrpSpPr/>
            <p:nvPr/>
          </p:nvGrpSpPr>
          <p:grpSpPr>
            <a:xfrm>
              <a:off x="5361003" y="2012304"/>
              <a:ext cx="347816" cy="226583"/>
              <a:chOff x="5361003" y="2012304"/>
              <a:chExt cx="347816" cy="226583"/>
            </a:xfrm>
          </p:grpSpPr>
          <p:sp>
            <p:nvSpPr>
              <p:cNvPr id="228" name="Freeform: Shape 227">
                <a:extLst>
                  <a:ext uri="{FF2B5EF4-FFF2-40B4-BE49-F238E27FC236}">
                    <a16:creationId xmlns:a16="http://schemas.microsoft.com/office/drawing/2014/main" id="{34C8FD25-E996-A92D-73E9-1A685E4511AA}"/>
                  </a:ext>
                </a:extLst>
              </p:cNvPr>
              <p:cNvSpPr/>
              <p:nvPr/>
            </p:nvSpPr>
            <p:spPr>
              <a:xfrm>
                <a:off x="5361013" y="2072347"/>
                <a:ext cx="340370" cy="166540"/>
              </a:xfrm>
              <a:custGeom>
                <a:avLst/>
                <a:gdLst>
                  <a:gd name="csX0" fmla="*/ 293012 w 340370"/>
                  <a:gd name="csY0" fmla="*/ 441 h 166540"/>
                  <a:gd name="csX1" fmla="*/ 289475 w 340370"/>
                  <a:gd name="csY1" fmla="*/ 138454 h 166540"/>
                  <a:gd name="csX2" fmla="*/ 50262 w 340370"/>
                  <a:gd name="csY2" fmla="*/ 138097 h 166540"/>
                  <a:gd name="csX3" fmla="*/ 47960 w 340370"/>
                  <a:gd name="csY3" fmla="*/ 76 h 166540"/>
                  <a:gd name="csX4" fmla="*/ 48606 w 340370"/>
                  <a:gd name="csY4" fmla="*/ 54415 h 166540"/>
                  <a:gd name="csX5" fmla="*/ 48606 w 340370"/>
                  <a:gd name="csY5" fmla="*/ 54415 h 166540"/>
                  <a:gd name="csX6" fmla="*/ 109384 w 340370"/>
                  <a:gd name="csY6" fmla="*/ 115162 h 166540"/>
                  <a:gd name="csX7" fmla="*/ 230942 w 340370"/>
                  <a:gd name="csY7" fmla="*/ 115162 h 166540"/>
                  <a:gd name="csX8" fmla="*/ 291721 w 340370"/>
                  <a:gd name="csY8" fmla="*/ 54415 h 166540"/>
                  <a:gd name="csX9" fmla="*/ 293012 w 340370"/>
                  <a:gd name="csY9" fmla="*/ 441 h 1665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0370" h="166540">
                    <a:moveTo>
                      <a:pt x="293012" y="441"/>
                    </a:moveTo>
                    <a:cubicBezTo>
                      <a:pt x="357497" y="39247"/>
                      <a:pt x="355925" y="100766"/>
                      <a:pt x="289475" y="138454"/>
                    </a:cubicBezTo>
                    <a:cubicBezTo>
                      <a:pt x="222998" y="176142"/>
                      <a:pt x="116375" y="175983"/>
                      <a:pt x="50262" y="138097"/>
                    </a:cubicBezTo>
                    <a:cubicBezTo>
                      <a:pt x="-15851" y="100212"/>
                      <a:pt x="-16889" y="38688"/>
                      <a:pt x="47960" y="76"/>
                    </a:cubicBezTo>
                    <a:lnTo>
                      <a:pt x="48606" y="54415"/>
                    </a:lnTo>
                    <a:moveTo>
                      <a:pt x="48606" y="54415"/>
                    </a:moveTo>
                    <a:cubicBezTo>
                      <a:pt x="48606" y="79475"/>
                      <a:pt x="71795" y="102632"/>
                      <a:pt x="109384" y="115162"/>
                    </a:cubicBezTo>
                    <a:cubicBezTo>
                      <a:pt x="147003" y="127692"/>
                      <a:pt x="193352" y="127692"/>
                      <a:pt x="230942" y="115162"/>
                    </a:cubicBezTo>
                    <a:cubicBezTo>
                      <a:pt x="268560" y="102632"/>
                      <a:pt x="291721" y="79475"/>
                      <a:pt x="291721" y="54415"/>
                    </a:cubicBezTo>
                    <a:lnTo>
                      <a:pt x="293012" y="441"/>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29" name="Freeform: Shape 228">
                <a:extLst>
                  <a:ext uri="{FF2B5EF4-FFF2-40B4-BE49-F238E27FC236}">
                    <a16:creationId xmlns:a16="http://schemas.microsoft.com/office/drawing/2014/main" id="{92267106-7752-CE7C-FBE2-92270C4D110D}"/>
                  </a:ext>
                </a:extLst>
              </p:cNvPr>
              <p:cNvSpPr/>
              <p:nvPr/>
            </p:nvSpPr>
            <p:spPr>
              <a:xfrm>
                <a:off x="5385315" y="2030442"/>
                <a:ext cx="7427" cy="56146"/>
              </a:xfrm>
              <a:custGeom>
                <a:avLst/>
                <a:gdLst>
                  <a:gd name="csX0" fmla="*/ -22 w 7427"/>
                  <a:gd name="csY0" fmla="*/ 56213 h 56146"/>
                  <a:gd name="csX1" fmla="*/ -22 w 7427"/>
                  <a:gd name="csY1" fmla="*/ 66 h 56146"/>
                </a:gdLst>
                <a:ahLst/>
                <a:cxnLst>
                  <a:cxn ang="0">
                    <a:pos x="csX0" y="csY0"/>
                  </a:cxn>
                  <a:cxn ang="0">
                    <a:pos x="csX1" y="csY1"/>
                  </a:cxn>
                </a:cxnLst>
                <a:rect l="l" t="t" r="r" b="b"/>
                <a:pathLst>
                  <a:path w="7427" h="56146">
                    <a:moveTo>
                      <a:pt x="-22" y="56213"/>
                    </a:moveTo>
                    <a:lnTo>
                      <a:pt x="-22" y="66"/>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30" name="Freeform: Shape 229">
                <a:extLst>
                  <a:ext uri="{FF2B5EF4-FFF2-40B4-BE49-F238E27FC236}">
                    <a16:creationId xmlns:a16="http://schemas.microsoft.com/office/drawing/2014/main" id="{2121CE85-BBF6-AA0C-AF49-8D7DFFB5E4D7}"/>
                  </a:ext>
                </a:extLst>
              </p:cNvPr>
              <p:cNvSpPr/>
              <p:nvPr/>
            </p:nvSpPr>
            <p:spPr>
              <a:xfrm>
                <a:off x="5361003" y="2073066"/>
                <a:ext cx="7427" cy="56145"/>
              </a:xfrm>
              <a:custGeom>
                <a:avLst/>
                <a:gdLst>
                  <a:gd name="csX0" fmla="*/ -24 w 7427"/>
                  <a:gd name="csY0" fmla="*/ 56216 h 56145"/>
                  <a:gd name="csX1" fmla="*/ -24 w 7427"/>
                  <a:gd name="csY1" fmla="*/ 70 h 56145"/>
                </a:gdLst>
                <a:ahLst/>
                <a:cxnLst>
                  <a:cxn ang="0">
                    <a:pos x="csX0" y="csY0"/>
                  </a:cxn>
                  <a:cxn ang="0">
                    <a:pos x="csX1" y="csY1"/>
                  </a:cxn>
                </a:cxnLst>
                <a:rect l="l" t="t" r="r" b="b"/>
                <a:pathLst>
                  <a:path w="7427" h="56145">
                    <a:moveTo>
                      <a:pt x="-24" y="56216"/>
                    </a:moveTo>
                    <a:lnTo>
                      <a:pt x="-24" y="70"/>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31" name="Freeform: Shape 230">
                <a:extLst>
                  <a:ext uri="{FF2B5EF4-FFF2-40B4-BE49-F238E27FC236}">
                    <a16:creationId xmlns:a16="http://schemas.microsoft.com/office/drawing/2014/main" id="{5632884E-B51D-7539-6BB4-1BCC325603D1}"/>
                  </a:ext>
                </a:extLst>
              </p:cNvPr>
              <p:cNvSpPr/>
              <p:nvPr/>
            </p:nvSpPr>
            <p:spPr>
              <a:xfrm>
                <a:off x="5381609" y="2128765"/>
                <a:ext cx="7427" cy="56146"/>
              </a:xfrm>
              <a:custGeom>
                <a:avLst/>
                <a:gdLst>
                  <a:gd name="csX0" fmla="*/ -22 w 7427"/>
                  <a:gd name="csY0" fmla="*/ 56223 h 56146"/>
                  <a:gd name="csX1" fmla="*/ -22 w 7427"/>
                  <a:gd name="csY1" fmla="*/ 76 h 56146"/>
                </a:gdLst>
                <a:ahLst/>
                <a:cxnLst>
                  <a:cxn ang="0">
                    <a:pos x="csX0" y="csY0"/>
                  </a:cxn>
                  <a:cxn ang="0">
                    <a:pos x="csX1" y="csY1"/>
                  </a:cxn>
                </a:cxnLst>
                <a:rect l="l" t="t" r="r" b="b"/>
                <a:pathLst>
                  <a:path w="7427" h="56146">
                    <a:moveTo>
                      <a:pt x="-22" y="56223"/>
                    </a:moveTo>
                    <a:lnTo>
                      <a:pt x="-22" y="76"/>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32" name="Freeform: Shape 231">
                <a:extLst>
                  <a:ext uri="{FF2B5EF4-FFF2-40B4-BE49-F238E27FC236}">
                    <a16:creationId xmlns:a16="http://schemas.microsoft.com/office/drawing/2014/main" id="{25E9DC6E-766F-4647-8416-062009CF7889}"/>
                  </a:ext>
                </a:extLst>
              </p:cNvPr>
              <p:cNvSpPr/>
              <p:nvPr/>
            </p:nvSpPr>
            <p:spPr>
              <a:xfrm>
                <a:off x="5446935" y="2169863"/>
                <a:ext cx="7427" cy="56146"/>
              </a:xfrm>
              <a:custGeom>
                <a:avLst/>
                <a:gdLst>
                  <a:gd name="csX0" fmla="*/ -16 w 7427"/>
                  <a:gd name="csY0" fmla="*/ 56227 h 56146"/>
                  <a:gd name="csX1" fmla="*/ -16 w 7427"/>
                  <a:gd name="csY1" fmla="*/ 80 h 56146"/>
                </a:gdLst>
                <a:ahLst/>
                <a:cxnLst>
                  <a:cxn ang="0">
                    <a:pos x="csX0" y="csY0"/>
                  </a:cxn>
                  <a:cxn ang="0">
                    <a:pos x="csX1" y="csY1"/>
                  </a:cxn>
                </a:cxnLst>
                <a:rect l="l" t="t" r="r" b="b"/>
                <a:pathLst>
                  <a:path w="7427" h="56146">
                    <a:moveTo>
                      <a:pt x="-16" y="56227"/>
                    </a:moveTo>
                    <a:lnTo>
                      <a:pt x="-16" y="80"/>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33" name="Freeform: Shape 232">
                <a:extLst>
                  <a:ext uri="{FF2B5EF4-FFF2-40B4-BE49-F238E27FC236}">
                    <a16:creationId xmlns:a16="http://schemas.microsoft.com/office/drawing/2014/main" id="{651F4AF3-65C0-0A8F-C077-C7F160416992}"/>
                  </a:ext>
                </a:extLst>
              </p:cNvPr>
              <p:cNvSpPr/>
              <p:nvPr/>
            </p:nvSpPr>
            <p:spPr>
              <a:xfrm>
                <a:off x="5531184" y="2182740"/>
                <a:ext cx="7427" cy="56146"/>
              </a:xfrm>
              <a:custGeom>
                <a:avLst/>
                <a:gdLst>
                  <a:gd name="csX0" fmla="*/ -8 w 7427"/>
                  <a:gd name="csY0" fmla="*/ 56228 h 56146"/>
                  <a:gd name="csX1" fmla="*/ -8 w 7427"/>
                  <a:gd name="csY1" fmla="*/ 81 h 56146"/>
                </a:gdLst>
                <a:ahLst/>
                <a:cxnLst>
                  <a:cxn ang="0">
                    <a:pos x="csX0" y="csY0"/>
                  </a:cxn>
                  <a:cxn ang="0">
                    <a:pos x="csX1" y="csY1"/>
                  </a:cxn>
                </a:cxnLst>
                <a:rect l="l" t="t" r="r" b="b"/>
                <a:pathLst>
                  <a:path w="7427" h="56146">
                    <a:moveTo>
                      <a:pt x="-8" y="56228"/>
                    </a:moveTo>
                    <a:lnTo>
                      <a:pt x="-8" y="81"/>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34" name="Freeform: Shape 233">
                <a:extLst>
                  <a:ext uri="{FF2B5EF4-FFF2-40B4-BE49-F238E27FC236}">
                    <a16:creationId xmlns:a16="http://schemas.microsoft.com/office/drawing/2014/main" id="{A19C33C8-5F15-383B-ABB1-B7664377535F}"/>
                  </a:ext>
                </a:extLst>
              </p:cNvPr>
              <p:cNvSpPr/>
              <p:nvPr/>
            </p:nvSpPr>
            <p:spPr>
              <a:xfrm>
                <a:off x="5677080" y="2030442"/>
                <a:ext cx="7427" cy="56146"/>
              </a:xfrm>
              <a:custGeom>
                <a:avLst/>
                <a:gdLst>
                  <a:gd name="csX0" fmla="*/ 7 w 7427"/>
                  <a:gd name="csY0" fmla="*/ 56213 h 56146"/>
                  <a:gd name="csX1" fmla="*/ 7 w 7427"/>
                  <a:gd name="csY1" fmla="*/ 66 h 56146"/>
                </a:gdLst>
                <a:ahLst/>
                <a:cxnLst>
                  <a:cxn ang="0">
                    <a:pos x="csX0" y="csY0"/>
                  </a:cxn>
                  <a:cxn ang="0">
                    <a:pos x="csX1" y="csY1"/>
                  </a:cxn>
                </a:cxnLst>
                <a:rect l="l" t="t" r="r" b="b"/>
                <a:pathLst>
                  <a:path w="7427" h="56146">
                    <a:moveTo>
                      <a:pt x="7" y="56213"/>
                    </a:moveTo>
                    <a:lnTo>
                      <a:pt x="7" y="66"/>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35" name="Freeform: Shape 234">
                <a:extLst>
                  <a:ext uri="{FF2B5EF4-FFF2-40B4-BE49-F238E27FC236}">
                    <a16:creationId xmlns:a16="http://schemas.microsoft.com/office/drawing/2014/main" id="{DAAD6CE9-DEC7-B6B6-3B1A-D3124AFF87D6}"/>
                  </a:ext>
                </a:extLst>
              </p:cNvPr>
              <p:cNvSpPr/>
              <p:nvPr/>
            </p:nvSpPr>
            <p:spPr>
              <a:xfrm>
                <a:off x="5701392" y="2073066"/>
                <a:ext cx="7427" cy="56145"/>
              </a:xfrm>
              <a:custGeom>
                <a:avLst/>
                <a:gdLst>
                  <a:gd name="csX0" fmla="*/ 9 w 7427"/>
                  <a:gd name="csY0" fmla="*/ 56216 h 56145"/>
                  <a:gd name="csX1" fmla="*/ 9 w 7427"/>
                  <a:gd name="csY1" fmla="*/ 70 h 56145"/>
                </a:gdLst>
                <a:ahLst/>
                <a:cxnLst>
                  <a:cxn ang="0">
                    <a:pos x="csX0" y="csY0"/>
                  </a:cxn>
                  <a:cxn ang="0">
                    <a:pos x="csX1" y="csY1"/>
                  </a:cxn>
                </a:cxnLst>
                <a:rect l="l" t="t" r="r" b="b"/>
                <a:pathLst>
                  <a:path w="7427" h="56145">
                    <a:moveTo>
                      <a:pt x="9" y="56216"/>
                    </a:moveTo>
                    <a:lnTo>
                      <a:pt x="9" y="70"/>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36" name="Freeform: Shape 235">
                <a:extLst>
                  <a:ext uri="{FF2B5EF4-FFF2-40B4-BE49-F238E27FC236}">
                    <a16:creationId xmlns:a16="http://schemas.microsoft.com/office/drawing/2014/main" id="{056D35B9-D181-B07F-D5DD-0400876081E7}"/>
                  </a:ext>
                </a:extLst>
              </p:cNvPr>
              <p:cNvSpPr/>
              <p:nvPr/>
            </p:nvSpPr>
            <p:spPr>
              <a:xfrm>
                <a:off x="5680787" y="2128765"/>
                <a:ext cx="7427" cy="56146"/>
              </a:xfrm>
              <a:custGeom>
                <a:avLst/>
                <a:gdLst>
                  <a:gd name="csX0" fmla="*/ 7 w 7427"/>
                  <a:gd name="csY0" fmla="*/ 56223 h 56146"/>
                  <a:gd name="csX1" fmla="*/ 7 w 7427"/>
                  <a:gd name="csY1" fmla="*/ 76 h 56146"/>
                </a:gdLst>
                <a:ahLst/>
                <a:cxnLst>
                  <a:cxn ang="0">
                    <a:pos x="csX0" y="csY0"/>
                  </a:cxn>
                  <a:cxn ang="0">
                    <a:pos x="csX1" y="csY1"/>
                  </a:cxn>
                </a:cxnLst>
                <a:rect l="l" t="t" r="r" b="b"/>
                <a:pathLst>
                  <a:path w="7427" h="56146">
                    <a:moveTo>
                      <a:pt x="7" y="56223"/>
                    </a:moveTo>
                    <a:lnTo>
                      <a:pt x="7" y="76"/>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37" name="Freeform: Shape 236">
                <a:extLst>
                  <a:ext uri="{FF2B5EF4-FFF2-40B4-BE49-F238E27FC236}">
                    <a16:creationId xmlns:a16="http://schemas.microsoft.com/office/drawing/2014/main" id="{005E8796-8CA2-E8D5-80BE-16121B9494D1}"/>
                  </a:ext>
                </a:extLst>
              </p:cNvPr>
              <p:cNvSpPr/>
              <p:nvPr/>
            </p:nvSpPr>
            <p:spPr>
              <a:xfrm>
                <a:off x="5615431" y="2169863"/>
                <a:ext cx="7427" cy="56146"/>
              </a:xfrm>
              <a:custGeom>
                <a:avLst/>
                <a:gdLst>
                  <a:gd name="csX0" fmla="*/ 1 w 7427"/>
                  <a:gd name="csY0" fmla="*/ 56227 h 56146"/>
                  <a:gd name="csX1" fmla="*/ 1 w 7427"/>
                  <a:gd name="csY1" fmla="*/ 80 h 56146"/>
                </a:gdLst>
                <a:ahLst/>
                <a:cxnLst>
                  <a:cxn ang="0">
                    <a:pos x="csX0" y="csY0"/>
                  </a:cxn>
                  <a:cxn ang="0">
                    <a:pos x="csX1" y="csY1"/>
                  </a:cxn>
                </a:cxnLst>
                <a:rect l="l" t="t" r="r" b="b"/>
                <a:pathLst>
                  <a:path w="7427" h="56146">
                    <a:moveTo>
                      <a:pt x="1" y="56227"/>
                    </a:moveTo>
                    <a:lnTo>
                      <a:pt x="1" y="80"/>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38" name="Freeform: Shape 237">
                <a:extLst>
                  <a:ext uri="{FF2B5EF4-FFF2-40B4-BE49-F238E27FC236}">
                    <a16:creationId xmlns:a16="http://schemas.microsoft.com/office/drawing/2014/main" id="{A7F4AEB8-25D8-D0C4-C85D-405320E1C855}"/>
                  </a:ext>
                </a:extLst>
              </p:cNvPr>
              <p:cNvSpPr/>
              <p:nvPr/>
            </p:nvSpPr>
            <p:spPr>
              <a:xfrm>
                <a:off x="5361669" y="2012304"/>
                <a:ext cx="340369" cy="166540"/>
              </a:xfrm>
              <a:custGeom>
                <a:avLst/>
                <a:gdLst>
                  <a:gd name="csX0" fmla="*/ 293002 w 340369"/>
                  <a:gd name="csY0" fmla="*/ 435 h 166540"/>
                  <a:gd name="csX1" fmla="*/ 289464 w 340369"/>
                  <a:gd name="csY1" fmla="*/ 138448 h 166540"/>
                  <a:gd name="csX2" fmla="*/ 50252 w 340369"/>
                  <a:gd name="csY2" fmla="*/ 138091 h 166540"/>
                  <a:gd name="csX3" fmla="*/ 47950 w 340369"/>
                  <a:gd name="csY3" fmla="*/ 70 h 166540"/>
                </a:gdLst>
                <a:ahLst/>
                <a:cxnLst>
                  <a:cxn ang="0">
                    <a:pos x="csX0" y="csY0"/>
                  </a:cxn>
                  <a:cxn ang="0">
                    <a:pos x="csX1" y="csY1"/>
                  </a:cxn>
                  <a:cxn ang="0">
                    <a:pos x="csX2" y="csY2"/>
                  </a:cxn>
                  <a:cxn ang="0">
                    <a:pos x="csX3" y="csY3"/>
                  </a:cxn>
                </a:cxnLst>
                <a:rect l="l" t="t" r="r" b="b"/>
                <a:pathLst>
                  <a:path w="340369" h="166540">
                    <a:moveTo>
                      <a:pt x="293002" y="435"/>
                    </a:moveTo>
                    <a:cubicBezTo>
                      <a:pt x="357514" y="39241"/>
                      <a:pt x="355914" y="100760"/>
                      <a:pt x="289464" y="138448"/>
                    </a:cubicBezTo>
                    <a:cubicBezTo>
                      <a:pt x="223015" y="176136"/>
                      <a:pt x="116392" y="175977"/>
                      <a:pt x="50252" y="138091"/>
                    </a:cubicBezTo>
                    <a:cubicBezTo>
                      <a:pt x="-15861" y="100206"/>
                      <a:pt x="-16872" y="38682"/>
                      <a:pt x="47950" y="70"/>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39" name="Freeform: Shape 238">
                <a:extLst>
                  <a:ext uri="{FF2B5EF4-FFF2-40B4-BE49-F238E27FC236}">
                    <a16:creationId xmlns:a16="http://schemas.microsoft.com/office/drawing/2014/main" id="{F1F74995-6B3D-49A2-DB6C-EFAC2D22A467}"/>
                  </a:ext>
                </a:extLst>
              </p:cNvPr>
              <p:cNvSpPr/>
              <p:nvPr/>
            </p:nvSpPr>
            <p:spPr>
              <a:xfrm>
                <a:off x="5361669" y="2042014"/>
                <a:ext cx="340369" cy="166541"/>
              </a:xfrm>
              <a:custGeom>
                <a:avLst/>
                <a:gdLst>
                  <a:gd name="csX0" fmla="*/ 293002 w 340369"/>
                  <a:gd name="csY0" fmla="*/ 438 h 166541"/>
                  <a:gd name="csX1" fmla="*/ 289464 w 340369"/>
                  <a:gd name="csY1" fmla="*/ 138452 h 166541"/>
                  <a:gd name="csX2" fmla="*/ 50252 w 340369"/>
                  <a:gd name="csY2" fmla="*/ 138095 h 166541"/>
                  <a:gd name="csX3" fmla="*/ 47950 w 340369"/>
                  <a:gd name="csY3" fmla="*/ 73 h 166541"/>
                </a:gdLst>
                <a:ahLst/>
                <a:cxnLst>
                  <a:cxn ang="0">
                    <a:pos x="csX0" y="csY0"/>
                  </a:cxn>
                  <a:cxn ang="0">
                    <a:pos x="csX1" y="csY1"/>
                  </a:cxn>
                  <a:cxn ang="0">
                    <a:pos x="csX2" y="csY2"/>
                  </a:cxn>
                  <a:cxn ang="0">
                    <a:pos x="csX3" y="csY3"/>
                  </a:cxn>
                </a:cxnLst>
                <a:rect l="l" t="t" r="r" b="b"/>
                <a:pathLst>
                  <a:path w="340369" h="166541">
                    <a:moveTo>
                      <a:pt x="293002" y="438"/>
                    </a:moveTo>
                    <a:cubicBezTo>
                      <a:pt x="357514" y="39243"/>
                      <a:pt x="355914" y="100764"/>
                      <a:pt x="289464" y="138452"/>
                    </a:cubicBezTo>
                    <a:cubicBezTo>
                      <a:pt x="223015" y="176140"/>
                      <a:pt x="116392" y="175981"/>
                      <a:pt x="50252" y="138095"/>
                    </a:cubicBezTo>
                    <a:cubicBezTo>
                      <a:pt x="-15861" y="100210"/>
                      <a:pt x="-16872" y="38688"/>
                      <a:pt x="47950" y="73"/>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240" name="Graphic 71">
              <a:extLst>
                <a:ext uri="{FF2B5EF4-FFF2-40B4-BE49-F238E27FC236}">
                  <a16:creationId xmlns:a16="http://schemas.microsoft.com/office/drawing/2014/main" id="{B8DB596A-40E9-FFB5-7FB3-2A87C6FE5A4F}"/>
                </a:ext>
              </a:extLst>
            </p:cNvPr>
            <p:cNvGrpSpPr/>
            <p:nvPr/>
          </p:nvGrpSpPr>
          <p:grpSpPr>
            <a:xfrm>
              <a:off x="5361003" y="2258765"/>
              <a:ext cx="347816" cy="226583"/>
              <a:chOff x="5361003" y="2258765"/>
              <a:chExt cx="347816" cy="226583"/>
            </a:xfrm>
          </p:grpSpPr>
          <p:sp>
            <p:nvSpPr>
              <p:cNvPr id="241" name="Freeform: Shape 240">
                <a:extLst>
                  <a:ext uri="{FF2B5EF4-FFF2-40B4-BE49-F238E27FC236}">
                    <a16:creationId xmlns:a16="http://schemas.microsoft.com/office/drawing/2014/main" id="{1EC53A2B-C467-320C-159F-A1BC810F1ADB}"/>
                  </a:ext>
                </a:extLst>
              </p:cNvPr>
              <p:cNvSpPr/>
              <p:nvPr/>
            </p:nvSpPr>
            <p:spPr>
              <a:xfrm>
                <a:off x="5361013" y="2318808"/>
                <a:ext cx="340370" cy="166540"/>
              </a:xfrm>
              <a:custGeom>
                <a:avLst/>
                <a:gdLst>
                  <a:gd name="csX0" fmla="*/ 293012 w 340370"/>
                  <a:gd name="csY0" fmla="*/ 474 h 166540"/>
                  <a:gd name="csX1" fmla="*/ 289475 w 340370"/>
                  <a:gd name="csY1" fmla="*/ 138487 h 166540"/>
                  <a:gd name="csX2" fmla="*/ 50262 w 340370"/>
                  <a:gd name="csY2" fmla="*/ 138130 h 166540"/>
                  <a:gd name="csX3" fmla="*/ 47960 w 340370"/>
                  <a:gd name="csY3" fmla="*/ 109 h 166540"/>
                  <a:gd name="csX4" fmla="*/ 48606 w 340370"/>
                  <a:gd name="csY4" fmla="*/ 54448 h 166540"/>
                  <a:gd name="csX5" fmla="*/ 48606 w 340370"/>
                  <a:gd name="csY5" fmla="*/ 54448 h 166540"/>
                  <a:gd name="csX6" fmla="*/ 109384 w 340370"/>
                  <a:gd name="csY6" fmla="*/ 115195 h 166540"/>
                  <a:gd name="csX7" fmla="*/ 230942 w 340370"/>
                  <a:gd name="csY7" fmla="*/ 115195 h 166540"/>
                  <a:gd name="csX8" fmla="*/ 291721 w 340370"/>
                  <a:gd name="csY8" fmla="*/ 54448 h 166540"/>
                  <a:gd name="csX9" fmla="*/ 293012 w 340370"/>
                  <a:gd name="csY9" fmla="*/ 474 h 1665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0370" h="166540">
                    <a:moveTo>
                      <a:pt x="293012" y="474"/>
                    </a:moveTo>
                    <a:cubicBezTo>
                      <a:pt x="357497" y="39280"/>
                      <a:pt x="355925" y="100800"/>
                      <a:pt x="289475" y="138487"/>
                    </a:cubicBezTo>
                    <a:cubicBezTo>
                      <a:pt x="222998" y="176175"/>
                      <a:pt x="116375" y="176016"/>
                      <a:pt x="50262" y="138130"/>
                    </a:cubicBezTo>
                    <a:cubicBezTo>
                      <a:pt x="-15851" y="100245"/>
                      <a:pt x="-16889" y="38722"/>
                      <a:pt x="47960" y="109"/>
                    </a:cubicBezTo>
                    <a:lnTo>
                      <a:pt x="48606" y="54448"/>
                    </a:lnTo>
                    <a:moveTo>
                      <a:pt x="48606" y="54448"/>
                    </a:moveTo>
                    <a:cubicBezTo>
                      <a:pt x="48606" y="79508"/>
                      <a:pt x="71795" y="102665"/>
                      <a:pt x="109384" y="115195"/>
                    </a:cubicBezTo>
                    <a:cubicBezTo>
                      <a:pt x="147003" y="127725"/>
                      <a:pt x="193352" y="127725"/>
                      <a:pt x="230942" y="115195"/>
                    </a:cubicBezTo>
                    <a:cubicBezTo>
                      <a:pt x="268560" y="102665"/>
                      <a:pt x="291721" y="79508"/>
                      <a:pt x="291721" y="54448"/>
                    </a:cubicBezTo>
                    <a:lnTo>
                      <a:pt x="293012" y="474"/>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42" name="Freeform: Shape 241">
                <a:extLst>
                  <a:ext uri="{FF2B5EF4-FFF2-40B4-BE49-F238E27FC236}">
                    <a16:creationId xmlns:a16="http://schemas.microsoft.com/office/drawing/2014/main" id="{36EF6413-CD7B-51C3-1A69-2E42DD663BEC}"/>
                  </a:ext>
                </a:extLst>
              </p:cNvPr>
              <p:cNvSpPr/>
              <p:nvPr/>
            </p:nvSpPr>
            <p:spPr>
              <a:xfrm>
                <a:off x="5385315" y="2276903"/>
                <a:ext cx="7427" cy="56146"/>
              </a:xfrm>
              <a:custGeom>
                <a:avLst/>
                <a:gdLst>
                  <a:gd name="csX0" fmla="*/ -22 w 7427"/>
                  <a:gd name="csY0" fmla="*/ 56246 h 56146"/>
                  <a:gd name="csX1" fmla="*/ -22 w 7427"/>
                  <a:gd name="csY1" fmla="*/ 99 h 56146"/>
                </a:gdLst>
                <a:ahLst/>
                <a:cxnLst>
                  <a:cxn ang="0">
                    <a:pos x="csX0" y="csY0"/>
                  </a:cxn>
                  <a:cxn ang="0">
                    <a:pos x="csX1" y="csY1"/>
                  </a:cxn>
                </a:cxnLst>
                <a:rect l="l" t="t" r="r" b="b"/>
                <a:pathLst>
                  <a:path w="7427" h="56146">
                    <a:moveTo>
                      <a:pt x="-22" y="56246"/>
                    </a:moveTo>
                    <a:lnTo>
                      <a:pt x="-22" y="99"/>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43" name="Freeform: Shape 242">
                <a:extLst>
                  <a:ext uri="{FF2B5EF4-FFF2-40B4-BE49-F238E27FC236}">
                    <a16:creationId xmlns:a16="http://schemas.microsoft.com/office/drawing/2014/main" id="{ED6EAAD2-9686-900B-5F08-756E0525538F}"/>
                  </a:ext>
                </a:extLst>
              </p:cNvPr>
              <p:cNvSpPr/>
              <p:nvPr/>
            </p:nvSpPr>
            <p:spPr>
              <a:xfrm>
                <a:off x="5361003" y="2319527"/>
                <a:ext cx="7427" cy="56145"/>
              </a:xfrm>
              <a:custGeom>
                <a:avLst/>
                <a:gdLst>
                  <a:gd name="csX0" fmla="*/ -24 w 7427"/>
                  <a:gd name="csY0" fmla="*/ 56249 h 56145"/>
                  <a:gd name="csX1" fmla="*/ -24 w 7427"/>
                  <a:gd name="csY1" fmla="*/ 104 h 56145"/>
                </a:gdLst>
                <a:ahLst/>
                <a:cxnLst>
                  <a:cxn ang="0">
                    <a:pos x="csX0" y="csY0"/>
                  </a:cxn>
                  <a:cxn ang="0">
                    <a:pos x="csX1" y="csY1"/>
                  </a:cxn>
                </a:cxnLst>
                <a:rect l="l" t="t" r="r" b="b"/>
                <a:pathLst>
                  <a:path w="7427" h="56145">
                    <a:moveTo>
                      <a:pt x="-24" y="56249"/>
                    </a:moveTo>
                    <a:lnTo>
                      <a:pt x="-24" y="104"/>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44" name="Freeform: Shape 243">
                <a:extLst>
                  <a:ext uri="{FF2B5EF4-FFF2-40B4-BE49-F238E27FC236}">
                    <a16:creationId xmlns:a16="http://schemas.microsoft.com/office/drawing/2014/main" id="{CB4AE28B-0EBE-07E7-0D50-4BEE76FB98A5}"/>
                  </a:ext>
                </a:extLst>
              </p:cNvPr>
              <p:cNvSpPr/>
              <p:nvPr/>
            </p:nvSpPr>
            <p:spPr>
              <a:xfrm>
                <a:off x="5381609" y="2375226"/>
                <a:ext cx="7427" cy="56146"/>
              </a:xfrm>
              <a:custGeom>
                <a:avLst/>
                <a:gdLst>
                  <a:gd name="csX0" fmla="*/ -22 w 7427"/>
                  <a:gd name="csY0" fmla="*/ 56256 h 56146"/>
                  <a:gd name="csX1" fmla="*/ -22 w 7427"/>
                  <a:gd name="csY1" fmla="*/ 109 h 56146"/>
                </a:gdLst>
                <a:ahLst/>
                <a:cxnLst>
                  <a:cxn ang="0">
                    <a:pos x="csX0" y="csY0"/>
                  </a:cxn>
                  <a:cxn ang="0">
                    <a:pos x="csX1" y="csY1"/>
                  </a:cxn>
                </a:cxnLst>
                <a:rect l="l" t="t" r="r" b="b"/>
                <a:pathLst>
                  <a:path w="7427" h="56146">
                    <a:moveTo>
                      <a:pt x="-22" y="56256"/>
                    </a:moveTo>
                    <a:lnTo>
                      <a:pt x="-22" y="109"/>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45" name="Freeform: Shape 244">
                <a:extLst>
                  <a:ext uri="{FF2B5EF4-FFF2-40B4-BE49-F238E27FC236}">
                    <a16:creationId xmlns:a16="http://schemas.microsoft.com/office/drawing/2014/main" id="{3546C0EE-5AAA-1D0E-9361-13F4F5BEFEED}"/>
                  </a:ext>
                </a:extLst>
              </p:cNvPr>
              <p:cNvSpPr/>
              <p:nvPr/>
            </p:nvSpPr>
            <p:spPr>
              <a:xfrm>
                <a:off x="5446935" y="2416324"/>
                <a:ext cx="7427" cy="56146"/>
              </a:xfrm>
              <a:custGeom>
                <a:avLst/>
                <a:gdLst>
                  <a:gd name="csX0" fmla="*/ -16 w 7427"/>
                  <a:gd name="csY0" fmla="*/ 56260 h 56146"/>
                  <a:gd name="csX1" fmla="*/ -16 w 7427"/>
                  <a:gd name="csY1" fmla="*/ 113 h 56146"/>
                </a:gdLst>
                <a:ahLst/>
                <a:cxnLst>
                  <a:cxn ang="0">
                    <a:pos x="csX0" y="csY0"/>
                  </a:cxn>
                  <a:cxn ang="0">
                    <a:pos x="csX1" y="csY1"/>
                  </a:cxn>
                </a:cxnLst>
                <a:rect l="l" t="t" r="r" b="b"/>
                <a:pathLst>
                  <a:path w="7427" h="56146">
                    <a:moveTo>
                      <a:pt x="-16" y="56260"/>
                    </a:moveTo>
                    <a:lnTo>
                      <a:pt x="-16" y="113"/>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46" name="Freeform: Shape 245">
                <a:extLst>
                  <a:ext uri="{FF2B5EF4-FFF2-40B4-BE49-F238E27FC236}">
                    <a16:creationId xmlns:a16="http://schemas.microsoft.com/office/drawing/2014/main" id="{4776EA57-5094-3DC1-8F4F-50127E9AA4D3}"/>
                  </a:ext>
                </a:extLst>
              </p:cNvPr>
              <p:cNvSpPr/>
              <p:nvPr/>
            </p:nvSpPr>
            <p:spPr>
              <a:xfrm>
                <a:off x="5531184" y="2429202"/>
                <a:ext cx="7427" cy="56146"/>
              </a:xfrm>
              <a:custGeom>
                <a:avLst/>
                <a:gdLst>
                  <a:gd name="csX0" fmla="*/ -8 w 7427"/>
                  <a:gd name="csY0" fmla="*/ 56261 h 56146"/>
                  <a:gd name="csX1" fmla="*/ -8 w 7427"/>
                  <a:gd name="csY1" fmla="*/ 114 h 56146"/>
                </a:gdLst>
                <a:ahLst/>
                <a:cxnLst>
                  <a:cxn ang="0">
                    <a:pos x="csX0" y="csY0"/>
                  </a:cxn>
                  <a:cxn ang="0">
                    <a:pos x="csX1" y="csY1"/>
                  </a:cxn>
                </a:cxnLst>
                <a:rect l="l" t="t" r="r" b="b"/>
                <a:pathLst>
                  <a:path w="7427" h="56146">
                    <a:moveTo>
                      <a:pt x="-8" y="56261"/>
                    </a:moveTo>
                    <a:lnTo>
                      <a:pt x="-8" y="114"/>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47" name="Freeform: Shape 246">
                <a:extLst>
                  <a:ext uri="{FF2B5EF4-FFF2-40B4-BE49-F238E27FC236}">
                    <a16:creationId xmlns:a16="http://schemas.microsoft.com/office/drawing/2014/main" id="{C8762DCE-16CA-D8D6-08EC-4331EB264AF3}"/>
                  </a:ext>
                </a:extLst>
              </p:cNvPr>
              <p:cNvSpPr/>
              <p:nvPr/>
            </p:nvSpPr>
            <p:spPr>
              <a:xfrm>
                <a:off x="5677080" y="2276903"/>
                <a:ext cx="7427" cy="56146"/>
              </a:xfrm>
              <a:custGeom>
                <a:avLst/>
                <a:gdLst>
                  <a:gd name="csX0" fmla="*/ 7 w 7427"/>
                  <a:gd name="csY0" fmla="*/ 56246 h 56146"/>
                  <a:gd name="csX1" fmla="*/ 7 w 7427"/>
                  <a:gd name="csY1" fmla="*/ 99 h 56146"/>
                </a:gdLst>
                <a:ahLst/>
                <a:cxnLst>
                  <a:cxn ang="0">
                    <a:pos x="csX0" y="csY0"/>
                  </a:cxn>
                  <a:cxn ang="0">
                    <a:pos x="csX1" y="csY1"/>
                  </a:cxn>
                </a:cxnLst>
                <a:rect l="l" t="t" r="r" b="b"/>
                <a:pathLst>
                  <a:path w="7427" h="56146">
                    <a:moveTo>
                      <a:pt x="7" y="56246"/>
                    </a:moveTo>
                    <a:lnTo>
                      <a:pt x="7" y="99"/>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48" name="Freeform: Shape 247">
                <a:extLst>
                  <a:ext uri="{FF2B5EF4-FFF2-40B4-BE49-F238E27FC236}">
                    <a16:creationId xmlns:a16="http://schemas.microsoft.com/office/drawing/2014/main" id="{13935B89-83A2-DD36-C01A-2C01AA7881D5}"/>
                  </a:ext>
                </a:extLst>
              </p:cNvPr>
              <p:cNvSpPr/>
              <p:nvPr/>
            </p:nvSpPr>
            <p:spPr>
              <a:xfrm>
                <a:off x="5701392" y="2319527"/>
                <a:ext cx="7427" cy="56145"/>
              </a:xfrm>
              <a:custGeom>
                <a:avLst/>
                <a:gdLst>
                  <a:gd name="csX0" fmla="*/ 9 w 7427"/>
                  <a:gd name="csY0" fmla="*/ 56249 h 56145"/>
                  <a:gd name="csX1" fmla="*/ 9 w 7427"/>
                  <a:gd name="csY1" fmla="*/ 104 h 56145"/>
                </a:gdLst>
                <a:ahLst/>
                <a:cxnLst>
                  <a:cxn ang="0">
                    <a:pos x="csX0" y="csY0"/>
                  </a:cxn>
                  <a:cxn ang="0">
                    <a:pos x="csX1" y="csY1"/>
                  </a:cxn>
                </a:cxnLst>
                <a:rect l="l" t="t" r="r" b="b"/>
                <a:pathLst>
                  <a:path w="7427" h="56145">
                    <a:moveTo>
                      <a:pt x="9" y="56249"/>
                    </a:moveTo>
                    <a:lnTo>
                      <a:pt x="9" y="104"/>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49" name="Freeform: Shape 248">
                <a:extLst>
                  <a:ext uri="{FF2B5EF4-FFF2-40B4-BE49-F238E27FC236}">
                    <a16:creationId xmlns:a16="http://schemas.microsoft.com/office/drawing/2014/main" id="{A0A5B183-2E96-6210-92EC-0B15D76BA464}"/>
                  </a:ext>
                </a:extLst>
              </p:cNvPr>
              <p:cNvSpPr/>
              <p:nvPr/>
            </p:nvSpPr>
            <p:spPr>
              <a:xfrm>
                <a:off x="5680787" y="2375226"/>
                <a:ext cx="7427" cy="56146"/>
              </a:xfrm>
              <a:custGeom>
                <a:avLst/>
                <a:gdLst>
                  <a:gd name="csX0" fmla="*/ 7 w 7427"/>
                  <a:gd name="csY0" fmla="*/ 56256 h 56146"/>
                  <a:gd name="csX1" fmla="*/ 7 w 7427"/>
                  <a:gd name="csY1" fmla="*/ 109 h 56146"/>
                </a:gdLst>
                <a:ahLst/>
                <a:cxnLst>
                  <a:cxn ang="0">
                    <a:pos x="csX0" y="csY0"/>
                  </a:cxn>
                  <a:cxn ang="0">
                    <a:pos x="csX1" y="csY1"/>
                  </a:cxn>
                </a:cxnLst>
                <a:rect l="l" t="t" r="r" b="b"/>
                <a:pathLst>
                  <a:path w="7427" h="56146">
                    <a:moveTo>
                      <a:pt x="7" y="56256"/>
                    </a:moveTo>
                    <a:lnTo>
                      <a:pt x="7" y="109"/>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50" name="Freeform: Shape 249">
                <a:extLst>
                  <a:ext uri="{FF2B5EF4-FFF2-40B4-BE49-F238E27FC236}">
                    <a16:creationId xmlns:a16="http://schemas.microsoft.com/office/drawing/2014/main" id="{59CD0EBE-C00E-C190-08CC-4A87F5186A4C}"/>
                  </a:ext>
                </a:extLst>
              </p:cNvPr>
              <p:cNvSpPr/>
              <p:nvPr/>
            </p:nvSpPr>
            <p:spPr>
              <a:xfrm>
                <a:off x="5615431" y="2416324"/>
                <a:ext cx="7427" cy="56146"/>
              </a:xfrm>
              <a:custGeom>
                <a:avLst/>
                <a:gdLst>
                  <a:gd name="csX0" fmla="*/ 1 w 7427"/>
                  <a:gd name="csY0" fmla="*/ 56260 h 56146"/>
                  <a:gd name="csX1" fmla="*/ 1 w 7427"/>
                  <a:gd name="csY1" fmla="*/ 113 h 56146"/>
                </a:gdLst>
                <a:ahLst/>
                <a:cxnLst>
                  <a:cxn ang="0">
                    <a:pos x="csX0" y="csY0"/>
                  </a:cxn>
                  <a:cxn ang="0">
                    <a:pos x="csX1" y="csY1"/>
                  </a:cxn>
                </a:cxnLst>
                <a:rect l="l" t="t" r="r" b="b"/>
                <a:pathLst>
                  <a:path w="7427" h="56146">
                    <a:moveTo>
                      <a:pt x="1" y="56260"/>
                    </a:moveTo>
                    <a:lnTo>
                      <a:pt x="1" y="113"/>
                    </a:lnTo>
                  </a:path>
                </a:pathLst>
              </a:custGeom>
              <a:solidFill>
                <a:srgbClr val="61666D"/>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51" name="Freeform: Shape 250">
                <a:extLst>
                  <a:ext uri="{FF2B5EF4-FFF2-40B4-BE49-F238E27FC236}">
                    <a16:creationId xmlns:a16="http://schemas.microsoft.com/office/drawing/2014/main" id="{4F62F634-EE1B-8060-0133-CB6F5E773625}"/>
                  </a:ext>
                </a:extLst>
              </p:cNvPr>
              <p:cNvSpPr/>
              <p:nvPr/>
            </p:nvSpPr>
            <p:spPr>
              <a:xfrm>
                <a:off x="5361669" y="2258765"/>
                <a:ext cx="340369" cy="166540"/>
              </a:xfrm>
              <a:custGeom>
                <a:avLst/>
                <a:gdLst>
                  <a:gd name="csX0" fmla="*/ 293002 w 340369"/>
                  <a:gd name="csY0" fmla="*/ 468 h 166540"/>
                  <a:gd name="csX1" fmla="*/ 289464 w 340369"/>
                  <a:gd name="csY1" fmla="*/ 138481 h 166540"/>
                  <a:gd name="csX2" fmla="*/ 50252 w 340369"/>
                  <a:gd name="csY2" fmla="*/ 138124 h 166540"/>
                  <a:gd name="csX3" fmla="*/ 47950 w 340369"/>
                  <a:gd name="csY3" fmla="*/ 103 h 166540"/>
                </a:gdLst>
                <a:ahLst/>
                <a:cxnLst>
                  <a:cxn ang="0">
                    <a:pos x="csX0" y="csY0"/>
                  </a:cxn>
                  <a:cxn ang="0">
                    <a:pos x="csX1" y="csY1"/>
                  </a:cxn>
                  <a:cxn ang="0">
                    <a:pos x="csX2" y="csY2"/>
                  </a:cxn>
                  <a:cxn ang="0">
                    <a:pos x="csX3" y="csY3"/>
                  </a:cxn>
                </a:cxnLst>
                <a:rect l="l" t="t" r="r" b="b"/>
                <a:pathLst>
                  <a:path w="340369" h="166540">
                    <a:moveTo>
                      <a:pt x="293002" y="468"/>
                    </a:moveTo>
                    <a:cubicBezTo>
                      <a:pt x="357514" y="39274"/>
                      <a:pt x="355914" y="100794"/>
                      <a:pt x="289464" y="138481"/>
                    </a:cubicBezTo>
                    <a:cubicBezTo>
                      <a:pt x="223015" y="176169"/>
                      <a:pt x="116392" y="176010"/>
                      <a:pt x="50252" y="138124"/>
                    </a:cubicBezTo>
                    <a:cubicBezTo>
                      <a:pt x="-15861" y="100239"/>
                      <a:pt x="-16872" y="38715"/>
                      <a:pt x="47950" y="103"/>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52" name="Freeform: Shape 251">
                <a:extLst>
                  <a:ext uri="{FF2B5EF4-FFF2-40B4-BE49-F238E27FC236}">
                    <a16:creationId xmlns:a16="http://schemas.microsoft.com/office/drawing/2014/main" id="{9D604EAA-7D90-1987-F317-D746832E0817}"/>
                  </a:ext>
                </a:extLst>
              </p:cNvPr>
              <p:cNvSpPr/>
              <p:nvPr/>
            </p:nvSpPr>
            <p:spPr>
              <a:xfrm>
                <a:off x="5361669" y="2288475"/>
                <a:ext cx="340369" cy="166541"/>
              </a:xfrm>
              <a:custGeom>
                <a:avLst/>
                <a:gdLst>
                  <a:gd name="csX0" fmla="*/ 293002 w 340369"/>
                  <a:gd name="csY0" fmla="*/ 471 h 166541"/>
                  <a:gd name="csX1" fmla="*/ 289464 w 340369"/>
                  <a:gd name="csY1" fmla="*/ 138485 h 166541"/>
                  <a:gd name="csX2" fmla="*/ 50252 w 340369"/>
                  <a:gd name="csY2" fmla="*/ 138128 h 166541"/>
                  <a:gd name="csX3" fmla="*/ 47950 w 340369"/>
                  <a:gd name="csY3" fmla="*/ 106 h 166541"/>
                </a:gdLst>
                <a:ahLst/>
                <a:cxnLst>
                  <a:cxn ang="0">
                    <a:pos x="csX0" y="csY0"/>
                  </a:cxn>
                  <a:cxn ang="0">
                    <a:pos x="csX1" y="csY1"/>
                  </a:cxn>
                  <a:cxn ang="0">
                    <a:pos x="csX2" y="csY2"/>
                  </a:cxn>
                  <a:cxn ang="0">
                    <a:pos x="csX3" y="csY3"/>
                  </a:cxn>
                </a:cxnLst>
                <a:rect l="l" t="t" r="r" b="b"/>
                <a:pathLst>
                  <a:path w="340369" h="166541">
                    <a:moveTo>
                      <a:pt x="293002" y="471"/>
                    </a:moveTo>
                    <a:cubicBezTo>
                      <a:pt x="357514" y="39277"/>
                      <a:pt x="355914" y="100797"/>
                      <a:pt x="289464" y="138485"/>
                    </a:cubicBezTo>
                    <a:cubicBezTo>
                      <a:pt x="223015" y="176173"/>
                      <a:pt x="116392" y="176014"/>
                      <a:pt x="50252" y="138128"/>
                    </a:cubicBezTo>
                    <a:cubicBezTo>
                      <a:pt x="-15861" y="100243"/>
                      <a:pt x="-16872" y="38721"/>
                      <a:pt x="47950" y="106"/>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sp>
          <p:nvSpPr>
            <p:cNvPr id="253" name="Freeform: Shape 252">
              <a:extLst>
                <a:ext uri="{FF2B5EF4-FFF2-40B4-BE49-F238E27FC236}">
                  <a16:creationId xmlns:a16="http://schemas.microsoft.com/office/drawing/2014/main" id="{E1825D4C-643C-F094-F630-24C2F0427CE7}"/>
                </a:ext>
              </a:extLst>
            </p:cNvPr>
            <p:cNvSpPr/>
            <p:nvPr/>
          </p:nvSpPr>
          <p:spPr>
            <a:xfrm>
              <a:off x="5409638" y="2068748"/>
              <a:ext cx="243114" cy="70143"/>
            </a:xfrm>
            <a:custGeom>
              <a:avLst/>
              <a:gdLst>
                <a:gd name="csX0" fmla="*/ 243020 w 243114"/>
                <a:gd name="csY0" fmla="*/ 112 h 70143"/>
                <a:gd name="csX1" fmla="*/ 182242 w 243114"/>
                <a:gd name="csY1" fmla="*/ 60857 h 70143"/>
                <a:gd name="csX2" fmla="*/ 60684 w 243114"/>
                <a:gd name="csY2" fmla="*/ 60857 h 70143"/>
                <a:gd name="csX3" fmla="*/ -94 w 243114"/>
                <a:gd name="csY3" fmla="*/ 112 h 70143"/>
              </a:gdLst>
              <a:ahLst/>
              <a:cxnLst>
                <a:cxn ang="0">
                  <a:pos x="csX0" y="csY0"/>
                </a:cxn>
                <a:cxn ang="0">
                  <a:pos x="csX1" y="csY1"/>
                </a:cxn>
                <a:cxn ang="0">
                  <a:pos x="csX2" y="csY2"/>
                </a:cxn>
                <a:cxn ang="0">
                  <a:pos x="csX3" y="csY3"/>
                </a:cxn>
              </a:cxnLst>
              <a:rect l="l" t="t" r="r" b="b"/>
              <a:pathLst>
                <a:path w="243114" h="70143">
                  <a:moveTo>
                    <a:pt x="243020" y="112"/>
                  </a:moveTo>
                  <a:cubicBezTo>
                    <a:pt x="243020" y="25170"/>
                    <a:pt x="219860" y="48328"/>
                    <a:pt x="182242" y="60857"/>
                  </a:cubicBezTo>
                  <a:cubicBezTo>
                    <a:pt x="144624" y="73389"/>
                    <a:pt x="98302" y="73389"/>
                    <a:pt x="60684" y="60857"/>
                  </a:cubicBezTo>
                  <a:cubicBezTo>
                    <a:pt x="23066" y="48328"/>
                    <a:pt x="-94" y="25170"/>
                    <a:pt x="-94" y="112"/>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54" name="Freeform: Shape 253">
              <a:extLst>
                <a:ext uri="{FF2B5EF4-FFF2-40B4-BE49-F238E27FC236}">
                  <a16:creationId xmlns:a16="http://schemas.microsoft.com/office/drawing/2014/main" id="{3DD51EBA-6723-D318-DD43-05E1A416BA7A}"/>
                </a:ext>
              </a:extLst>
            </p:cNvPr>
            <p:cNvSpPr/>
            <p:nvPr/>
          </p:nvSpPr>
          <p:spPr>
            <a:xfrm>
              <a:off x="5409638" y="2229044"/>
              <a:ext cx="243114" cy="70144"/>
            </a:xfrm>
            <a:custGeom>
              <a:avLst/>
              <a:gdLst>
                <a:gd name="csX0" fmla="*/ 243020 w 243114"/>
                <a:gd name="csY0" fmla="*/ 128 h 70144"/>
                <a:gd name="csX1" fmla="*/ 182242 w 243114"/>
                <a:gd name="csY1" fmla="*/ 60876 h 70144"/>
                <a:gd name="csX2" fmla="*/ 60684 w 243114"/>
                <a:gd name="csY2" fmla="*/ 60876 h 70144"/>
                <a:gd name="csX3" fmla="*/ -94 w 243114"/>
                <a:gd name="csY3" fmla="*/ 128 h 70144"/>
              </a:gdLst>
              <a:ahLst/>
              <a:cxnLst>
                <a:cxn ang="0">
                  <a:pos x="csX0" y="csY0"/>
                </a:cxn>
                <a:cxn ang="0">
                  <a:pos x="csX1" y="csY1"/>
                </a:cxn>
                <a:cxn ang="0">
                  <a:pos x="csX2" y="csY2"/>
                </a:cxn>
                <a:cxn ang="0">
                  <a:pos x="csX3" y="csY3"/>
                </a:cxn>
              </a:cxnLst>
              <a:rect l="l" t="t" r="r" b="b"/>
              <a:pathLst>
                <a:path w="243114" h="70144">
                  <a:moveTo>
                    <a:pt x="243020" y="128"/>
                  </a:moveTo>
                  <a:cubicBezTo>
                    <a:pt x="243020" y="25189"/>
                    <a:pt x="219860" y="48344"/>
                    <a:pt x="182242" y="60876"/>
                  </a:cubicBezTo>
                  <a:cubicBezTo>
                    <a:pt x="144624" y="73405"/>
                    <a:pt x="98302" y="73405"/>
                    <a:pt x="60684" y="60876"/>
                  </a:cubicBezTo>
                  <a:cubicBezTo>
                    <a:pt x="23066" y="48344"/>
                    <a:pt x="-94" y="25189"/>
                    <a:pt x="-94" y="128"/>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55" name="Freeform: Shape 254">
              <a:extLst>
                <a:ext uri="{FF2B5EF4-FFF2-40B4-BE49-F238E27FC236}">
                  <a16:creationId xmlns:a16="http://schemas.microsoft.com/office/drawing/2014/main" id="{6D0AE671-F26D-D7A2-49B6-B3D4ED6622A1}"/>
                </a:ext>
              </a:extLst>
            </p:cNvPr>
            <p:cNvSpPr/>
            <p:nvPr/>
          </p:nvSpPr>
          <p:spPr>
            <a:xfrm>
              <a:off x="5409638" y="2306641"/>
              <a:ext cx="243114" cy="70146"/>
            </a:xfrm>
            <a:custGeom>
              <a:avLst/>
              <a:gdLst>
                <a:gd name="csX0" fmla="*/ 243020 w 243114"/>
                <a:gd name="csY0" fmla="*/ 136 h 70146"/>
                <a:gd name="csX1" fmla="*/ 182242 w 243114"/>
                <a:gd name="csY1" fmla="*/ 60883 h 70146"/>
                <a:gd name="csX2" fmla="*/ 60684 w 243114"/>
                <a:gd name="csY2" fmla="*/ 60883 h 70146"/>
                <a:gd name="csX3" fmla="*/ -94 w 243114"/>
                <a:gd name="csY3" fmla="*/ 136 h 70146"/>
              </a:gdLst>
              <a:ahLst/>
              <a:cxnLst>
                <a:cxn ang="0">
                  <a:pos x="csX0" y="csY0"/>
                </a:cxn>
                <a:cxn ang="0">
                  <a:pos x="csX1" y="csY1"/>
                </a:cxn>
                <a:cxn ang="0">
                  <a:pos x="csX2" y="csY2"/>
                </a:cxn>
                <a:cxn ang="0">
                  <a:pos x="csX3" y="csY3"/>
                </a:cxn>
              </a:cxnLst>
              <a:rect l="l" t="t" r="r" b="b"/>
              <a:pathLst>
                <a:path w="243114" h="70146">
                  <a:moveTo>
                    <a:pt x="243020" y="136"/>
                  </a:moveTo>
                  <a:cubicBezTo>
                    <a:pt x="243020" y="25197"/>
                    <a:pt x="219860" y="48354"/>
                    <a:pt x="182242" y="60883"/>
                  </a:cubicBezTo>
                  <a:cubicBezTo>
                    <a:pt x="144624" y="73415"/>
                    <a:pt x="98302" y="73415"/>
                    <a:pt x="60684" y="60883"/>
                  </a:cubicBezTo>
                  <a:cubicBezTo>
                    <a:pt x="23066" y="48354"/>
                    <a:pt x="-94" y="25197"/>
                    <a:pt x="-94" y="136"/>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56" name="Freeform: Shape 255">
              <a:extLst>
                <a:ext uri="{FF2B5EF4-FFF2-40B4-BE49-F238E27FC236}">
                  <a16:creationId xmlns:a16="http://schemas.microsoft.com/office/drawing/2014/main" id="{79B46503-E681-5F5D-51D7-936166956CAD}"/>
                </a:ext>
              </a:extLst>
            </p:cNvPr>
            <p:cNvSpPr/>
            <p:nvPr/>
          </p:nvSpPr>
          <p:spPr>
            <a:xfrm>
              <a:off x="5409638" y="2494761"/>
              <a:ext cx="243114" cy="70146"/>
            </a:xfrm>
            <a:custGeom>
              <a:avLst/>
              <a:gdLst>
                <a:gd name="csX0" fmla="*/ 243020 w 243114"/>
                <a:gd name="csY0" fmla="*/ 154 h 70146"/>
                <a:gd name="csX1" fmla="*/ 182242 w 243114"/>
                <a:gd name="csY1" fmla="*/ 60902 h 70146"/>
                <a:gd name="csX2" fmla="*/ 60684 w 243114"/>
                <a:gd name="csY2" fmla="*/ 60902 h 70146"/>
                <a:gd name="csX3" fmla="*/ -94 w 243114"/>
                <a:gd name="csY3" fmla="*/ 154 h 70146"/>
              </a:gdLst>
              <a:ahLst/>
              <a:cxnLst>
                <a:cxn ang="0">
                  <a:pos x="csX0" y="csY0"/>
                </a:cxn>
                <a:cxn ang="0">
                  <a:pos x="csX1" y="csY1"/>
                </a:cxn>
                <a:cxn ang="0">
                  <a:pos x="csX2" y="csY2"/>
                </a:cxn>
                <a:cxn ang="0">
                  <a:pos x="csX3" y="csY3"/>
                </a:cxn>
              </a:cxnLst>
              <a:rect l="l" t="t" r="r" b="b"/>
              <a:pathLst>
                <a:path w="243114" h="70146">
                  <a:moveTo>
                    <a:pt x="243020" y="154"/>
                  </a:moveTo>
                  <a:cubicBezTo>
                    <a:pt x="243020" y="25215"/>
                    <a:pt x="219860" y="48373"/>
                    <a:pt x="182242" y="60902"/>
                  </a:cubicBezTo>
                  <a:cubicBezTo>
                    <a:pt x="144624" y="73434"/>
                    <a:pt x="98302" y="73434"/>
                    <a:pt x="60684" y="60902"/>
                  </a:cubicBezTo>
                  <a:cubicBezTo>
                    <a:pt x="23066" y="48373"/>
                    <a:pt x="-94" y="25215"/>
                    <a:pt x="-94" y="154"/>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57" name="Freeform: Shape 256">
              <a:extLst>
                <a:ext uri="{FF2B5EF4-FFF2-40B4-BE49-F238E27FC236}">
                  <a16:creationId xmlns:a16="http://schemas.microsoft.com/office/drawing/2014/main" id="{C08BAC37-4D99-8E5E-AC6C-21C5AA9A84E3}"/>
                </a:ext>
              </a:extLst>
            </p:cNvPr>
            <p:cNvSpPr/>
            <p:nvPr/>
          </p:nvSpPr>
          <p:spPr>
            <a:xfrm>
              <a:off x="5409638" y="2578981"/>
              <a:ext cx="243114" cy="70146"/>
            </a:xfrm>
            <a:custGeom>
              <a:avLst/>
              <a:gdLst>
                <a:gd name="csX0" fmla="*/ 243020 w 243114"/>
                <a:gd name="csY0" fmla="*/ 163 h 70146"/>
                <a:gd name="csX1" fmla="*/ 182242 w 243114"/>
                <a:gd name="csY1" fmla="*/ 60910 h 70146"/>
                <a:gd name="csX2" fmla="*/ 60684 w 243114"/>
                <a:gd name="csY2" fmla="*/ 60910 h 70146"/>
                <a:gd name="csX3" fmla="*/ -94 w 243114"/>
                <a:gd name="csY3" fmla="*/ 163 h 70146"/>
              </a:gdLst>
              <a:ahLst/>
              <a:cxnLst>
                <a:cxn ang="0">
                  <a:pos x="csX0" y="csY0"/>
                </a:cxn>
                <a:cxn ang="0">
                  <a:pos x="csX1" y="csY1"/>
                </a:cxn>
                <a:cxn ang="0">
                  <a:pos x="csX2" y="csY2"/>
                </a:cxn>
                <a:cxn ang="0">
                  <a:pos x="csX3" y="csY3"/>
                </a:cxn>
              </a:cxnLst>
              <a:rect l="l" t="t" r="r" b="b"/>
              <a:pathLst>
                <a:path w="243114" h="70146">
                  <a:moveTo>
                    <a:pt x="243020" y="163"/>
                  </a:moveTo>
                  <a:cubicBezTo>
                    <a:pt x="243020" y="25224"/>
                    <a:pt x="219860" y="48381"/>
                    <a:pt x="182242" y="60910"/>
                  </a:cubicBezTo>
                  <a:cubicBezTo>
                    <a:pt x="144624" y="73442"/>
                    <a:pt x="98302" y="73442"/>
                    <a:pt x="60684" y="60910"/>
                  </a:cubicBezTo>
                  <a:cubicBezTo>
                    <a:pt x="23066" y="48381"/>
                    <a:pt x="-94" y="25224"/>
                    <a:pt x="-94" y="163"/>
                  </a:cubicBezTo>
                </a:path>
              </a:pathLst>
            </a:custGeom>
            <a:no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58" name="Freeform: Shape 257">
              <a:extLst>
                <a:ext uri="{FF2B5EF4-FFF2-40B4-BE49-F238E27FC236}">
                  <a16:creationId xmlns:a16="http://schemas.microsoft.com/office/drawing/2014/main" id="{FDD5D5C6-3F56-CEF5-695D-8C93ADA3BBBD}"/>
                </a:ext>
              </a:extLst>
            </p:cNvPr>
            <p:cNvSpPr/>
            <p:nvPr/>
          </p:nvSpPr>
          <p:spPr>
            <a:xfrm>
              <a:off x="4631641" y="2429201"/>
              <a:ext cx="607815" cy="1193116"/>
            </a:xfrm>
            <a:custGeom>
              <a:avLst/>
              <a:gdLst>
                <a:gd name="csX0" fmla="*/ -153 w 607815"/>
                <a:gd name="csY0" fmla="*/ 1193320 h 1193116"/>
                <a:gd name="csX1" fmla="*/ -153 w 607815"/>
                <a:gd name="csY1" fmla="*/ 772220 h 1193116"/>
                <a:gd name="csX2" fmla="*/ 121404 w 607815"/>
                <a:gd name="csY2" fmla="*/ 645890 h 1193116"/>
                <a:gd name="csX3" fmla="*/ 121404 w 607815"/>
                <a:gd name="csY3" fmla="*/ 280937 h 1193116"/>
                <a:gd name="csX4" fmla="*/ 607662 w 607815"/>
                <a:gd name="csY4" fmla="*/ 203 h 1193116"/>
                <a:gd name="csX5" fmla="*/ 607662 w 607815"/>
                <a:gd name="csY5" fmla="*/ 842403 h 1193116"/>
              </a:gdLst>
              <a:ahLst/>
              <a:cxnLst>
                <a:cxn ang="0">
                  <a:pos x="csX0" y="csY0"/>
                </a:cxn>
                <a:cxn ang="0">
                  <a:pos x="csX1" y="csY1"/>
                </a:cxn>
                <a:cxn ang="0">
                  <a:pos x="csX2" y="csY2"/>
                </a:cxn>
                <a:cxn ang="0">
                  <a:pos x="csX3" y="csY3"/>
                </a:cxn>
                <a:cxn ang="0">
                  <a:pos x="csX4" y="csY4"/>
                </a:cxn>
                <a:cxn ang="0">
                  <a:pos x="csX5" y="csY5"/>
                </a:cxn>
              </a:cxnLst>
              <a:rect l="l" t="t" r="r" b="b"/>
              <a:pathLst>
                <a:path w="607815" h="1193116">
                  <a:moveTo>
                    <a:pt x="-153" y="1193320"/>
                  </a:moveTo>
                  <a:lnTo>
                    <a:pt x="-153" y="772220"/>
                  </a:lnTo>
                  <a:lnTo>
                    <a:pt x="121404" y="645890"/>
                  </a:lnTo>
                  <a:lnTo>
                    <a:pt x="121404" y="280937"/>
                  </a:lnTo>
                  <a:lnTo>
                    <a:pt x="607662" y="203"/>
                  </a:lnTo>
                  <a:lnTo>
                    <a:pt x="607662" y="842403"/>
                  </a:lnTo>
                  <a:close/>
                </a:path>
              </a:pathLst>
            </a:custGeom>
            <a:solidFill>
              <a:srgbClr val="E6C093"/>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59" name="Freeform: Shape 258">
              <a:extLst>
                <a:ext uri="{FF2B5EF4-FFF2-40B4-BE49-F238E27FC236}">
                  <a16:creationId xmlns:a16="http://schemas.microsoft.com/office/drawing/2014/main" id="{CDA0AFB1-B7DB-4DDA-58AE-C14AAA24D97B}"/>
                </a:ext>
              </a:extLst>
            </p:cNvPr>
            <p:cNvSpPr/>
            <p:nvPr/>
          </p:nvSpPr>
          <p:spPr>
            <a:xfrm>
              <a:off x="4996313" y="2639751"/>
              <a:ext cx="607815" cy="1193116"/>
            </a:xfrm>
            <a:custGeom>
              <a:avLst/>
              <a:gdLst>
                <a:gd name="csX0" fmla="*/ -117 w 607815"/>
                <a:gd name="csY0" fmla="*/ 1193341 h 1193116"/>
                <a:gd name="csX1" fmla="*/ -117 w 607815"/>
                <a:gd name="csY1" fmla="*/ 772241 h 1193116"/>
                <a:gd name="csX2" fmla="*/ 121441 w 607815"/>
                <a:gd name="csY2" fmla="*/ 645911 h 1193116"/>
                <a:gd name="csX3" fmla="*/ 121441 w 607815"/>
                <a:gd name="csY3" fmla="*/ 280957 h 1193116"/>
                <a:gd name="csX4" fmla="*/ 607699 w 607815"/>
                <a:gd name="csY4" fmla="*/ 224 h 1193116"/>
                <a:gd name="csX5" fmla="*/ 607699 w 607815"/>
                <a:gd name="csY5" fmla="*/ 842424 h 1193116"/>
              </a:gdLst>
              <a:ahLst/>
              <a:cxnLst>
                <a:cxn ang="0">
                  <a:pos x="csX0" y="csY0"/>
                </a:cxn>
                <a:cxn ang="0">
                  <a:pos x="csX1" y="csY1"/>
                </a:cxn>
                <a:cxn ang="0">
                  <a:pos x="csX2" y="csY2"/>
                </a:cxn>
                <a:cxn ang="0">
                  <a:pos x="csX3" y="csY3"/>
                </a:cxn>
                <a:cxn ang="0">
                  <a:pos x="csX4" y="csY4"/>
                </a:cxn>
                <a:cxn ang="0">
                  <a:pos x="csX5" y="csY5"/>
                </a:cxn>
              </a:cxnLst>
              <a:rect l="l" t="t" r="r" b="b"/>
              <a:pathLst>
                <a:path w="607815" h="1193116">
                  <a:moveTo>
                    <a:pt x="-117" y="1193341"/>
                  </a:moveTo>
                  <a:lnTo>
                    <a:pt x="-117" y="772241"/>
                  </a:lnTo>
                  <a:lnTo>
                    <a:pt x="121441" y="645911"/>
                  </a:lnTo>
                  <a:lnTo>
                    <a:pt x="121441" y="280957"/>
                  </a:lnTo>
                  <a:lnTo>
                    <a:pt x="607699" y="224"/>
                  </a:lnTo>
                  <a:lnTo>
                    <a:pt x="607699" y="842424"/>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60" name="Freeform: Shape 259">
              <a:extLst>
                <a:ext uri="{FF2B5EF4-FFF2-40B4-BE49-F238E27FC236}">
                  <a16:creationId xmlns:a16="http://schemas.microsoft.com/office/drawing/2014/main" id="{56522D26-3F5B-DB92-7149-63B288C048B9}"/>
                </a:ext>
              </a:extLst>
            </p:cNvPr>
            <p:cNvSpPr/>
            <p:nvPr/>
          </p:nvSpPr>
          <p:spPr>
            <a:xfrm>
              <a:off x="4631641" y="3074888"/>
              <a:ext cx="486230" cy="336879"/>
            </a:xfrm>
            <a:custGeom>
              <a:avLst/>
              <a:gdLst>
                <a:gd name="csX0" fmla="*/ 121398 w 486230"/>
                <a:gd name="csY0" fmla="*/ 225 h 336879"/>
                <a:gd name="csX1" fmla="*/ 486071 w 486230"/>
                <a:gd name="csY1" fmla="*/ 210775 h 336879"/>
                <a:gd name="csX2" fmla="*/ 364513 w 486230"/>
                <a:gd name="csY2" fmla="*/ 337105 h 336879"/>
                <a:gd name="csX3" fmla="*/ -159 w 486230"/>
                <a:gd name="csY3" fmla="*/ 126555 h 336879"/>
              </a:gdLst>
              <a:ahLst/>
              <a:cxnLst>
                <a:cxn ang="0">
                  <a:pos x="csX0" y="csY0"/>
                </a:cxn>
                <a:cxn ang="0">
                  <a:pos x="csX1" y="csY1"/>
                </a:cxn>
                <a:cxn ang="0">
                  <a:pos x="csX2" y="csY2"/>
                </a:cxn>
                <a:cxn ang="0">
                  <a:pos x="csX3" y="csY3"/>
                </a:cxn>
              </a:cxnLst>
              <a:rect l="l" t="t" r="r" b="b"/>
              <a:pathLst>
                <a:path w="486230" h="336879">
                  <a:moveTo>
                    <a:pt x="121398" y="225"/>
                  </a:moveTo>
                  <a:lnTo>
                    <a:pt x="486071" y="210775"/>
                  </a:lnTo>
                  <a:lnTo>
                    <a:pt x="364513" y="337105"/>
                  </a:lnTo>
                  <a:lnTo>
                    <a:pt x="-159" y="126555"/>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61" name="Freeform: Shape 260">
              <a:extLst>
                <a:ext uri="{FF2B5EF4-FFF2-40B4-BE49-F238E27FC236}">
                  <a16:creationId xmlns:a16="http://schemas.microsoft.com/office/drawing/2014/main" id="{610FBFCA-8F92-F35D-4871-20EC73FC0D43}"/>
                </a:ext>
              </a:extLst>
            </p:cNvPr>
            <p:cNvSpPr/>
            <p:nvPr/>
          </p:nvSpPr>
          <p:spPr>
            <a:xfrm>
              <a:off x="4753198" y="2709934"/>
              <a:ext cx="364673" cy="575503"/>
            </a:xfrm>
            <a:custGeom>
              <a:avLst/>
              <a:gdLst>
                <a:gd name="csX0" fmla="*/ -153 w 364673"/>
                <a:gd name="csY0" fmla="*/ 201 h 575503"/>
                <a:gd name="csX1" fmla="*/ 194339 w 364673"/>
                <a:gd name="csY1" fmla="*/ 56347 h 575503"/>
                <a:gd name="csX2" fmla="*/ 364520 w 364673"/>
                <a:gd name="csY2" fmla="*/ 210751 h 575503"/>
                <a:gd name="csX3" fmla="*/ 364520 w 364673"/>
                <a:gd name="csY3" fmla="*/ 575704 h 575503"/>
                <a:gd name="csX4" fmla="*/ -153 w 364673"/>
                <a:gd name="csY4" fmla="*/ 365154 h 575503"/>
              </a:gdLst>
              <a:ahLst/>
              <a:cxnLst>
                <a:cxn ang="0">
                  <a:pos x="csX0" y="csY0"/>
                </a:cxn>
                <a:cxn ang="0">
                  <a:pos x="csX1" y="csY1"/>
                </a:cxn>
                <a:cxn ang="0">
                  <a:pos x="csX2" y="csY2"/>
                </a:cxn>
                <a:cxn ang="0">
                  <a:pos x="csX3" y="csY3"/>
                </a:cxn>
                <a:cxn ang="0">
                  <a:pos x="csX4" y="csY4"/>
                </a:cxn>
              </a:cxnLst>
              <a:rect l="l" t="t" r="r" b="b"/>
              <a:pathLst>
                <a:path w="364673" h="575503">
                  <a:moveTo>
                    <a:pt x="-153" y="201"/>
                  </a:moveTo>
                  <a:lnTo>
                    <a:pt x="194339" y="56347"/>
                  </a:lnTo>
                  <a:lnTo>
                    <a:pt x="364520" y="210751"/>
                  </a:lnTo>
                  <a:lnTo>
                    <a:pt x="364520" y="575704"/>
                  </a:lnTo>
                  <a:lnTo>
                    <a:pt x="-153" y="365154"/>
                  </a:lnTo>
                  <a:close/>
                </a:path>
              </a:pathLst>
            </a:custGeom>
            <a:solidFill>
              <a:srgbClr val="E6C093"/>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62" name="Freeform: Shape 261">
              <a:extLst>
                <a:ext uri="{FF2B5EF4-FFF2-40B4-BE49-F238E27FC236}">
                  <a16:creationId xmlns:a16="http://schemas.microsoft.com/office/drawing/2014/main" id="{0C4AF7F1-7383-226E-19A1-79342AEFAB12}"/>
                </a:ext>
              </a:extLst>
            </p:cNvPr>
            <p:cNvSpPr/>
            <p:nvPr/>
          </p:nvSpPr>
          <p:spPr>
            <a:xfrm>
              <a:off x="4753198" y="2429201"/>
              <a:ext cx="680750" cy="336879"/>
            </a:xfrm>
            <a:custGeom>
              <a:avLst/>
              <a:gdLst>
                <a:gd name="csX0" fmla="*/ -138 w 680750"/>
                <a:gd name="csY0" fmla="*/ 280894 h 336879"/>
                <a:gd name="csX1" fmla="*/ 24175 w 680750"/>
                <a:gd name="csY1" fmla="*/ 266858 h 336879"/>
                <a:gd name="csX2" fmla="*/ 486121 w 680750"/>
                <a:gd name="csY2" fmla="*/ 161 h 336879"/>
                <a:gd name="csX3" fmla="*/ 680613 w 680750"/>
                <a:gd name="csY3" fmla="*/ 56308 h 336879"/>
                <a:gd name="csX4" fmla="*/ 194355 w 680750"/>
                <a:gd name="csY4" fmla="*/ 337041 h 336879"/>
              </a:gdLst>
              <a:ahLst/>
              <a:cxnLst>
                <a:cxn ang="0">
                  <a:pos x="csX0" y="csY0"/>
                </a:cxn>
                <a:cxn ang="0">
                  <a:pos x="csX1" y="csY1"/>
                </a:cxn>
                <a:cxn ang="0">
                  <a:pos x="csX2" y="csY2"/>
                </a:cxn>
                <a:cxn ang="0">
                  <a:pos x="csX3" y="csY3"/>
                </a:cxn>
                <a:cxn ang="0">
                  <a:pos x="csX4" y="csY4"/>
                </a:cxn>
              </a:cxnLst>
              <a:rect l="l" t="t" r="r" b="b"/>
              <a:pathLst>
                <a:path w="680750" h="336879">
                  <a:moveTo>
                    <a:pt x="-138" y="280894"/>
                  </a:moveTo>
                  <a:lnTo>
                    <a:pt x="24175" y="266858"/>
                  </a:lnTo>
                  <a:lnTo>
                    <a:pt x="486121" y="161"/>
                  </a:lnTo>
                  <a:lnTo>
                    <a:pt x="680613" y="56308"/>
                  </a:lnTo>
                  <a:lnTo>
                    <a:pt x="194355" y="337041"/>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63" name="Freeform: Shape 262">
              <a:extLst>
                <a:ext uri="{FF2B5EF4-FFF2-40B4-BE49-F238E27FC236}">
                  <a16:creationId xmlns:a16="http://schemas.microsoft.com/office/drawing/2014/main" id="{598D8CBD-D06D-6168-08AB-09A93153B346}"/>
                </a:ext>
              </a:extLst>
            </p:cNvPr>
            <p:cNvSpPr/>
            <p:nvPr/>
          </p:nvSpPr>
          <p:spPr>
            <a:xfrm>
              <a:off x="4947691" y="2485348"/>
              <a:ext cx="656438" cy="435136"/>
            </a:xfrm>
            <a:custGeom>
              <a:avLst/>
              <a:gdLst>
                <a:gd name="csX0" fmla="*/ 170061 w 656438"/>
                <a:gd name="csY0" fmla="*/ 435308 h 435136"/>
                <a:gd name="csX1" fmla="*/ -119 w 656438"/>
                <a:gd name="csY1" fmla="*/ 280905 h 435136"/>
                <a:gd name="csX2" fmla="*/ 486139 w 656438"/>
                <a:gd name="csY2" fmla="*/ 171 h 435136"/>
                <a:gd name="csX3" fmla="*/ 656319 w 656438"/>
                <a:gd name="csY3" fmla="*/ 154575 h 435136"/>
              </a:gdLst>
              <a:ahLst/>
              <a:cxnLst>
                <a:cxn ang="0">
                  <a:pos x="csX0" y="csY0"/>
                </a:cxn>
                <a:cxn ang="0">
                  <a:pos x="csX1" y="csY1"/>
                </a:cxn>
                <a:cxn ang="0">
                  <a:pos x="csX2" y="csY2"/>
                </a:cxn>
                <a:cxn ang="0">
                  <a:pos x="csX3" y="csY3"/>
                </a:cxn>
              </a:cxnLst>
              <a:rect l="l" t="t" r="r" b="b"/>
              <a:pathLst>
                <a:path w="656438" h="435136">
                  <a:moveTo>
                    <a:pt x="170061" y="435308"/>
                  </a:moveTo>
                  <a:lnTo>
                    <a:pt x="-119" y="280905"/>
                  </a:lnTo>
                  <a:lnTo>
                    <a:pt x="486139" y="171"/>
                  </a:lnTo>
                  <a:lnTo>
                    <a:pt x="656319" y="154575"/>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64" name="Freeform: Shape 263">
              <a:extLst>
                <a:ext uri="{FF2B5EF4-FFF2-40B4-BE49-F238E27FC236}">
                  <a16:creationId xmlns:a16="http://schemas.microsoft.com/office/drawing/2014/main" id="{DF469A8E-64B8-C005-4337-DE3F81318389}"/>
                </a:ext>
              </a:extLst>
            </p:cNvPr>
            <p:cNvSpPr/>
            <p:nvPr/>
          </p:nvSpPr>
          <p:spPr>
            <a:xfrm>
              <a:off x="4753198" y="2709934"/>
              <a:ext cx="364673" cy="575503"/>
            </a:xfrm>
            <a:custGeom>
              <a:avLst/>
              <a:gdLst>
                <a:gd name="csX0" fmla="*/ -153 w 364673"/>
                <a:gd name="csY0" fmla="*/ 201 h 575503"/>
                <a:gd name="csX1" fmla="*/ 194339 w 364673"/>
                <a:gd name="csY1" fmla="*/ 56347 h 575503"/>
                <a:gd name="csX2" fmla="*/ 364520 w 364673"/>
                <a:gd name="csY2" fmla="*/ 210751 h 575503"/>
                <a:gd name="csX3" fmla="*/ 364520 w 364673"/>
                <a:gd name="csY3" fmla="*/ 575704 h 575503"/>
                <a:gd name="csX4" fmla="*/ -153 w 364673"/>
                <a:gd name="csY4" fmla="*/ 365154 h 575503"/>
              </a:gdLst>
              <a:ahLst/>
              <a:cxnLst>
                <a:cxn ang="0">
                  <a:pos x="csX0" y="csY0"/>
                </a:cxn>
                <a:cxn ang="0">
                  <a:pos x="csX1" y="csY1"/>
                </a:cxn>
                <a:cxn ang="0">
                  <a:pos x="csX2" y="csY2"/>
                </a:cxn>
                <a:cxn ang="0">
                  <a:pos x="csX3" y="csY3"/>
                </a:cxn>
                <a:cxn ang="0">
                  <a:pos x="csX4" y="csY4"/>
                </a:cxn>
              </a:cxnLst>
              <a:rect l="l" t="t" r="r" b="b"/>
              <a:pathLst>
                <a:path w="364673" h="575503">
                  <a:moveTo>
                    <a:pt x="-153" y="201"/>
                  </a:moveTo>
                  <a:lnTo>
                    <a:pt x="194339" y="56347"/>
                  </a:lnTo>
                  <a:lnTo>
                    <a:pt x="364520" y="210751"/>
                  </a:lnTo>
                  <a:lnTo>
                    <a:pt x="364520" y="575704"/>
                  </a:lnTo>
                  <a:lnTo>
                    <a:pt x="-153" y="365154"/>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65" name="Freeform: Shape 264">
              <a:extLst>
                <a:ext uri="{FF2B5EF4-FFF2-40B4-BE49-F238E27FC236}">
                  <a16:creationId xmlns:a16="http://schemas.microsoft.com/office/drawing/2014/main" id="{992633B8-07F5-6D9E-1F1C-727EE5B89010}"/>
                </a:ext>
              </a:extLst>
            </p:cNvPr>
            <p:cNvSpPr/>
            <p:nvPr/>
          </p:nvSpPr>
          <p:spPr>
            <a:xfrm>
              <a:off x="4631641" y="3201218"/>
              <a:ext cx="364672" cy="631649"/>
            </a:xfrm>
            <a:custGeom>
              <a:avLst/>
              <a:gdLst>
                <a:gd name="csX0" fmla="*/ -165 w 364672"/>
                <a:gd name="csY0" fmla="*/ 421352 h 631649"/>
                <a:gd name="csX1" fmla="*/ -165 w 364672"/>
                <a:gd name="csY1" fmla="*/ 252 h 631649"/>
                <a:gd name="csX2" fmla="*/ 364507 w 364672"/>
                <a:gd name="csY2" fmla="*/ 210802 h 631649"/>
                <a:gd name="csX3" fmla="*/ 364507 w 364672"/>
                <a:gd name="csY3" fmla="*/ 631902 h 631649"/>
              </a:gdLst>
              <a:ahLst/>
              <a:cxnLst>
                <a:cxn ang="0">
                  <a:pos x="csX0" y="csY0"/>
                </a:cxn>
                <a:cxn ang="0">
                  <a:pos x="csX1" y="csY1"/>
                </a:cxn>
                <a:cxn ang="0">
                  <a:pos x="csX2" y="csY2"/>
                </a:cxn>
                <a:cxn ang="0">
                  <a:pos x="csX3" y="csY3"/>
                </a:cxn>
              </a:cxnLst>
              <a:rect l="l" t="t" r="r" b="b"/>
              <a:pathLst>
                <a:path w="364672" h="631649">
                  <a:moveTo>
                    <a:pt x="-165" y="421352"/>
                  </a:moveTo>
                  <a:lnTo>
                    <a:pt x="-165" y="252"/>
                  </a:lnTo>
                  <a:lnTo>
                    <a:pt x="364507" y="210802"/>
                  </a:lnTo>
                  <a:lnTo>
                    <a:pt x="364507" y="631902"/>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nvGrpSpPr>
            <p:cNvPr id="266" name="Graphic 71">
              <a:extLst>
                <a:ext uri="{FF2B5EF4-FFF2-40B4-BE49-F238E27FC236}">
                  <a16:creationId xmlns:a16="http://schemas.microsoft.com/office/drawing/2014/main" id="{B2DE536F-68A3-E8C6-D9EC-CAC0F1F65560}"/>
                </a:ext>
              </a:extLst>
            </p:cNvPr>
            <p:cNvGrpSpPr/>
            <p:nvPr/>
          </p:nvGrpSpPr>
          <p:grpSpPr>
            <a:xfrm>
              <a:off x="3877962" y="3064565"/>
              <a:ext cx="632127" cy="641972"/>
              <a:chOff x="3877962" y="3064565"/>
              <a:chExt cx="632127" cy="641972"/>
            </a:xfrm>
            <a:solidFill>
              <a:srgbClr val="FFFFFF"/>
            </a:solidFill>
          </p:grpSpPr>
          <p:sp>
            <p:nvSpPr>
              <p:cNvPr id="267" name="Freeform: Shape 266">
                <a:extLst>
                  <a:ext uri="{FF2B5EF4-FFF2-40B4-BE49-F238E27FC236}">
                    <a16:creationId xmlns:a16="http://schemas.microsoft.com/office/drawing/2014/main" id="{85D4C4D3-F2A4-D338-6DF1-C26183CA9D8D}"/>
                  </a:ext>
                </a:extLst>
              </p:cNvPr>
              <p:cNvSpPr/>
              <p:nvPr/>
            </p:nvSpPr>
            <p:spPr>
              <a:xfrm>
                <a:off x="3902274" y="3229291"/>
                <a:ext cx="291737" cy="477246"/>
              </a:xfrm>
              <a:custGeom>
                <a:avLst/>
                <a:gdLst>
                  <a:gd name="csX0" fmla="*/ 291572 w 291737"/>
                  <a:gd name="csY0" fmla="*/ 477428 h 477246"/>
                  <a:gd name="csX1" fmla="*/ 291572 w 291737"/>
                  <a:gd name="csY1" fmla="*/ 168622 h 477246"/>
                  <a:gd name="csX2" fmla="*/ 145703 w 291737"/>
                  <a:gd name="csY2" fmla="*/ 56328 h 477246"/>
                  <a:gd name="csX3" fmla="*/ -166 w 291737"/>
                  <a:gd name="csY3" fmla="*/ 182 h 477246"/>
                  <a:gd name="csX4" fmla="*/ -166 w 291737"/>
                  <a:gd name="csY4" fmla="*/ 308988 h 477246"/>
                </a:gdLst>
                <a:ahLst/>
                <a:cxnLst>
                  <a:cxn ang="0">
                    <a:pos x="csX0" y="csY0"/>
                  </a:cxn>
                  <a:cxn ang="0">
                    <a:pos x="csX1" y="csY1"/>
                  </a:cxn>
                  <a:cxn ang="0">
                    <a:pos x="csX2" y="csY2"/>
                  </a:cxn>
                  <a:cxn ang="0">
                    <a:pos x="csX3" y="csY3"/>
                  </a:cxn>
                  <a:cxn ang="0">
                    <a:pos x="csX4" y="csY4"/>
                  </a:cxn>
                </a:cxnLst>
                <a:rect l="l" t="t" r="r" b="b"/>
                <a:pathLst>
                  <a:path w="291737" h="477246">
                    <a:moveTo>
                      <a:pt x="291572" y="477428"/>
                    </a:moveTo>
                    <a:lnTo>
                      <a:pt x="291572" y="168622"/>
                    </a:lnTo>
                    <a:lnTo>
                      <a:pt x="145703" y="56328"/>
                    </a:lnTo>
                    <a:lnTo>
                      <a:pt x="-166" y="182"/>
                    </a:lnTo>
                    <a:lnTo>
                      <a:pt x="-166" y="308988"/>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68" name="Freeform: Shape 267">
                <a:extLst>
                  <a:ext uri="{FF2B5EF4-FFF2-40B4-BE49-F238E27FC236}">
                    <a16:creationId xmlns:a16="http://schemas.microsoft.com/office/drawing/2014/main" id="{D18AF5DB-A9CF-1878-8653-567ABD4AB40B}"/>
                  </a:ext>
                </a:extLst>
              </p:cNvPr>
              <p:cNvSpPr/>
              <p:nvPr/>
            </p:nvSpPr>
            <p:spPr>
              <a:xfrm>
                <a:off x="4194012" y="3229291"/>
                <a:ext cx="291766" cy="477246"/>
              </a:xfrm>
              <a:custGeom>
                <a:avLst/>
                <a:gdLst>
                  <a:gd name="csX0" fmla="*/ -137 w 291766"/>
                  <a:gd name="csY0" fmla="*/ 477428 h 477246"/>
                  <a:gd name="csX1" fmla="*/ 291629 w 291766"/>
                  <a:gd name="csY1" fmla="*/ 308988 h 477246"/>
                  <a:gd name="csX2" fmla="*/ 291629 w 291766"/>
                  <a:gd name="csY2" fmla="*/ 182 h 477246"/>
                  <a:gd name="csX3" fmla="*/ -137 w 291766"/>
                  <a:gd name="csY3" fmla="*/ 168622 h 477246"/>
                </a:gdLst>
                <a:ahLst/>
                <a:cxnLst>
                  <a:cxn ang="0">
                    <a:pos x="csX0" y="csY0"/>
                  </a:cxn>
                  <a:cxn ang="0">
                    <a:pos x="csX1" y="csY1"/>
                  </a:cxn>
                  <a:cxn ang="0">
                    <a:pos x="csX2" y="csY2"/>
                  </a:cxn>
                  <a:cxn ang="0">
                    <a:pos x="csX3" y="csY3"/>
                  </a:cxn>
                </a:cxnLst>
                <a:rect l="l" t="t" r="r" b="b"/>
                <a:pathLst>
                  <a:path w="291766" h="477246">
                    <a:moveTo>
                      <a:pt x="-137" y="477428"/>
                    </a:moveTo>
                    <a:lnTo>
                      <a:pt x="291629" y="308988"/>
                    </a:lnTo>
                    <a:lnTo>
                      <a:pt x="291629" y="182"/>
                    </a:lnTo>
                    <a:lnTo>
                      <a:pt x="-137" y="168622"/>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nvGrpSpPr>
              <p:cNvPr id="269" name="Graphic 71">
                <a:extLst>
                  <a:ext uri="{FF2B5EF4-FFF2-40B4-BE49-F238E27FC236}">
                    <a16:creationId xmlns:a16="http://schemas.microsoft.com/office/drawing/2014/main" id="{D2167853-58F9-6324-CF4A-3962B76BFCB6}"/>
                  </a:ext>
                </a:extLst>
              </p:cNvPr>
              <p:cNvGrpSpPr/>
              <p:nvPr/>
            </p:nvGrpSpPr>
            <p:grpSpPr>
              <a:xfrm>
                <a:off x="3877963" y="3467914"/>
                <a:ext cx="291737" cy="196513"/>
                <a:chOff x="3877963" y="3467914"/>
                <a:chExt cx="291737" cy="196513"/>
              </a:xfrm>
              <a:solidFill>
                <a:srgbClr val="FFFFFF"/>
              </a:solidFill>
            </p:grpSpPr>
            <p:sp>
              <p:nvSpPr>
                <p:cNvPr id="270" name="Freeform: Shape 269">
                  <a:extLst>
                    <a:ext uri="{FF2B5EF4-FFF2-40B4-BE49-F238E27FC236}">
                      <a16:creationId xmlns:a16="http://schemas.microsoft.com/office/drawing/2014/main" id="{2350573A-A22A-CA38-2CB3-C483B502B0C8}"/>
                    </a:ext>
                  </a:extLst>
                </p:cNvPr>
                <p:cNvSpPr/>
                <p:nvPr/>
              </p:nvSpPr>
              <p:spPr>
                <a:xfrm>
                  <a:off x="3877963" y="3481951"/>
                  <a:ext cx="267426" cy="182476"/>
                </a:xfrm>
                <a:custGeom>
                  <a:avLst/>
                  <a:gdLst>
                    <a:gd name="csX0" fmla="*/ -169 w 267426"/>
                    <a:gd name="csY0" fmla="*/ 42308 h 182476"/>
                    <a:gd name="csX1" fmla="*/ -169 w 267426"/>
                    <a:gd name="csY1" fmla="*/ 42308 h 182476"/>
                    <a:gd name="csX2" fmla="*/ 24142 w 267426"/>
                    <a:gd name="csY2" fmla="*/ 198 h 182476"/>
                    <a:gd name="csX3" fmla="*/ 267257 w 267426"/>
                    <a:gd name="csY3" fmla="*/ 140565 h 182476"/>
                    <a:gd name="csX4" fmla="*/ 242945 w 267426"/>
                    <a:gd name="csY4" fmla="*/ 182675 h 182476"/>
                  </a:gdLst>
                  <a:ahLst/>
                  <a:cxnLst>
                    <a:cxn ang="0">
                      <a:pos x="csX0" y="csY0"/>
                    </a:cxn>
                    <a:cxn ang="0">
                      <a:pos x="csX1" y="csY1"/>
                    </a:cxn>
                    <a:cxn ang="0">
                      <a:pos x="csX2" y="csY2"/>
                    </a:cxn>
                    <a:cxn ang="0">
                      <a:pos x="csX3" y="csY3"/>
                    </a:cxn>
                    <a:cxn ang="0">
                      <a:pos x="csX4" y="csY4"/>
                    </a:cxn>
                  </a:cxnLst>
                  <a:rect l="l" t="t" r="r" b="b"/>
                  <a:pathLst>
                    <a:path w="267426" h="182476">
                      <a:moveTo>
                        <a:pt x="-169" y="42308"/>
                      </a:moveTo>
                      <a:lnTo>
                        <a:pt x="-169" y="42308"/>
                      </a:lnTo>
                      <a:lnTo>
                        <a:pt x="24142" y="198"/>
                      </a:lnTo>
                      <a:lnTo>
                        <a:pt x="267257" y="140565"/>
                      </a:lnTo>
                      <a:lnTo>
                        <a:pt x="242945" y="182675"/>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71" name="Freeform: Shape 270">
                  <a:extLst>
                    <a:ext uri="{FF2B5EF4-FFF2-40B4-BE49-F238E27FC236}">
                      <a16:creationId xmlns:a16="http://schemas.microsoft.com/office/drawing/2014/main" id="{DE1049AE-A5AC-B80B-251F-B93050ACEEF6}"/>
                    </a:ext>
                  </a:extLst>
                </p:cNvPr>
                <p:cNvSpPr/>
                <p:nvPr/>
              </p:nvSpPr>
              <p:spPr>
                <a:xfrm>
                  <a:off x="3902274" y="3467914"/>
                  <a:ext cx="267426" cy="154403"/>
                </a:xfrm>
                <a:custGeom>
                  <a:avLst/>
                  <a:gdLst>
                    <a:gd name="csX0" fmla="*/ -167 w 267426"/>
                    <a:gd name="csY0" fmla="*/ 14232 h 154403"/>
                    <a:gd name="csX1" fmla="*/ 24145 w 267426"/>
                    <a:gd name="csY1" fmla="*/ 195 h 154403"/>
                    <a:gd name="csX2" fmla="*/ 267260 w 267426"/>
                    <a:gd name="csY2" fmla="*/ 140562 h 154403"/>
                    <a:gd name="csX3" fmla="*/ 242948 w 267426"/>
                    <a:gd name="csY3" fmla="*/ 154599 h 154403"/>
                  </a:gdLst>
                  <a:ahLst/>
                  <a:cxnLst>
                    <a:cxn ang="0">
                      <a:pos x="csX0" y="csY0"/>
                    </a:cxn>
                    <a:cxn ang="0">
                      <a:pos x="csX1" y="csY1"/>
                    </a:cxn>
                    <a:cxn ang="0">
                      <a:pos x="csX2" y="csY2"/>
                    </a:cxn>
                    <a:cxn ang="0">
                      <a:pos x="csX3" y="csY3"/>
                    </a:cxn>
                  </a:cxnLst>
                  <a:rect l="l" t="t" r="r" b="b"/>
                  <a:pathLst>
                    <a:path w="267426" h="154403">
                      <a:moveTo>
                        <a:pt x="-167" y="14232"/>
                      </a:moveTo>
                      <a:lnTo>
                        <a:pt x="24145" y="195"/>
                      </a:lnTo>
                      <a:lnTo>
                        <a:pt x="267260" y="140562"/>
                      </a:lnTo>
                      <a:lnTo>
                        <a:pt x="242948" y="154599"/>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72" name="Freeform: Shape 271">
                  <a:extLst>
                    <a:ext uri="{FF2B5EF4-FFF2-40B4-BE49-F238E27FC236}">
                      <a16:creationId xmlns:a16="http://schemas.microsoft.com/office/drawing/2014/main" id="{0DD61B97-0418-A7FD-EBB9-1167157F54DC}"/>
                    </a:ext>
                  </a:extLst>
                </p:cNvPr>
                <p:cNvSpPr/>
                <p:nvPr/>
              </p:nvSpPr>
              <p:spPr>
                <a:xfrm>
                  <a:off x="4121077" y="3608281"/>
                  <a:ext cx="48623" cy="56146"/>
                </a:xfrm>
                <a:custGeom>
                  <a:avLst/>
                  <a:gdLst>
                    <a:gd name="csX0" fmla="*/ -156 w 48623"/>
                    <a:gd name="csY0" fmla="*/ 56351 h 56146"/>
                    <a:gd name="csX1" fmla="*/ 24156 w 48623"/>
                    <a:gd name="csY1" fmla="*/ 14241 h 56146"/>
                    <a:gd name="csX2" fmla="*/ 48467 w 48623"/>
                    <a:gd name="csY2" fmla="*/ 204 h 56146"/>
                    <a:gd name="csX3" fmla="*/ 48467 w 48623"/>
                    <a:gd name="csY3" fmla="*/ 28278 h 56146"/>
                    <a:gd name="csX4" fmla="*/ -156 w 48623"/>
                    <a:gd name="csY4" fmla="*/ 56351 h 56146"/>
                  </a:gdLst>
                  <a:ahLst/>
                  <a:cxnLst>
                    <a:cxn ang="0">
                      <a:pos x="csX0" y="csY0"/>
                    </a:cxn>
                    <a:cxn ang="0">
                      <a:pos x="csX1" y="csY1"/>
                    </a:cxn>
                    <a:cxn ang="0">
                      <a:pos x="csX2" y="csY2"/>
                    </a:cxn>
                    <a:cxn ang="0">
                      <a:pos x="csX3" y="csY3"/>
                    </a:cxn>
                    <a:cxn ang="0">
                      <a:pos x="csX4" y="csY4"/>
                    </a:cxn>
                  </a:cxnLst>
                  <a:rect l="l" t="t" r="r" b="b"/>
                  <a:pathLst>
                    <a:path w="48623" h="56146">
                      <a:moveTo>
                        <a:pt x="-156" y="56351"/>
                      </a:moveTo>
                      <a:lnTo>
                        <a:pt x="24156" y="14241"/>
                      </a:lnTo>
                      <a:lnTo>
                        <a:pt x="48467" y="204"/>
                      </a:lnTo>
                      <a:lnTo>
                        <a:pt x="48467" y="28278"/>
                      </a:lnTo>
                      <a:lnTo>
                        <a:pt x="-156" y="56351"/>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273" name="Graphic 71">
                <a:extLst>
                  <a:ext uri="{FF2B5EF4-FFF2-40B4-BE49-F238E27FC236}">
                    <a16:creationId xmlns:a16="http://schemas.microsoft.com/office/drawing/2014/main" id="{B620D53D-4344-6220-F353-0F65502842A8}"/>
                  </a:ext>
                </a:extLst>
              </p:cNvPr>
              <p:cNvGrpSpPr/>
              <p:nvPr/>
            </p:nvGrpSpPr>
            <p:grpSpPr>
              <a:xfrm>
                <a:off x="3877962" y="3415481"/>
                <a:ext cx="291738" cy="196513"/>
                <a:chOff x="3877962" y="3415481"/>
                <a:chExt cx="291738" cy="196513"/>
              </a:xfrm>
              <a:solidFill>
                <a:srgbClr val="FFFFFF"/>
              </a:solidFill>
            </p:grpSpPr>
            <p:sp>
              <p:nvSpPr>
                <p:cNvPr id="274" name="Freeform: Shape 273">
                  <a:extLst>
                    <a:ext uri="{FF2B5EF4-FFF2-40B4-BE49-F238E27FC236}">
                      <a16:creationId xmlns:a16="http://schemas.microsoft.com/office/drawing/2014/main" id="{F4010F8B-D420-2372-CB86-BA5454E46523}"/>
                    </a:ext>
                  </a:extLst>
                </p:cNvPr>
                <p:cNvSpPr/>
                <p:nvPr/>
              </p:nvSpPr>
              <p:spPr>
                <a:xfrm>
                  <a:off x="3877962" y="3429518"/>
                  <a:ext cx="267426" cy="182476"/>
                </a:xfrm>
                <a:custGeom>
                  <a:avLst/>
                  <a:gdLst>
                    <a:gd name="csX0" fmla="*/ -169 w 267426"/>
                    <a:gd name="csY0" fmla="*/ 42301 h 182476"/>
                    <a:gd name="csX1" fmla="*/ -169 w 267426"/>
                    <a:gd name="csY1" fmla="*/ 42301 h 182476"/>
                    <a:gd name="csX2" fmla="*/ 24142 w 267426"/>
                    <a:gd name="csY2" fmla="*/ 191 h 182476"/>
                    <a:gd name="csX3" fmla="*/ 267257 w 267426"/>
                    <a:gd name="csY3" fmla="*/ 140558 h 182476"/>
                    <a:gd name="csX4" fmla="*/ 242945 w 267426"/>
                    <a:gd name="csY4" fmla="*/ 182668 h 182476"/>
                  </a:gdLst>
                  <a:ahLst/>
                  <a:cxnLst>
                    <a:cxn ang="0">
                      <a:pos x="csX0" y="csY0"/>
                    </a:cxn>
                    <a:cxn ang="0">
                      <a:pos x="csX1" y="csY1"/>
                    </a:cxn>
                    <a:cxn ang="0">
                      <a:pos x="csX2" y="csY2"/>
                    </a:cxn>
                    <a:cxn ang="0">
                      <a:pos x="csX3" y="csY3"/>
                    </a:cxn>
                    <a:cxn ang="0">
                      <a:pos x="csX4" y="csY4"/>
                    </a:cxn>
                  </a:cxnLst>
                  <a:rect l="l" t="t" r="r" b="b"/>
                  <a:pathLst>
                    <a:path w="267426" h="182476">
                      <a:moveTo>
                        <a:pt x="-169" y="42301"/>
                      </a:moveTo>
                      <a:lnTo>
                        <a:pt x="-169" y="42301"/>
                      </a:lnTo>
                      <a:lnTo>
                        <a:pt x="24142" y="191"/>
                      </a:lnTo>
                      <a:lnTo>
                        <a:pt x="267257" y="140558"/>
                      </a:lnTo>
                      <a:lnTo>
                        <a:pt x="242945" y="182668"/>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75" name="Freeform: Shape 274">
                  <a:extLst>
                    <a:ext uri="{FF2B5EF4-FFF2-40B4-BE49-F238E27FC236}">
                      <a16:creationId xmlns:a16="http://schemas.microsoft.com/office/drawing/2014/main" id="{4C34D155-A67A-2A15-E61B-1CA81574F06D}"/>
                    </a:ext>
                  </a:extLst>
                </p:cNvPr>
                <p:cNvSpPr/>
                <p:nvPr/>
              </p:nvSpPr>
              <p:spPr>
                <a:xfrm>
                  <a:off x="3902274" y="3415481"/>
                  <a:ext cx="267426" cy="154403"/>
                </a:xfrm>
                <a:custGeom>
                  <a:avLst/>
                  <a:gdLst>
                    <a:gd name="csX0" fmla="*/ -167 w 267426"/>
                    <a:gd name="csY0" fmla="*/ 14225 h 154403"/>
                    <a:gd name="csX1" fmla="*/ 24145 w 267426"/>
                    <a:gd name="csY1" fmla="*/ 188 h 154403"/>
                    <a:gd name="csX2" fmla="*/ 267260 w 267426"/>
                    <a:gd name="csY2" fmla="*/ 140555 h 154403"/>
                    <a:gd name="csX3" fmla="*/ 242948 w 267426"/>
                    <a:gd name="csY3" fmla="*/ 154591 h 154403"/>
                  </a:gdLst>
                  <a:ahLst/>
                  <a:cxnLst>
                    <a:cxn ang="0">
                      <a:pos x="csX0" y="csY0"/>
                    </a:cxn>
                    <a:cxn ang="0">
                      <a:pos x="csX1" y="csY1"/>
                    </a:cxn>
                    <a:cxn ang="0">
                      <a:pos x="csX2" y="csY2"/>
                    </a:cxn>
                    <a:cxn ang="0">
                      <a:pos x="csX3" y="csY3"/>
                    </a:cxn>
                  </a:cxnLst>
                  <a:rect l="l" t="t" r="r" b="b"/>
                  <a:pathLst>
                    <a:path w="267426" h="154403">
                      <a:moveTo>
                        <a:pt x="-167" y="14225"/>
                      </a:moveTo>
                      <a:lnTo>
                        <a:pt x="24145" y="188"/>
                      </a:lnTo>
                      <a:lnTo>
                        <a:pt x="267260" y="140555"/>
                      </a:lnTo>
                      <a:lnTo>
                        <a:pt x="242948" y="154591"/>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76" name="Freeform: Shape 275">
                  <a:extLst>
                    <a:ext uri="{FF2B5EF4-FFF2-40B4-BE49-F238E27FC236}">
                      <a16:creationId xmlns:a16="http://schemas.microsoft.com/office/drawing/2014/main" id="{8657588C-86FE-4E3A-FD87-8058CC1F5714}"/>
                    </a:ext>
                  </a:extLst>
                </p:cNvPr>
                <p:cNvSpPr/>
                <p:nvPr/>
              </p:nvSpPr>
              <p:spPr>
                <a:xfrm>
                  <a:off x="4121077" y="3555848"/>
                  <a:ext cx="48623" cy="56146"/>
                </a:xfrm>
                <a:custGeom>
                  <a:avLst/>
                  <a:gdLst>
                    <a:gd name="csX0" fmla="*/ -156 w 48623"/>
                    <a:gd name="csY0" fmla="*/ 56344 h 56146"/>
                    <a:gd name="csX1" fmla="*/ 24156 w 48623"/>
                    <a:gd name="csY1" fmla="*/ 14234 h 56146"/>
                    <a:gd name="csX2" fmla="*/ 48467 w 48623"/>
                    <a:gd name="csY2" fmla="*/ 197 h 56146"/>
                    <a:gd name="csX3" fmla="*/ 48467 w 48623"/>
                    <a:gd name="csY3" fmla="*/ 28271 h 56146"/>
                    <a:gd name="csX4" fmla="*/ -156 w 48623"/>
                    <a:gd name="csY4" fmla="*/ 56344 h 56146"/>
                  </a:gdLst>
                  <a:ahLst/>
                  <a:cxnLst>
                    <a:cxn ang="0">
                      <a:pos x="csX0" y="csY0"/>
                    </a:cxn>
                    <a:cxn ang="0">
                      <a:pos x="csX1" y="csY1"/>
                    </a:cxn>
                    <a:cxn ang="0">
                      <a:pos x="csX2" y="csY2"/>
                    </a:cxn>
                    <a:cxn ang="0">
                      <a:pos x="csX3" y="csY3"/>
                    </a:cxn>
                    <a:cxn ang="0">
                      <a:pos x="csX4" y="csY4"/>
                    </a:cxn>
                  </a:cxnLst>
                  <a:rect l="l" t="t" r="r" b="b"/>
                  <a:pathLst>
                    <a:path w="48623" h="56146">
                      <a:moveTo>
                        <a:pt x="-156" y="56344"/>
                      </a:moveTo>
                      <a:lnTo>
                        <a:pt x="24156" y="14234"/>
                      </a:lnTo>
                      <a:lnTo>
                        <a:pt x="48467" y="197"/>
                      </a:lnTo>
                      <a:lnTo>
                        <a:pt x="48467" y="28271"/>
                      </a:lnTo>
                      <a:lnTo>
                        <a:pt x="-156" y="56344"/>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277" name="Graphic 71">
                <a:extLst>
                  <a:ext uri="{FF2B5EF4-FFF2-40B4-BE49-F238E27FC236}">
                    <a16:creationId xmlns:a16="http://schemas.microsoft.com/office/drawing/2014/main" id="{92BD6DDD-A8A4-A0B1-DF12-067ED075F8FF}"/>
                  </a:ext>
                </a:extLst>
              </p:cNvPr>
              <p:cNvGrpSpPr/>
              <p:nvPr/>
            </p:nvGrpSpPr>
            <p:grpSpPr>
              <a:xfrm>
                <a:off x="3877963" y="3355621"/>
                <a:ext cx="291737" cy="196513"/>
                <a:chOff x="3877963" y="3355621"/>
                <a:chExt cx="291737" cy="196513"/>
              </a:xfrm>
              <a:solidFill>
                <a:srgbClr val="FFFFFF"/>
              </a:solidFill>
            </p:grpSpPr>
            <p:sp>
              <p:nvSpPr>
                <p:cNvPr id="278" name="Freeform: Shape 277">
                  <a:extLst>
                    <a:ext uri="{FF2B5EF4-FFF2-40B4-BE49-F238E27FC236}">
                      <a16:creationId xmlns:a16="http://schemas.microsoft.com/office/drawing/2014/main" id="{7FD6B2DD-5545-8240-81CE-25C20270FFCA}"/>
                    </a:ext>
                  </a:extLst>
                </p:cNvPr>
                <p:cNvSpPr/>
                <p:nvPr/>
              </p:nvSpPr>
              <p:spPr>
                <a:xfrm>
                  <a:off x="3877963" y="3369658"/>
                  <a:ext cx="267426" cy="182476"/>
                </a:xfrm>
                <a:custGeom>
                  <a:avLst/>
                  <a:gdLst>
                    <a:gd name="csX0" fmla="*/ -169 w 267426"/>
                    <a:gd name="csY0" fmla="*/ 42293 h 182476"/>
                    <a:gd name="csX1" fmla="*/ -169 w 267426"/>
                    <a:gd name="csY1" fmla="*/ 42293 h 182476"/>
                    <a:gd name="csX2" fmla="*/ 24142 w 267426"/>
                    <a:gd name="csY2" fmla="*/ 183 h 182476"/>
                    <a:gd name="csX3" fmla="*/ 267257 w 267426"/>
                    <a:gd name="csY3" fmla="*/ 140550 h 182476"/>
                    <a:gd name="csX4" fmla="*/ 242945 w 267426"/>
                    <a:gd name="csY4" fmla="*/ 182660 h 182476"/>
                  </a:gdLst>
                  <a:ahLst/>
                  <a:cxnLst>
                    <a:cxn ang="0">
                      <a:pos x="csX0" y="csY0"/>
                    </a:cxn>
                    <a:cxn ang="0">
                      <a:pos x="csX1" y="csY1"/>
                    </a:cxn>
                    <a:cxn ang="0">
                      <a:pos x="csX2" y="csY2"/>
                    </a:cxn>
                    <a:cxn ang="0">
                      <a:pos x="csX3" y="csY3"/>
                    </a:cxn>
                    <a:cxn ang="0">
                      <a:pos x="csX4" y="csY4"/>
                    </a:cxn>
                  </a:cxnLst>
                  <a:rect l="l" t="t" r="r" b="b"/>
                  <a:pathLst>
                    <a:path w="267426" h="182476">
                      <a:moveTo>
                        <a:pt x="-169" y="42293"/>
                      </a:moveTo>
                      <a:lnTo>
                        <a:pt x="-169" y="42293"/>
                      </a:lnTo>
                      <a:lnTo>
                        <a:pt x="24142" y="183"/>
                      </a:lnTo>
                      <a:lnTo>
                        <a:pt x="267257" y="140550"/>
                      </a:lnTo>
                      <a:lnTo>
                        <a:pt x="242945" y="182660"/>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79" name="Freeform: Shape 278">
                  <a:extLst>
                    <a:ext uri="{FF2B5EF4-FFF2-40B4-BE49-F238E27FC236}">
                      <a16:creationId xmlns:a16="http://schemas.microsoft.com/office/drawing/2014/main" id="{849E3796-D086-43EA-65F5-DCC2601A271D}"/>
                    </a:ext>
                  </a:extLst>
                </p:cNvPr>
                <p:cNvSpPr/>
                <p:nvPr/>
              </p:nvSpPr>
              <p:spPr>
                <a:xfrm>
                  <a:off x="3902274" y="3355621"/>
                  <a:ext cx="267426" cy="154403"/>
                </a:xfrm>
                <a:custGeom>
                  <a:avLst/>
                  <a:gdLst>
                    <a:gd name="csX0" fmla="*/ -167 w 267426"/>
                    <a:gd name="csY0" fmla="*/ 14217 h 154403"/>
                    <a:gd name="csX1" fmla="*/ 24145 w 267426"/>
                    <a:gd name="csY1" fmla="*/ 180 h 154403"/>
                    <a:gd name="csX2" fmla="*/ 267260 w 267426"/>
                    <a:gd name="csY2" fmla="*/ 140547 h 154403"/>
                    <a:gd name="csX3" fmla="*/ 242948 w 267426"/>
                    <a:gd name="csY3" fmla="*/ 154583 h 154403"/>
                  </a:gdLst>
                  <a:ahLst/>
                  <a:cxnLst>
                    <a:cxn ang="0">
                      <a:pos x="csX0" y="csY0"/>
                    </a:cxn>
                    <a:cxn ang="0">
                      <a:pos x="csX1" y="csY1"/>
                    </a:cxn>
                    <a:cxn ang="0">
                      <a:pos x="csX2" y="csY2"/>
                    </a:cxn>
                    <a:cxn ang="0">
                      <a:pos x="csX3" y="csY3"/>
                    </a:cxn>
                  </a:cxnLst>
                  <a:rect l="l" t="t" r="r" b="b"/>
                  <a:pathLst>
                    <a:path w="267426" h="154403">
                      <a:moveTo>
                        <a:pt x="-167" y="14217"/>
                      </a:moveTo>
                      <a:lnTo>
                        <a:pt x="24145" y="180"/>
                      </a:lnTo>
                      <a:lnTo>
                        <a:pt x="267260" y="140547"/>
                      </a:lnTo>
                      <a:lnTo>
                        <a:pt x="242948" y="154583"/>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80" name="Freeform: Shape 279">
                  <a:extLst>
                    <a:ext uri="{FF2B5EF4-FFF2-40B4-BE49-F238E27FC236}">
                      <a16:creationId xmlns:a16="http://schemas.microsoft.com/office/drawing/2014/main" id="{BDDB9449-1944-8C77-37DF-8B7091F0C236}"/>
                    </a:ext>
                  </a:extLst>
                </p:cNvPr>
                <p:cNvSpPr/>
                <p:nvPr/>
              </p:nvSpPr>
              <p:spPr>
                <a:xfrm>
                  <a:off x="4121077" y="3495987"/>
                  <a:ext cx="48623" cy="56146"/>
                </a:xfrm>
                <a:custGeom>
                  <a:avLst/>
                  <a:gdLst>
                    <a:gd name="csX0" fmla="*/ -156 w 48623"/>
                    <a:gd name="csY0" fmla="*/ 56336 h 56146"/>
                    <a:gd name="csX1" fmla="*/ 24156 w 48623"/>
                    <a:gd name="csY1" fmla="*/ 14226 h 56146"/>
                    <a:gd name="csX2" fmla="*/ 48467 w 48623"/>
                    <a:gd name="csY2" fmla="*/ 189 h 56146"/>
                    <a:gd name="csX3" fmla="*/ 48467 w 48623"/>
                    <a:gd name="csY3" fmla="*/ 28262 h 56146"/>
                    <a:gd name="csX4" fmla="*/ -156 w 48623"/>
                    <a:gd name="csY4" fmla="*/ 56336 h 56146"/>
                  </a:gdLst>
                  <a:ahLst/>
                  <a:cxnLst>
                    <a:cxn ang="0">
                      <a:pos x="csX0" y="csY0"/>
                    </a:cxn>
                    <a:cxn ang="0">
                      <a:pos x="csX1" y="csY1"/>
                    </a:cxn>
                    <a:cxn ang="0">
                      <a:pos x="csX2" y="csY2"/>
                    </a:cxn>
                    <a:cxn ang="0">
                      <a:pos x="csX3" y="csY3"/>
                    </a:cxn>
                    <a:cxn ang="0">
                      <a:pos x="csX4" y="csY4"/>
                    </a:cxn>
                  </a:cxnLst>
                  <a:rect l="l" t="t" r="r" b="b"/>
                  <a:pathLst>
                    <a:path w="48623" h="56146">
                      <a:moveTo>
                        <a:pt x="-156" y="56336"/>
                      </a:moveTo>
                      <a:lnTo>
                        <a:pt x="24156" y="14226"/>
                      </a:lnTo>
                      <a:lnTo>
                        <a:pt x="48467" y="189"/>
                      </a:lnTo>
                      <a:lnTo>
                        <a:pt x="48467" y="28262"/>
                      </a:lnTo>
                      <a:lnTo>
                        <a:pt x="-156" y="56336"/>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281" name="Graphic 71">
                <a:extLst>
                  <a:ext uri="{FF2B5EF4-FFF2-40B4-BE49-F238E27FC236}">
                    <a16:creationId xmlns:a16="http://schemas.microsoft.com/office/drawing/2014/main" id="{90BF8BCC-9AAA-6BA7-AE7B-73AED97C4E95}"/>
                  </a:ext>
                </a:extLst>
              </p:cNvPr>
              <p:cNvGrpSpPr/>
              <p:nvPr/>
            </p:nvGrpSpPr>
            <p:grpSpPr>
              <a:xfrm>
                <a:off x="3877963" y="3299474"/>
                <a:ext cx="291737" cy="196513"/>
                <a:chOff x="3877963" y="3299474"/>
                <a:chExt cx="291737" cy="196513"/>
              </a:xfrm>
              <a:solidFill>
                <a:srgbClr val="FFFFFF"/>
              </a:solidFill>
            </p:grpSpPr>
            <p:sp>
              <p:nvSpPr>
                <p:cNvPr id="282" name="Freeform: Shape 281">
                  <a:extLst>
                    <a:ext uri="{FF2B5EF4-FFF2-40B4-BE49-F238E27FC236}">
                      <a16:creationId xmlns:a16="http://schemas.microsoft.com/office/drawing/2014/main" id="{A94935F8-D927-E6D2-2087-7A265919AE1A}"/>
                    </a:ext>
                  </a:extLst>
                </p:cNvPr>
                <p:cNvSpPr/>
                <p:nvPr/>
              </p:nvSpPr>
              <p:spPr>
                <a:xfrm>
                  <a:off x="3877963" y="3313511"/>
                  <a:ext cx="267426" cy="182476"/>
                </a:xfrm>
                <a:custGeom>
                  <a:avLst/>
                  <a:gdLst>
                    <a:gd name="csX0" fmla="*/ -169 w 267426"/>
                    <a:gd name="csY0" fmla="*/ 42285 h 182476"/>
                    <a:gd name="csX1" fmla="*/ -169 w 267426"/>
                    <a:gd name="csY1" fmla="*/ 42285 h 182476"/>
                    <a:gd name="csX2" fmla="*/ 24142 w 267426"/>
                    <a:gd name="csY2" fmla="*/ 175 h 182476"/>
                    <a:gd name="csX3" fmla="*/ 267257 w 267426"/>
                    <a:gd name="csY3" fmla="*/ 140542 h 182476"/>
                    <a:gd name="csX4" fmla="*/ 242945 w 267426"/>
                    <a:gd name="csY4" fmla="*/ 182652 h 182476"/>
                  </a:gdLst>
                  <a:ahLst/>
                  <a:cxnLst>
                    <a:cxn ang="0">
                      <a:pos x="csX0" y="csY0"/>
                    </a:cxn>
                    <a:cxn ang="0">
                      <a:pos x="csX1" y="csY1"/>
                    </a:cxn>
                    <a:cxn ang="0">
                      <a:pos x="csX2" y="csY2"/>
                    </a:cxn>
                    <a:cxn ang="0">
                      <a:pos x="csX3" y="csY3"/>
                    </a:cxn>
                    <a:cxn ang="0">
                      <a:pos x="csX4" y="csY4"/>
                    </a:cxn>
                  </a:cxnLst>
                  <a:rect l="l" t="t" r="r" b="b"/>
                  <a:pathLst>
                    <a:path w="267426" h="182476">
                      <a:moveTo>
                        <a:pt x="-169" y="42285"/>
                      </a:moveTo>
                      <a:lnTo>
                        <a:pt x="-169" y="42285"/>
                      </a:lnTo>
                      <a:lnTo>
                        <a:pt x="24142" y="175"/>
                      </a:lnTo>
                      <a:lnTo>
                        <a:pt x="267257" y="140542"/>
                      </a:lnTo>
                      <a:lnTo>
                        <a:pt x="242945" y="182652"/>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83" name="Freeform: Shape 282">
                  <a:extLst>
                    <a:ext uri="{FF2B5EF4-FFF2-40B4-BE49-F238E27FC236}">
                      <a16:creationId xmlns:a16="http://schemas.microsoft.com/office/drawing/2014/main" id="{DA224B7F-C12D-16DD-E829-3D9C7A94D92E}"/>
                    </a:ext>
                  </a:extLst>
                </p:cNvPr>
                <p:cNvSpPr/>
                <p:nvPr/>
              </p:nvSpPr>
              <p:spPr>
                <a:xfrm>
                  <a:off x="3902274" y="3299474"/>
                  <a:ext cx="267426" cy="154403"/>
                </a:xfrm>
                <a:custGeom>
                  <a:avLst/>
                  <a:gdLst>
                    <a:gd name="csX0" fmla="*/ -167 w 267426"/>
                    <a:gd name="csY0" fmla="*/ 14209 h 154403"/>
                    <a:gd name="csX1" fmla="*/ 24145 w 267426"/>
                    <a:gd name="csY1" fmla="*/ 173 h 154403"/>
                    <a:gd name="csX2" fmla="*/ 267260 w 267426"/>
                    <a:gd name="csY2" fmla="*/ 140539 h 154403"/>
                    <a:gd name="csX3" fmla="*/ 242948 w 267426"/>
                    <a:gd name="csY3" fmla="*/ 154576 h 154403"/>
                  </a:gdLst>
                  <a:ahLst/>
                  <a:cxnLst>
                    <a:cxn ang="0">
                      <a:pos x="csX0" y="csY0"/>
                    </a:cxn>
                    <a:cxn ang="0">
                      <a:pos x="csX1" y="csY1"/>
                    </a:cxn>
                    <a:cxn ang="0">
                      <a:pos x="csX2" y="csY2"/>
                    </a:cxn>
                    <a:cxn ang="0">
                      <a:pos x="csX3" y="csY3"/>
                    </a:cxn>
                  </a:cxnLst>
                  <a:rect l="l" t="t" r="r" b="b"/>
                  <a:pathLst>
                    <a:path w="267426" h="154403">
                      <a:moveTo>
                        <a:pt x="-167" y="14209"/>
                      </a:moveTo>
                      <a:lnTo>
                        <a:pt x="24145" y="173"/>
                      </a:lnTo>
                      <a:lnTo>
                        <a:pt x="267260" y="140539"/>
                      </a:lnTo>
                      <a:lnTo>
                        <a:pt x="242948" y="154576"/>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84" name="Freeform: Shape 283">
                  <a:extLst>
                    <a:ext uri="{FF2B5EF4-FFF2-40B4-BE49-F238E27FC236}">
                      <a16:creationId xmlns:a16="http://schemas.microsoft.com/office/drawing/2014/main" id="{2DC94C96-5C2B-82CE-D237-CDB580F199F1}"/>
                    </a:ext>
                  </a:extLst>
                </p:cNvPr>
                <p:cNvSpPr/>
                <p:nvPr/>
              </p:nvSpPr>
              <p:spPr>
                <a:xfrm>
                  <a:off x="4121077" y="3439841"/>
                  <a:ext cx="48623" cy="56146"/>
                </a:xfrm>
                <a:custGeom>
                  <a:avLst/>
                  <a:gdLst>
                    <a:gd name="csX0" fmla="*/ -156 w 48623"/>
                    <a:gd name="csY0" fmla="*/ 56328 h 56146"/>
                    <a:gd name="csX1" fmla="*/ 24156 w 48623"/>
                    <a:gd name="csY1" fmla="*/ 14218 h 56146"/>
                    <a:gd name="csX2" fmla="*/ 48467 w 48623"/>
                    <a:gd name="csY2" fmla="*/ 182 h 56146"/>
                    <a:gd name="csX3" fmla="*/ 48467 w 48623"/>
                    <a:gd name="csY3" fmla="*/ 28255 h 56146"/>
                    <a:gd name="csX4" fmla="*/ -156 w 48623"/>
                    <a:gd name="csY4" fmla="*/ 56328 h 56146"/>
                  </a:gdLst>
                  <a:ahLst/>
                  <a:cxnLst>
                    <a:cxn ang="0">
                      <a:pos x="csX0" y="csY0"/>
                    </a:cxn>
                    <a:cxn ang="0">
                      <a:pos x="csX1" y="csY1"/>
                    </a:cxn>
                    <a:cxn ang="0">
                      <a:pos x="csX2" y="csY2"/>
                    </a:cxn>
                    <a:cxn ang="0">
                      <a:pos x="csX3" y="csY3"/>
                    </a:cxn>
                    <a:cxn ang="0">
                      <a:pos x="csX4" y="csY4"/>
                    </a:cxn>
                  </a:cxnLst>
                  <a:rect l="l" t="t" r="r" b="b"/>
                  <a:pathLst>
                    <a:path w="48623" h="56146">
                      <a:moveTo>
                        <a:pt x="-156" y="56328"/>
                      </a:moveTo>
                      <a:lnTo>
                        <a:pt x="24156" y="14218"/>
                      </a:lnTo>
                      <a:lnTo>
                        <a:pt x="48467" y="182"/>
                      </a:lnTo>
                      <a:lnTo>
                        <a:pt x="48467" y="28255"/>
                      </a:lnTo>
                      <a:lnTo>
                        <a:pt x="-156" y="56328"/>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285" name="Graphic 71">
                <a:extLst>
                  <a:ext uri="{FF2B5EF4-FFF2-40B4-BE49-F238E27FC236}">
                    <a16:creationId xmlns:a16="http://schemas.microsoft.com/office/drawing/2014/main" id="{2AFE1733-CA31-89BE-50F4-6FB26EBF6752}"/>
                  </a:ext>
                </a:extLst>
              </p:cNvPr>
              <p:cNvGrpSpPr/>
              <p:nvPr/>
            </p:nvGrpSpPr>
            <p:grpSpPr>
              <a:xfrm>
                <a:off x="4218351" y="3467914"/>
                <a:ext cx="291738" cy="196513"/>
                <a:chOff x="4218351" y="3467914"/>
                <a:chExt cx="291738" cy="196513"/>
              </a:xfrm>
              <a:solidFill>
                <a:srgbClr val="FFFFFF"/>
              </a:solidFill>
            </p:grpSpPr>
            <p:sp>
              <p:nvSpPr>
                <p:cNvPr id="286" name="Freeform: Shape 285">
                  <a:extLst>
                    <a:ext uri="{FF2B5EF4-FFF2-40B4-BE49-F238E27FC236}">
                      <a16:creationId xmlns:a16="http://schemas.microsoft.com/office/drawing/2014/main" id="{4C2AB7A4-AB8F-3213-5201-9196FAF34044}"/>
                    </a:ext>
                  </a:extLst>
                </p:cNvPr>
                <p:cNvSpPr/>
                <p:nvPr/>
              </p:nvSpPr>
              <p:spPr>
                <a:xfrm rot="10800000" flipV="1">
                  <a:off x="4242663" y="3481951"/>
                  <a:ext cx="267426" cy="182476"/>
                </a:xfrm>
                <a:custGeom>
                  <a:avLst/>
                  <a:gdLst>
                    <a:gd name="csX0" fmla="*/ -120 w 267426"/>
                    <a:gd name="csY0" fmla="*/ 42308 h 182476"/>
                    <a:gd name="csX1" fmla="*/ -120 w 267426"/>
                    <a:gd name="csY1" fmla="*/ 42308 h 182476"/>
                    <a:gd name="csX2" fmla="*/ 24191 w 267426"/>
                    <a:gd name="csY2" fmla="*/ 198 h 182476"/>
                    <a:gd name="csX3" fmla="*/ 267306 w 267426"/>
                    <a:gd name="csY3" fmla="*/ 140565 h 182476"/>
                    <a:gd name="csX4" fmla="*/ 242994 w 267426"/>
                    <a:gd name="csY4" fmla="*/ 182675 h 182476"/>
                  </a:gdLst>
                  <a:ahLst/>
                  <a:cxnLst>
                    <a:cxn ang="0">
                      <a:pos x="csX0" y="csY0"/>
                    </a:cxn>
                    <a:cxn ang="0">
                      <a:pos x="csX1" y="csY1"/>
                    </a:cxn>
                    <a:cxn ang="0">
                      <a:pos x="csX2" y="csY2"/>
                    </a:cxn>
                    <a:cxn ang="0">
                      <a:pos x="csX3" y="csY3"/>
                    </a:cxn>
                    <a:cxn ang="0">
                      <a:pos x="csX4" y="csY4"/>
                    </a:cxn>
                  </a:cxnLst>
                  <a:rect l="l" t="t" r="r" b="b"/>
                  <a:pathLst>
                    <a:path w="267426" h="182476">
                      <a:moveTo>
                        <a:pt x="-120" y="42308"/>
                      </a:moveTo>
                      <a:lnTo>
                        <a:pt x="-120" y="42308"/>
                      </a:lnTo>
                      <a:lnTo>
                        <a:pt x="24191" y="198"/>
                      </a:lnTo>
                      <a:lnTo>
                        <a:pt x="267306" y="140565"/>
                      </a:lnTo>
                      <a:lnTo>
                        <a:pt x="242994" y="182675"/>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87" name="Freeform: Shape 286">
                  <a:extLst>
                    <a:ext uri="{FF2B5EF4-FFF2-40B4-BE49-F238E27FC236}">
                      <a16:creationId xmlns:a16="http://schemas.microsoft.com/office/drawing/2014/main" id="{90534173-1814-4C54-1AE2-AA268E88EB8D}"/>
                    </a:ext>
                  </a:extLst>
                </p:cNvPr>
                <p:cNvSpPr/>
                <p:nvPr/>
              </p:nvSpPr>
              <p:spPr>
                <a:xfrm rot="10800000" flipV="1">
                  <a:off x="4218351" y="3467914"/>
                  <a:ext cx="267426" cy="154403"/>
                </a:xfrm>
                <a:custGeom>
                  <a:avLst/>
                  <a:gdLst>
                    <a:gd name="csX0" fmla="*/ -124 w 267426"/>
                    <a:gd name="csY0" fmla="*/ 14232 h 154403"/>
                    <a:gd name="csX1" fmla="*/ 24187 w 267426"/>
                    <a:gd name="csY1" fmla="*/ 195 h 154403"/>
                    <a:gd name="csX2" fmla="*/ 267302 w 267426"/>
                    <a:gd name="csY2" fmla="*/ 140562 h 154403"/>
                    <a:gd name="csX3" fmla="*/ 242991 w 267426"/>
                    <a:gd name="csY3" fmla="*/ 154599 h 154403"/>
                  </a:gdLst>
                  <a:ahLst/>
                  <a:cxnLst>
                    <a:cxn ang="0">
                      <a:pos x="csX0" y="csY0"/>
                    </a:cxn>
                    <a:cxn ang="0">
                      <a:pos x="csX1" y="csY1"/>
                    </a:cxn>
                    <a:cxn ang="0">
                      <a:pos x="csX2" y="csY2"/>
                    </a:cxn>
                    <a:cxn ang="0">
                      <a:pos x="csX3" y="csY3"/>
                    </a:cxn>
                  </a:cxnLst>
                  <a:rect l="l" t="t" r="r" b="b"/>
                  <a:pathLst>
                    <a:path w="267426" h="154403">
                      <a:moveTo>
                        <a:pt x="-124" y="14232"/>
                      </a:moveTo>
                      <a:lnTo>
                        <a:pt x="24187" y="195"/>
                      </a:lnTo>
                      <a:lnTo>
                        <a:pt x="267302" y="140562"/>
                      </a:lnTo>
                      <a:lnTo>
                        <a:pt x="242991" y="154599"/>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88" name="Freeform: Shape 287">
                  <a:extLst>
                    <a:ext uri="{FF2B5EF4-FFF2-40B4-BE49-F238E27FC236}">
                      <a16:creationId xmlns:a16="http://schemas.microsoft.com/office/drawing/2014/main" id="{FFFE9EB8-A5F2-200E-10CF-C273EB6CB07C}"/>
                    </a:ext>
                  </a:extLst>
                </p:cNvPr>
                <p:cNvSpPr/>
                <p:nvPr/>
              </p:nvSpPr>
              <p:spPr>
                <a:xfrm rot="10800000" flipV="1">
                  <a:off x="4218351" y="3608281"/>
                  <a:ext cx="48623" cy="56146"/>
                </a:xfrm>
                <a:custGeom>
                  <a:avLst/>
                  <a:gdLst>
                    <a:gd name="csX0" fmla="*/ -143 w 48623"/>
                    <a:gd name="csY0" fmla="*/ 56351 h 56146"/>
                    <a:gd name="csX1" fmla="*/ 24169 w 48623"/>
                    <a:gd name="csY1" fmla="*/ 14241 h 56146"/>
                    <a:gd name="csX2" fmla="*/ 48480 w 48623"/>
                    <a:gd name="csY2" fmla="*/ 204 h 56146"/>
                    <a:gd name="csX3" fmla="*/ 48480 w 48623"/>
                    <a:gd name="csY3" fmla="*/ 28278 h 56146"/>
                    <a:gd name="csX4" fmla="*/ -143 w 48623"/>
                    <a:gd name="csY4" fmla="*/ 56351 h 56146"/>
                  </a:gdLst>
                  <a:ahLst/>
                  <a:cxnLst>
                    <a:cxn ang="0">
                      <a:pos x="csX0" y="csY0"/>
                    </a:cxn>
                    <a:cxn ang="0">
                      <a:pos x="csX1" y="csY1"/>
                    </a:cxn>
                    <a:cxn ang="0">
                      <a:pos x="csX2" y="csY2"/>
                    </a:cxn>
                    <a:cxn ang="0">
                      <a:pos x="csX3" y="csY3"/>
                    </a:cxn>
                    <a:cxn ang="0">
                      <a:pos x="csX4" y="csY4"/>
                    </a:cxn>
                  </a:cxnLst>
                  <a:rect l="l" t="t" r="r" b="b"/>
                  <a:pathLst>
                    <a:path w="48623" h="56146">
                      <a:moveTo>
                        <a:pt x="-143" y="56351"/>
                      </a:moveTo>
                      <a:lnTo>
                        <a:pt x="24169" y="14241"/>
                      </a:lnTo>
                      <a:lnTo>
                        <a:pt x="48480" y="204"/>
                      </a:lnTo>
                      <a:lnTo>
                        <a:pt x="48480" y="28278"/>
                      </a:lnTo>
                      <a:lnTo>
                        <a:pt x="-143" y="56351"/>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289" name="Graphic 71">
                <a:extLst>
                  <a:ext uri="{FF2B5EF4-FFF2-40B4-BE49-F238E27FC236}">
                    <a16:creationId xmlns:a16="http://schemas.microsoft.com/office/drawing/2014/main" id="{69C1F1BB-6829-94F4-29FA-2E1F10C98446}"/>
                  </a:ext>
                </a:extLst>
              </p:cNvPr>
              <p:cNvGrpSpPr/>
              <p:nvPr/>
            </p:nvGrpSpPr>
            <p:grpSpPr>
              <a:xfrm>
                <a:off x="4218351" y="3415481"/>
                <a:ext cx="291738" cy="196513"/>
                <a:chOff x="4218351" y="3415481"/>
                <a:chExt cx="291738" cy="196513"/>
              </a:xfrm>
              <a:solidFill>
                <a:srgbClr val="FFFFFF"/>
              </a:solidFill>
            </p:grpSpPr>
            <p:sp>
              <p:nvSpPr>
                <p:cNvPr id="290" name="Freeform: Shape 289">
                  <a:extLst>
                    <a:ext uri="{FF2B5EF4-FFF2-40B4-BE49-F238E27FC236}">
                      <a16:creationId xmlns:a16="http://schemas.microsoft.com/office/drawing/2014/main" id="{16AC6444-36E4-6882-724B-DB03D8E40FF4}"/>
                    </a:ext>
                  </a:extLst>
                </p:cNvPr>
                <p:cNvSpPr/>
                <p:nvPr/>
              </p:nvSpPr>
              <p:spPr>
                <a:xfrm rot="10800000" flipV="1">
                  <a:off x="4242663" y="3429518"/>
                  <a:ext cx="267426" cy="182476"/>
                </a:xfrm>
                <a:custGeom>
                  <a:avLst/>
                  <a:gdLst>
                    <a:gd name="csX0" fmla="*/ -120 w 267426"/>
                    <a:gd name="csY0" fmla="*/ 42301 h 182476"/>
                    <a:gd name="csX1" fmla="*/ -120 w 267426"/>
                    <a:gd name="csY1" fmla="*/ 42301 h 182476"/>
                    <a:gd name="csX2" fmla="*/ 24191 w 267426"/>
                    <a:gd name="csY2" fmla="*/ 191 h 182476"/>
                    <a:gd name="csX3" fmla="*/ 267306 w 267426"/>
                    <a:gd name="csY3" fmla="*/ 140558 h 182476"/>
                    <a:gd name="csX4" fmla="*/ 242994 w 267426"/>
                    <a:gd name="csY4" fmla="*/ 182668 h 182476"/>
                  </a:gdLst>
                  <a:ahLst/>
                  <a:cxnLst>
                    <a:cxn ang="0">
                      <a:pos x="csX0" y="csY0"/>
                    </a:cxn>
                    <a:cxn ang="0">
                      <a:pos x="csX1" y="csY1"/>
                    </a:cxn>
                    <a:cxn ang="0">
                      <a:pos x="csX2" y="csY2"/>
                    </a:cxn>
                    <a:cxn ang="0">
                      <a:pos x="csX3" y="csY3"/>
                    </a:cxn>
                    <a:cxn ang="0">
                      <a:pos x="csX4" y="csY4"/>
                    </a:cxn>
                  </a:cxnLst>
                  <a:rect l="l" t="t" r="r" b="b"/>
                  <a:pathLst>
                    <a:path w="267426" h="182476">
                      <a:moveTo>
                        <a:pt x="-120" y="42301"/>
                      </a:moveTo>
                      <a:lnTo>
                        <a:pt x="-120" y="42301"/>
                      </a:lnTo>
                      <a:lnTo>
                        <a:pt x="24191" y="191"/>
                      </a:lnTo>
                      <a:lnTo>
                        <a:pt x="267306" y="140558"/>
                      </a:lnTo>
                      <a:lnTo>
                        <a:pt x="242994" y="182668"/>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91" name="Freeform: Shape 290">
                  <a:extLst>
                    <a:ext uri="{FF2B5EF4-FFF2-40B4-BE49-F238E27FC236}">
                      <a16:creationId xmlns:a16="http://schemas.microsoft.com/office/drawing/2014/main" id="{FD6DFF15-0A6E-1DAB-38FA-DDFBC2F0D9DC}"/>
                    </a:ext>
                  </a:extLst>
                </p:cNvPr>
                <p:cNvSpPr/>
                <p:nvPr/>
              </p:nvSpPr>
              <p:spPr>
                <a:xfrm rot="10800000" flipV="1">
                  <a:off x="4218351" y="3415481"/>
                  <a:ext cx="267426" cy="154403"/>
                </a:xfrm>
                <a:custGeom>
                  <a:avLst/>
                  <a:gdLst>
                    <a:gd name="csX0" fmla="*/ -124 w 267426"/>
                    <a:gd name="csY0" fmla="*/ 14225 h 154403"/>
                    <a:gd name="csX1" fmla="*/ 24187 w 267426"/>
                    <a:gd name="csY1" fmla="*/ 188 h 154403"/>
                    <a:gd name="csX2" fmla="*/ 267302 w 267426"/>
                    <a:gd name="csY2" fmla="*/ 140555 h 154403"/>
                    <a:gd name="csX3" fmla="*/ 242991 w 267426"/>
                    <a:gd name="csY3" fmla="*/ 154591 h 154403"/>
                  </a:gdLst>
                  <a:ahLst/>
                  <a:cxnLst>
                    <a:cxn ang="0">
                      <a:pos x="csX0" y="csY0"/>
                    </a:cxn>
                    <a:cxn ang="0">
                      <a:pos x="csX1" y="csY1"/>
                    </a:cxn>
                    <a:cxn ang="0">
                      <a:pos x="csX2" y="csY2"/>
                    </a:cxn>
                    <a:cxn ang="0">
                      <a:pos x="csX3" y="csY3"/>
                    </a:cxn>
                  </a:cxnLst>
                  <a:rect l="l" t="t" r="r" b="b"/>
                  <a:pathLst>
                    <a:path w="267426" h="154403">
                      <a:moveTo>
                        <a:pt x="-124" y="14225"/>
                      </a:moveTo>
                      <a:lnTo>
                        <a:pt x="24187" y="188"/>
                      </a:lnTo>
                      <a:lnTo>
                        <a:pt x="267302" y="140555"/>
                      </a:lnTo>
                      <a:lnTo>
                        <a:pt x="242991" y="154591"/>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92" name="Freeform: Shape 291">
                  <a:extLst>
                    <a:ext uri="{FF2B5EF4-FFF2-40B4-BE49-F238E27FC236}">
                      <a16:creationId xmlns:a16="http://schemas.microsoft.com/office/drawing/2014/main" id="{7092752C-3457-1C23-58B4-BE6E99004302}"/>
                    </a:ext>
                  </a:extLst>
                </p:cNvPr>
                <p:cNvSpPr/>
                <p:nvPr/>
              </p:nvSpPr>
              <p:spPr>
                <a:xfrm rot="10800000" flipV="1">
                  <a:off x="4218351" y="3555848"/>
                  <a:ext cx="48623" cy="56146"/>
                </a:xfrm>
                <a:custGeom>
                  <a:avLst/>
                  <a:gdLst>
                    <a:gd name="csX0" fmla="*/ -143 w 48623"/>
                    <a:gd name="csY0" fmla="*/ 56344 h 56146"/>
                    <a:gd name="csX1" fmla="*/ 24169 w 48623"/>
                    <a:gd name="csY1" fmla="*/ 14234 h 56146"/>
                    <a:gd name="csX2" fmla="*/ 48480 w 48623"/>
                    <a:gd name="csY2" fmla="*/ 197 h 56146"/>
                    <a:gd name="csX3" fmla="*/ 48480 w 48623"/>
                    <a:gd name="csY3" fmla="*/ 28271 h 56146"/>
                    <a:gd name="csX4" fmla="*/ -143 w 48623"/>
                    <a:gd name="csY4" fmla="*/ 56344 h 56146"/>
                  </a:gdLst>
                  <a:ahLst/>
                  <a:cxnLst>
                    <a:cxn ang="0">
                      <a:pos x="csX0" y="csY0"/>
                    </a:cxn>
                    <a:cxn ang="0">
                      <a:pos x="csX1" y="csY1"/>
                    </a:cxn>
                    <a:cxn ang="0">
                      <a:pos x="csX2" y="csY2"/>
                    </a:cxn>
                    <a:cxn ang="0">
                      <a:pos x="csX3" y="csY3"/>
                    </a:cxn>
                    <a:cxn ang="0">
                      <a:pos x="csX4" y="csY4"/>
                    </a:cxn>
                  </a:cxnLst>
                  <a:rect l="l" t="t" r="r" b="b"/>
                  <a:pathLst>
                    <a:path w="48623" h="56146">
                      <a:moveTo>
                        <a:pt x="-143" y="56344"/>
                      </a:moveTo>
                      <a:lnTo>
                        <a:pt x="24169" y="14234"/>
                      </a:lnTo>
                      <a:lnTo>
                        <a:pt x="48480" y="197"/>
                      </a:lnTo>
                      <a:lnTo>
                        <a:pt x="48480" y="28271"/>
                      </a:lnTo>
                      <a:lnTo>
                        <a:pt x="-143" y="56344"/>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293" name="Graphic 71">
                <a:extLst>
                  <a:ext uri="{FF2B5EF4-FFF2-40B4-BE49-F238E27FC236}">
                    <a16:creationId xmlns:a16="http://schemas.microsoft.com/office/drawing/2014/main" id="{572F12F0-92DB-9AC1-AB15-4E2EC278A6E9}"/>
                  </a:ext>
                </a:extLst>
              </p:cNvPr>
              <p:cNvGrpSpPr/>
              <p:nvPr/>
            </p:nvGrpSpPr>
            <p:grpSpPr>
              <a:xfrm>
                <a:off x="4218351" y="3355621"/>
                <a:ext cx="291738" cy="196513"/>
                <a:chOff x="4218351" y="3355621"/>
                <a:chExt cx="291738" cy="196513"/>
              </a:xfrm>
              <a:solidFill>
                <a:srgbClr val="FFFFFF"/>
              </a:solidFill>
            </p:grpSpPr>
            <p:sp>
              <p:nvSpPr>
                <p:cNvPr id="294" name="Freeform: Shape 293">
                  <a:extLst>
                    <a:ext uri="{FF2B5EF4-FFF2-40B4-BE49-F238E27FC236}">
                      <a16:creationId xmlns:a16="http://schemas.microsoft.com/office/drawing/2014/main" id="{CF3E55F3-B5D6-445B-4671-4B6C1A957599}"/>
                    </a:ext>
                  </a:extLst>
                </p:cNvPr>
                <p:cNvSpPr/>
                <p:nvPr/>
              </p:nvSpPr>
              <p:spPr>
                <a:xfrm rot="10800000" flipV="1">
                  <a:off x="4242663" y="3369658"/>
                  <a:ext cx="267426" cy="182476"/>
                </a:xfrm>
                <a:custGeom>
                  <a:avLst/>
                  <a:gdLst>
                    <a:gd name="csX0" fmla="*/ -120 w 267426"/>
                    <a:gd name="csY0" fmla="*/ 42293 h 182476"/>
                    <a:gd name="csX1" fmla="*/ -120 w 267426"/>
                    <a:gd name="csY1" fmla="*/ 42293 h 182476"/>
                    <a:gd name="csX2" fmla="*/ 24191 w 267426"/>
                    <a:gd name="csY2" fmla="*/ 183 h 182476"/>
                    <a:gd name="csX3" fmla="*/ 267306 w 267426"/>
                    <a:gd name="csY3" fmla="*/ 140550 h 182476"/>
                    <a:gd name="csX4" fmla="*/ 242994 w 267426"/>
                    <a:gd name="csY4" fmla="*/ 182660 h 182476"/>
                  </a:gdLst>
                  <a:ahLst/>
                  <a:cxnLst>
                    <a:cxn ang="0">
                      <a:pos x="csX0" y="csY0"/>
                    </a:cxn>
                    <a:cxn ang="0">
                      <a:pos x="csX1" y="csY1"/>
                    </a:cxn>
                    <a:cxn ang="0">
                      <a:pos x="csX2" y="csY2"/>
                    </a:cxn>
                    <a:cxn ang="0">
                      <a:pos x="csX3" y="csY3"/>
                    </a:cxn>
                    <a:cxn ang="0">
                      <a:pos x="csX4" y="csY4"/>
                    </a:cxn>
                  </a:cxnLst>
                  <a:rect l="l" t="t" r="r" b="b"/>
                  <a:pathLst>
                    <a:path w="267426" h="182476">
                      <a:moveTo>
                        <a:pt x="-120" y="42293"/>
                      </a:moveTo>
                      <a:lnTo>
                        <a:pt x="-120" y="42293"/>
                      </a:lnTo>
                      <a:lnTo>
                        <a:pt x="24191" y="183"/>
                      </a:lnTo>
                      <a:lnTo>
                        <a:pt x="267306" y="140550"/>
                      </a:lnTo>
                      <a:lnTo>
                        <a:pt x="242994" y="182660"/>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95" name="Freeform: Shape 294">
                  <a:extLst>
                    <a:ext uri="{FF2B5EF4-FFF2-40B4-BE49-F238E27FC236}">
                      <a16:creationId xmlns:a16="http://schemas.microsoft.com/office/drawing/2014/main" id="{7B77E89E-2367-F122-50D2-9A2E72FD472B}"/>
                    </a:ext>
                  </a:extLst>
                </p:cNvPr>
                <p:cNvSpPr/>
                <p:nvPr/>
              </p:nvSpPr>
              <p:spPr>
                <a:xfrm rot="10800000" flipV="1">
                  <a:off x="4218351" y="3355621"/>
                  <a:ext cx="267426" cy="154403"/>
                </a:xfrm>
                <a:custGeom>
                  <a:avLst/>
                  <a:gdLst>
                    <a:gd name="csX0" fmla="*/ -124 w 267426"/>
                    <a:gd name="csY0" fmla="*/ 14217 h 154403"/>
                    <a:gd name="csX1" fmla="*/ 24187 w 267426"/>
                    <a:gd name="csY1" fmla="*/ 180 h 154403"/>
                    <a:gd name="csX2" fmla="*/ 267302 w 267426"/>
                    <a:gd name="csY2" fmla="*/ 140547 h 154403"/>
                    <a:gd name="csX3" fmla="*/ 242991 w 267426"/>
                    <a:gd name="csY3" fmla="*/ 154583 h 154403"/>
                  </a:gdLst>
                  <a:ahLst/>
                  <a:cxnLst>
                    <a:cxn ang="0">
                      <a:pos x="csX0" y="csY0"/>
                    </a:cxn>
                    <a:cxn ang="0">
                      <a:pos x="csX1" y="csY1"/>
                    </a:cxn>
                    <a:cxn ang="0">
                      <a:pos x="csX2" y="csY2"/>
                    </a:cxn>
                    <a:cxn ang="0">
                      <a:pos x="csX3" y="csY3"/>
                    </a:cxn>
                  </a:cxnLst>
                  <a:rect l="l" t="t" r="r" b="b"/>
                  <a:pathLst>
                    <a:path w="267426" h="154403">
                      <a:moveTo>
                        <a:pt x="-124" y="14217"/>
                      </a:moveTo>
                      <a:lnTo>
                        <a:pt x="24187" y="180"/>
                      </a:lnTo>
                      <a:lnTo>
                        <a:pt x="267302" y="140547"/>
                      </a:lnTo>
                      <a:lnTo>
                        <a:pt x="242991" y="154583"/>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96" name="Freeform: Shape 295">
                  <a:extLst>
                    <a:ext uri="{FF2B5EF4-FFF2-40B4-BE49-F238E27FC236}">
                      <a16:creationId xmlns:a16="http://schemas.microsoft.com/office/drawing/2014/main" id="{C45F40F7-C135-74DC-974E-84916C60D28E}"/>
                    </a:ext>
                  </a:extLst>
                </p:cNvPr>
                <p:cNvSpPr/>
                <p:nvPr/>
              </p:nvSpPr>
              <p:spPr>
                <a:xfrm rot="10800000" flipV="1">
                  <a:off x="4218351" y="3495987"/>
                  <a:ext cx="48623" cy="56146"/>
                </a:xfrm>
                <a:custGeom>
                  <a:avLst/>
                  <a:gdLst>
                    <a:gd name="csX0" fmla="*/ -143 w 48623"/>
                    <a:gd name="csY0" fmla="*/ 56336 h 56146"/>
                    <a:gd name="csX1" fmla="*/ 24169 w 48623"/>
                    <a:gd name="csY1" fmla="*/ 14226 h 56146"/>
                    <a:gd name="csX2" fmla="*/ 48480 w 48623"/>
                    <a:gd name="csY2" fmla="*/ 189 h 56146"/>
                    <a:gd name="csX3" fmla="*/ 48480 w 48623"/>
                    <a:gd name="csY3" fmla="*/ 28262 h 56146"/>
                    <a:gd name="csX4" fmla="*/ -143 w 48623"/>
                    <a:gd name="csY4" fmla="*/ 56336 h 56146"/>
                  </a:gdLst>
                  <a:ahLst/>
                  <a:cxnLst>
                    <a:cxn ang="0">
                      <a:pos x="csX0" y="csY0"/>
                    </a:cxn>
                    <a:cxn ang="0">
                      <a:pos x="csX1" y="csY1"/>
                    </a:cxn>
                    <a:cxn ang="0">
                      <a:pos x="csX2" y="csY2"/>
                    </a:cxn>
                    <a:cxn ang="0">
                      <a:pos x="csX3" y="csY3"/>
                    </a:cxn>
                    <a:cxn ang="0">
                      <a:pos x="csX4" y="csY4"/>
                    </a:cxn>
                  </a:cxnLst>
                  <a:rect l="l" t="t" r="r" b="b"/>
                  <a:pathLst>
                    <a:path w="48623" h="56146">
                      <a:moveTo>
                        <a:pt x="-143" y="56336"/>
                      </a:moveTo>
                      <a:lnTo>
                        <a:pt x="24169" y="14226"/>
                      </a:lnTo>
                      <a:lnTo>
                        <a:pt x="48480" y="189"/>
                      </a:lnTo>
                      <a:lnTo>
                        <a:pt x="48480" y="28262"/>
                      </a:lnTo>
                      <a:lnTo>
                        <a:pt x="-143" y="56336"/>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297" name="Graphic 71">
                <a:extLst>
                  <a:ext uri="{FF2B5EF4-FFF2-40B4-BE49-F238E27FC236}">
                    <a16:creationId xmlns:a16="http://schemas.microsoft.com/office/drawing/2014/main" id="{932ECFD9-ECE9-7468-2684-6E6AE123FAAE}"/>
                  </a:ext>
                </a:extLst>
              </p:cNvPr>
              <p:cNvGrpSpPr/>
              <p:nvPr/>
            </p:nvGrpSpPr>
            <p:grpSpPr>
              <a:xfrm>
                <a:off x="4218351" y="3299474"/>
                <a:ext cx="291738" cy="196513"/>
                <a:chOff x="4218351" y="3299474"/>
                <a:chExt cx="291738" cy="196513"/>
              </a:xfrm>
              <a:solidFill>
                <a:srgbClr val="FFFFFF"/>
              </a:solidFill>
            </p:grpSpPr>
            <p:sp>
              <p:nvSpPr>
                <p:cNvPr id="298" name="Freeform: Shape 297">
                  <a:extLst>
                    <a:ext uri="{FF2B5EF4-FFF2-40B4-BE49-F238E27FC236}">
                      <a16:creationId xmlns:a16="http://schemas.microsoft.com/office/drawing/2014/main" id="{74FC8AA9-E968-E26C-F791-A5F9DD261BF5}"/>
                    </a:ext>
                  </a:extLst>
                </p:cNvPr>
                <p:cNvSpPr/>
                <p:nvPr/>
              </p:nvSpPr>
              <p:spPr>
                <a:xfrm rot="10800000" flipV="1">
                  <a:off x="4242663" y="3313511"/>
                  <a:ext cx="267426" cy="182476"/>
                </a:xfrm>
                <a:custGeom>
                  <a:avLst/>
                  <a:gdLst>
                    <a:gd name="csX0" fmla="*/ -120 w 267426"/>
                    <a:gd name="csY0" fmla="*/ 42285 h 182476"/>
                    <a:gd name="csX1" fmla="*/ -120 w 267426"/>
                    <a:gd name="csY1" fmla="*/ 42285 h 182476"/>
                    <a:gd name="csX2" fmla="*/ 24191 w 267426"/>
                    <a:gd name="csY2" fmla="*/ 175 h 182476"/>
                    <a:gd name="csX3" fmla="*/ 267306 w 267426"/>
                    <a:gd name="csY3" fmla="*/ 140542 h 182476"/>
                    <a:gd name="csX4" fmla="*/ 242994 w 267426"/>
                    <a:gd name="csY4" fmla="*/ 182652 h 182476"/>
                  </a:gdLst>
                  <a:ahLst/>
                  <a:cxnLst>
                    <a:cxn ang="0">
                      <a:pos x="csX0" y="csY0"/>
                    </a:cxn>
                    <a:cxn ang="0">
                      <a:pos x="csX1" y="csY1"/>
                    </a:cxn>
                    <a:cxn ang="0">
                      <a:pos x="csX2" y="csY2"/>
                    </a:cxn>
                    <a:cxn ang="0">
                      <a:pos x="csX3" y="csY3"/>
                    </a:cxn>
                    <a:cxn ang="0">
                      <a:pos x="csX4" y="csY4"/>
                    </a:cxn>
                  </a:cxnLst>
                  <a:rect l="l" t="t" r="r" b="b"/>
                  <a:pathLst>
                    <a:path w="267426" h="182476">
                      <a:moveTo>
                        <a:pt x="-120" y="42285"/>
                      </a:moveTo>
                      <a:lnTo>
                        <a:pt x="-120" y="42285"/>
                      </a:lnTo>
                      <a:lnTo>
                        <a:pt x="24191" y="175"/>
                      </a:lnTo>
                      <a:lnTo>
                        <a:pt x="267306" y="140542"/>
                      </a:lnTo>
                      <a:lnTo>
                        <a:pt x="242994" y="182652"/>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299" name="Freeform: Shape 298">
                  <a:extLst>
                    <a:ext uri="{FF2B5EF4-FFF2-40B4-BE49-F238E27FC236}">
                      <a16:creationId xmlns:a16="http://schemas.microsoft.com/office/drawing/2014/main" id="{9AB3793D-7407-72F3-76CB-25FA070E9F17}"/>
                    </a:ext>
                  </a:extLst>
                </p:cNvPr>
                <p:cNvSpPr/>
                <p:nvPr/>
              </p:nvSpPr>
              <p:spPr>
                <a:xfrm rot="10800000" flipV="1">
                  <a:off x="4218351" y="3299474"/>
                  <a:ext cx="267426" cy="154403"/>
                </a:xfrm>
                <a:custGeom>
                  <a:avLst/>
                  <a:gdLst>
                    <a:gd name="csX0" fmla="*/ -124 w 267426"/>
                    <a:gd name="csY0" fmla="*/ 14209 h 154403"/>
                    <a:gd name="csX1" fmla="*/ 24187 w 267426"/>
                    <a:gd name="csY1" fmla="*/ 173 h 154403"/>
                    <a:gd name="csX2" fmla="*/ 267302 w 267426"/>
                    <a:gd name="csY2" fmla="*/ 140539 h 154403"/>
                    <a:gd name="csX3" fmla="*/ 242991 w 267426"/>
                    <a:gd name="csY3" fmla="*/ 154576 h 154403"/>
                  </a:gdLst>
                  <a:ahLst/>
                  <a:cxnLst>
                    <a:cxn ang="0">
                      <a:pos x="csX0" y="csY0"/>
                    </a:cxn>
                    <a:cxn ang="0">
                      <a:pos x="csX1" y="csY1"/>
                    </a:cxn>
                    <a:cxn ang="0">
                      <a:pos x="csX2" y="csY2"/>
                    </a:cxn>
                    <a:cxn ang="0">
                      <a:pos x="csX3" y="csY3"/>
                    </a:cxn>
                  </a:cxnLst>
                  <a:rect l="l" t="t" r="r" b="b"/>
                  <a:pathLst>
                    <a:path w="267426" h="154403">
                      <a:moveTo>
                        <a:pt x="-124" y="14209"/>
                      </a:moveTo>
                      <a:lnTo>
                        <a:pt x="24187" y="173"/>
                      </a:lnTo>
                      <a:lnTo>
                        <a:pt x="267302" y="140539"/>
                      </a:lnTo>
                      <a:lnTo>
                        <a:pt x="242991" y="154576"/>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00" name="Freeform: Shape 299">
                  <a:extLst>
                    <a:ext uri="{FF2B5EF4-FFF2-40B4-BE49-F238E27FC236}">
                      <a16:creationId xmlns:a16="http://schemas.microsoft.com/office/drawing/2014/main" id="{B1084276-748F-92D8-E884-AB8DCA9E23B3}"/>
                    </a:ext>
                  </a:extLst>
                </p:cNvPr>
                <p:cNvSpPr/>
                <p:nvPr/>
              </p:nvSpPr>
              <p:spPr>
                <a:xfrm rot="10800000" flipV="1">
                  <a:off x="4218351" y="3439841"/>
                  <a:ext cx="48623" cy="56146"/>
                </a:xfrm>
                <a:custGeom>
                  <a:avLst/>
                  <a:gdLst>
                    <a:gd name="csX0" fmla="*/ -143 w 48623"/>
                    <a:gd name="csY0" fmla="*/ 56328 h 56146"/>
                    <a:gd name="csX1" fmla="*/ 24169 w 48623"/>
                    <a:gd name="csY1" fmla="*/ 14218 h 56146"/>
                    <a:gd name="csX2" fmla="*/ 48480 w 48623"/>
                    <a:gd name="csY2" fmla="*/ 182 h 56146"/>
                    <a:gd name="csX3" fmla="*/ 48480 w 48623"/>
                    <a:gd name="csY3" fmla="*/ 28255 h 56146"/>
                    <a:gd name="csX4" fmla="*/ -143 w 48623"/>
                    <a:gd name="csY4" fmla="*/ 56328 h 56146"/>
                  </a:gdLst>
                  <a:ahLst/>
                  <a:cxnLst>
                    <a:cxn ang="0">
                      <a:pos x="csX0" y="csY0"/>
                    </a:cxn>
                    <a:cxn ang="0">
                      <a:pos x="csX1" y="csY1"/>
                    </a:cxn>
                    <a:cxn ang="0">
                      <a:pos x="csX2" y="csY2"/>
                    </a:cxn>
                    <a:cxn ang="0">
                      <a:pos x="csX3" y="csY3"/>
                    </a:cxn>
                    <a:cxn ang="0">
                      <a:pos x="csX4" y="csY4"/>
                    </a:cxn>
                  </a:cxnLst>
                  <a:rect l="l" t="t" r="r" b="b"/>
                  <a:pathLst>
                    <a:path w="48623" h="56146">
                      <a:moveTo>
                        <a:pt x="-143" y="56328"/>
                      </a:moveTo>
                      <a:lnTo>
                        <a:pt x="24169" y="14218"/>
                      </a:lnTo>
                      <a:lnTo>
                        <a:pt x="48480" y="182"/>
                      </a:lnTo>
                      <a:lnTo>
                        <a:pt x="48480" y="28255"/>
                      </a:lnTo>
                      <a:lnTo>
                        <a:pt x="-143" y="56328"/>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sp>
            <p:nvSpPr>
              <p:cNvPr id="301" name="Freeform: Shape 300">
                <a:extLst>
                  <a:ext uri="{FF2B5EF4-FFF2-40B4-BE49-F238E27FC236}">
                    <a16:creationId xmlns:a16="http://schemas.microsoft.com/office/drawing/2014/main" id="{B1908DCF-26BD-7CDC-F74B-40461447685F}"/>
                  </a:ext>
                </a:extLst>
              </p:cNvPr>
              <p:cNvSpPr/>
              <p:nvPr/>
            </p:nvSpPr>
            <p:spPr>
              <a:xfrm>
                <a:off x="3877963" y="3064565"/>
                <a:ext cx="461918" cy="220872"/>
              </a:xfrm>
              <a:custGeom>
                <a:avLst/>
                <a:gdLst>
                  <a:gd name="csX0" fmla="*/ -160 w 461918"/>
                  <a:gd name="csY0" fmla="*/ 168593 h 220872"/>
                  <a:gd name="csX1" fmla="*/ 291578 w 461918"/>
                  <a:gd name="csY1" fmla="*/ 153 h 220872"/>
                  <a:gd name="csX2" fmla="*/ 461759 w 461918"/>
                  <a:gd name="csY2" fmla="*/ 52585 h 220872"/>
                  <a:gd name="csX3" fmla="*/ 170021 w 461918"/>
                  <a:gd name="csY3" fmla="*/ 221025 h 220872"/>
                </a:gdLst>
                <a:ahLst/>
                <a:cxnLst>
                  <a:cxn ang="0">
                    <a:pos x="csX0" y="csY0"/>
                  </a:cxn>
                  <a:cxn ang="0">
                    <a:pos x="csX1" y="csY1"/>
                  </a:cxn>
                  <a:cxn ang="0">
                    <a:pos x="csX2" y="csY2"/>
                  </a:cxn>
                  <a:cxn ang="0">
                    <a:pos x="csX3" y="csY3"/>
                  </a:cxn>
                </a:cxnLst>
                <a:rect l="l" t="t" r="r" b="b"/>
                <a:pathLst>
                  <a:path w="461918" h="220872">
                    <a:moveTo>
                      <a:pt x="-160" y="168593"/>
                    </a:moveTo>
                    <a:lnTo>
                      <a:pt x="291578" y="153"/>
                    </a:lnTo>
                    <a:lnTo>
                      <a:pt x="461759" y="52585"/>
                    </a:lnTo>
                    <a:lnTo>
                      <a:pt x="170021" y="221025"/>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02" name="Freeform: Shape 301">
                <a:extLst>
                  <a:ext uri="{FF2B5EF4-FFF2-40B4-BE49-F238E27FC236}">
                    <a16:creationId xmlns:a16="http://schemas.microsoft.com/office/drawing/2014/main" id="{BC8EC16E-D228-17AB-BAEA-FF78AF261689}"/>
                  </a:ext>
                </a:extLst>
              </p:cNvPr>
              <p:cNvSpPr/>
              <p:nvPr/>
            </p:nvSpPr>
            <p:spPr>
              <a:xfrm>
                <a:off x="4048143" y="3116998"/>
                <a:ext cx="437635" cy="280733"/>
              </a:xfrm>
              <a:custGeom>
                <a:avLst/>
                <a:gdLst>
                  <a:gd name="csX0" fmla="*/ 145725 w 437635"/>
                  <a:gd name="csY0" fmla="*/ 280894 h 280733"/>
                  <a:gd name="csX1" fmla="*/ -144 w 437635"/>
                  <a:gd name="csY1" fmla="*/ 168601 h 280733"/>
                  <a:gd name="csX2" fmla="*/ 291594 w 437635"/>
                  <a:gd name="csY2" fmla="*/ 161 h 280733"/>
                  <a:gd name="csX3" fmla="*/ 437491 w 437635"/>
                  <a:gd name="csY3" fmla="*/ 112454 h 280733"/>
                </a:gdLst>
                <a:ahLst/>
                <a:cxnLst>
                  <a:cxn ang="0">
                    <a:pos x="csX0" y="csY0"/>
                  </a:cxn>
                  <a:cxn ang="0">
                    <a:pos x="csX1" y="csY1"/>
                  </a:cxn>
                  <a:cxn ang="0">
                    <a:pos x="csX2" y="csY2"/>
                  </a:cxn>
                  <a:cxn ang="0">
                    <a:pos x="csX3" y="csY3"/>
                  </a:cxn>
                </a:cxnLst>
                <a:rect l="l" t="t" r="r" b="b"/>
                <a:pathLst>
                  <a:path w="437635" h="280733">
                    <a:moveTo>
                      <a:pt x="145725" y="280894"/>
                    </a:moveTo>
                    <a:lnTo>
                      <a:pt x="-144" y="168601"/>
                    </a:lnTo>
                    <a:lnTo>
                      <a:pt x="291594" y="161"/>
                    </a:lnTo>
                    <a:lnTo>
                      <a:pt x="437491" y="112454"/>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303" name="Graphic 71">
              <a:extLst>
                <a:ext uri="{FF2B5EF4-FFF2-40B4-BE49-F238E27FC236}">
                  <a16:creationId xmlns:a16="http://schemas.microsoft.com/office/drawing/2014/main" id="{C9849092-4E68-B910-5415-F70280BC550B}"/>
                </a:ext>
              </a:extLst>
            </p:cNvPr>
            <p:cNvGrpSpPr/>
            <p:nvPr/>
          </p:nvGrpSpPr>
          <p:grpSpPr>
            <a:xfrm>
              <a:off x="4364206" y="3345298"/>
              <a:ext cx="632127" cy="641972"/>
              <a:chOff x="4364206" y="3345298"/>
              <a:chExt cx="632127" cy="641972"/>
            </a:xfrm>
            <a:solidFill>
              <a:srgbClr val="FFFFFF"/>
            </a:solidFill>
          </p:grpSpPr>
          <p:sp>
            <p:nvSpPr>
              <p:cNvPr id="304" name="Freeform: Shape 303">
                <a:extLst>
                  <a:ext uri="{FF2B5EF4-FFF2-40B4-BE49-F238E27FC236}">
                    <a16:creationId xmlns:a16="http://schemas.microsoft.com/office/drawing/2014/main" id="{CB0C4E8A-0FE6-4404-03AB-61F4C7D3B075}"/>
                  </a:ext>
                </a:extLst>
              </p:cNvPr>
              <p:cNvSpPr/>
              <p:nvPr/>
            </p:nvSpPr>
            <p:spPr>
              <a:xfrm>
                <a:off x="4388518" y="3510024"/>
                <a:ext cx="291737" cy="477246"/>
              </a:xfrm>
              <a:custGeom>
                <a:avLst/>
                <a:gdLst>
                  <a:gd name="csX0" fmla="*/ 291638 w 291737"/>
                  <a:gd name="csY0" fmla="*/ 477466 h 477246"/>
                  <a:gd name="csX1" fmla="*/ 291638 w 291737"/>
                  <a:gd name="csY1" fmla="*/ 168659 h 477246"/>
                  <a:gd name="csX2" fmla="*/ 145769 w 291737"/>
                  <a:gd name="csY2" fmla="*/ 56366 h 477246"/>
                  <a:gd name="csX3" fmla="*/ -100 w 291737"/>
                  <a:gd name="csY3" fmla="*/ 219 h 477246"/>
                  <a:gd name="csX4" fmla="*/ -100 w 291737"/>
                  <a:gd name="csY4" fmla="*/ 309026 h 477246"/>
                </a:gdLst>
                <a:ahLst/>
                <a:cxnLst>
                  <a:cxn ang="0">
                    <a:pos x="csX0" y="csY0"/>
                  </a:cxn>
                  <a:cxn ang="0">
                    <a:pos x="csX1" y="csY1"/>
                  </a:cxn>
                  <a:cxn ang="0">
                    <a:pos x="csX2" y="csY2"/>
                  </a:cxn>
                  <a:cxn ang="0">
                    <a:pos x="csX3" y="csY3"/>
                  </a:cxn>
                  <a:cxn ang="0">
                    <a:pos x="csX4" y="csY4"/>
                  </a:cxn>
                </a:cxnLst>
                <a:rect l="l" t="t" r="r" b="b"/>
                <a:pathLst>
                  <a:path w="291737" h="477246">
                    <a:moveTo>
                      <a:pt x="291638" y="477466"/>
                    </a:moveTo>
                    <a:lnTo>
                      <a:pt x="291638" y="168659"/>
                    </a:lnTo>
                    <a:lnTo>
                      <a:pt x="145769" y="56366"/>
                    </a:lnTo>
                    <a:lnTo>
                      <a:pt x="-100" y="219"/>
                    </a:lnTo>
                    <a:lnTo>
                      <a:pt x="-100" y="309026"/>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05" name="Freeform: Shape 304">
                <a:extLst>
                  <a:ext uri="{FF2B5EF4-FFF2-40B4-BE49-F238E27FC236}">
                    <a16:creationId xmlns:a16="http://schemas.microsoft.com/office/drawing/2014/main" id="{47DD4129-61C5-FADC-756F-522C0BF29265}"/>
                  </a:ext>
                </a:extLst>
              </p:cNvPr>
              <p:cNvSpPr/>
              <p:nvPr/>
            </p:nvSpPr>
            <p:spPr>
              <a:xfrm>
                <a:off x="4680256" y="3510024"/>
                <a:ext cx="291766" cy="477246"/>
              </a:xfrm>
              <a:custGeom>
                <a:avLst/>
                <a:gdLst>
                  <a:gd name="csX0" fmla="*/ -71 w 291766"/>
                  <a:gd name="csY0" fmla="*/ 477466 h 477246"/>
                  <a:gd name="csX1" fmla="*/ 291695 w 291766"/>
                  <a:gd name="csY1" fmla="*/ 309026 h 477246"/>
                  <a:gd name="csX2" fmla="*/ 291695 w 291766"/>
                  <a:gd name="csY2" fmla="*/ 219 h 477246"/>
                  <a:gd name="csX3" fmla="*/ -71 w 291766"/>
                  <a:gd name="csY3" fmla="*/ 168659 h 477246"/>
                </a:gdLst>
                <a:ahLst/>
                <a:cxnLst>
                  <a:cxn ang="0">
                    <a:pos x="csX0" y="csY0"/>
                  </a:cxn>
                  <a:cxn ang="0">
                    <a:pos x="csX1" y="csY1"/>
                  </a:cxn>
                  <a:cxn ang="0">
                    <a:pos x="csX2" y="csY2"/>
                  </a:cxn>
                  <a:cxn ang="0">
                    <a:pos x="csX3" y="csY3"/>
                  </a:cxn>
                </a:cxnLst>
                <a:rect l="l" t="t" r="r" b="b"/>
                <a:pathLst>
                  <a:path w="291766" h="477246">
                    <a:moveTo>
                      <a:pt x="-71" y="477466"/>
                    </a:moveTo>
                    <a:lnTo>
                      <a:pt x="291695" y="309026"/>
                    </a:lnTo>
                    <a:lnTo>
                      <a:pt x="291695" y="219"/>
                    </a:lnTo>
                    <a:lnTo>
                      <a:pt x="-71" y="168659"/>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nvGrpSpPr>
              <p:cNvPr id="306" name="Graphic 71">
                <a:extLst>
                  <a:ext uri="{FF2B5EF4-FFF2-40B4-BE49-F238E27FC236}">
                    <a16:creationId xmlns:a16="http://schemas.microsoft.com/office/drawing/2014/main" id="{6BAA1AEC-7EB8-C52F-8231-626E36C0D468}"/>
                  </a:ext>
                </a:extLst>
              </p:cNvPr>
              <p:cNvGrpSpPr/>
              <p:nvPr/>
            </p:nvGrpSpPr>
            <p:grpSpPr>
              <a:xfrm>
                <a:off x="4364207" y="3748647"/>
                <a:ext cx="291737" cy="196513"/>
                <a:chOff x="4364207" y="3748647"/>
                <a:chExt cx="291737" cy="196513"/>
              </a:xfrm>
              <a:solidFill>
                <a:srgbClr val="FFFFFF"/>
              </a:solidFill>
            </p:grpSpPr>
            <p:sp>
              <p:nvSpPr>
                <p:cNvPr id="307" name="Freeform: Shape 306">
                  <a:extLst>
                    <a:ext uri="{FF2B5EF4-FFF2-40B4-BE49-F238E27FC236}">
                      <a16:creationId xmlns:a16="http://schemas.microsoft.com/office/drawing/2014/main" id="{E51A0316-AF26-EC2D-6B8C-6A643BD94B15}"/>
                    </a:ext>
                  </a:extLst>
                </p:cNvPr>
                <p:cNvSpPr/>
                <p:nvPr/>
              </p:nvSpPr>
              <p:spPr>
                <a:xfrm>
                  <a:off x="4364207" y="3762684"/>
                  <a:ext cx="267426" cy="182476"/>
                </a:xfrm>
                <a:custGeom>
                  <a:avLst/>
                  <a:gdLst>
                    <a:gd name="csX0" fmla="*/ -104 w 267426"/>
                    <a:gd name="csY0" fmla="*/ 42346 h 182476"/>
                    <a:gd name="csX1" fmla="*/ -104 w 267426"/>
                    <a:gd name="csY1" fmla="*/ 42346 h 182476"/>
                    <a:gd name="csX2" fmla="*/ 24208 w 267426"/>
                    <a:gd name="csY2" fmla="*/ 236 h 182476"/>
                    <a:gd name="csX3" fmla="*/ 267323 w 267426"/>
                    <a:gd name="csY3" fmla="*/ 140602 h 182476"/>
                    <a:gd name="csX4" fmla="*/ 243011 w 267426"/>
                    <a:gd name="csY4" fmla="*/ 182712 h 182476"/>
                  </a:gdLst>
                  <a:ahLst/>
                  <a:cxnLst>
                    <a:cxn ang="0">
                      <a:pos x="csX0" y="csY0"/>
                    </a:cxn>
                    <a:cxn ang="0">
                      <a:pos x="csX1" y="csY1"/>
                    </a:cxn>
                    <a:cxn ang="0">
                      <a:pos x="csX2" y="csY2"/>
                    </a:cxn>
                    <a:cxn ang="0">
                      <a:pos x="csX3" y="csY3"/>
                    </a:cxn>
                    <a:cxn ang="0">
                      <a:pos x="csX4" y="csY4"/>
                    </a:cxn>
                  </a:cxnLst>
                  <a:rect l="l" t="t" r="r" b="b"/>
                  <a:pathLst>
                    <a:path w="267426" h="182476">
                      <a:moveTo>
                        <a:pt x="-104" y="42346"/>
                      </a:moveTo>
                      <a:lnTo>
                        <a:pt x="-104" y="42346"/>
                      </a:lnTo>
                      <a:lnTo>
                        <a:pt x="24208" y="236"/>
                      </a:lnTo>
                      <a:lnTo>
                        <a:pt x="267323" y="140602"/>
                      </a:lnTo>
                      <a:lnTo>
                        <a:pt x="243011" y="182712"/>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08" name="Freeform: Shape 307">
                  <a:extLst>
                    <a:ext uri="{FF2B5EF4-FFF2-40B4-BE49-F238E27FC236}">
                      <a16:creationId xmlns:a16="http://schemas.microsoft.com/office/drawing/2014/main" id="{3AEB6A93-44A9-B13B-D613-5BCAD445F376}"/>
                    </a:ext>
                  </a:extLst>
                </p:cNvPr>
                <p:cNvSpPr/>
                <p:nvPr/>
              </p:nvSpPr>
              <p:spPr>
                <a:xfrm>
                  <a:off x="4388518" y="3748647"/>
                  <a:ext cx="267426" cy="154403"/>
                </a:xfrm>
                <a:custGeom>
                  <a:avLst/>
                  <a:gdLst>
                    <a:gd name="csX0" fmla="*/ -101 w 267426"/>
                    <a:gd name="csY0" fmla="*/ 14270 h 154403"/>
                    <a:gd name="csX1" fmla="*/ 24210 w 267426"/>
                    <a:gd name="csY1" fmla="*/ 233 h 154403"/>
                    <a:gd name="csX2" fmla="*/ 267325 w 267426"/>
                    <a:gd name="csY2" fmla="*/ 140600 h 154403"/>
                    <a:gd name="csX3" fmla="*/ 243014 w 267426"/>
                    <a:gd name="csY3" fmla="*/ 154636 h 154403"/>
                  </a:gdLst>
                  <a:ahLst/>
                  <a:cxnLst>
                    <a:cxn ang="0">
                      <a:pos x="csX0" y="csY0"/>
                    </a:cxn>
                    <a:cxn ang="0">
                      <a:pos x="csX1" y="csY1"/>
                    </a:cxn>
                    <a:cxn ang="0">
                      <a:pos x="csX2" y="csY2"/>
                    </a:cxn>
                    <a:cxn ang="0">
                      <a:pos x="csX3" y="csY3"/>
                    </a:cxn>
                  </a:cxnLst>
                  <a:rect l="l" t="t" r="r" b="b"/>
                  <a:pathLst>
                    <a:path w="267426" h="154403">
                      <a:moveTo>
                        <a:pt x="-101" y="14270"/>
                      </a:moveTo>
                      <a:lnTo>
                        <a:pt x="24210" y="233"/>
                      </a:lnTo>
                      <a:lnTo>
                        <a:pt x="267325" y="140600"/>
                      </a:lnTo>
                      <a:lnTo>
                        <a:pt x="243014" y="154636"/>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09" name="Freeform: Shape 308">
                  <a:extLst>
                    <a:ext uri="{FF2B5EF4-FFF2-40B4-BE49-F238E27FC236}">
                      <a16:creationId xmlns:a16="http://schemas.microsoft.com/office/drawing/2014/main" id="{D51650A6-0CFB-86A1-4E88-B6D4A0366905}"/>
                    </a:ext>
                  </a:extLst>
                </p:cNvPr>
                <p:cNvSpPr/>
                <p:nvPr/>
              </p:nvSpPr>
              <p:spPr>
                <a:xfrm>
                  <a:off x="4607321" y="3889014"/>
                  <a:ext cx="48623" cy="56146"/>
                </a:xfrm>
                <a:custGeom>
                  <a:avLst/>
                  <a:gdLst>
                    <a:gd name="csX0" fmla="*/ -91 w 48623"/>
                    <a:gd name="csY0" fmla="*/ 56389 h 56146"/>
                    <a:gd name="csX1" fmla="*/ 24221 w 48623"/>
                    <a:gd name="csY1" fmla="*/ 14279 h 56146"/>
                    <a:gd name="csX2" fmla="*/ 48533 w 48623"/>
                    <a:gd name="csY2" fmla="*/ 242 h 56146"/>
                    <a:gd name="csX3" fmla="*/ 48533 w 48623"/>
                    <a:gd name="csY3" fmla="*/ 28315 h 56146"/>
                    <a:gd name="csX4" fmla="*/ -91 w 48623"/>
                    <a:gd name="csY4" fmla="*/ 56389 h 56146"/>
                  </a:gdLst>
                  <a:ahLst/>
                  <a:cxnLst>
                    <a:cxn ang="0">
                      <a:pos x="csX0" y="csY0"/>
                    </a:cxn>
                    <a:cxn ang="0">
                      <a:pos x="csX1" y="csY1"/>
                    </a:cxn>
                    <a:cxn ang="0">
                      <a:pos x="csX2" y="csY2"/>
                    </a:cxn>
                    <a:cxn ang="0">
                      <a:pos x="csX3" y="csY3"/>
                    </a:cxn>
                    <a:cxn ang="0">
                      <a:pos x="csX4" y="csY4"/>
                    </a:cxn>
                  </a:cxnLst>
                  <a:rect l="l" t="t" r="r" b="b"/>
                  <a:pathLst>
                    <a:path w="48623" h="56146">
                      <a:moveTo>
                        <a:pt x="-91" y="56389"/>
                      </a:moveTo>
                      <a:lnTo>
                        <a:pt x="24221" y="14279"/>
                      </a:lnTo>
                      <a:lnTo>
                        <a:pt x="48533" y="242"/>
                      </a:lnTo>
                      <a:lnTo>
                        <a:pt x="48533" y="28315"/>
                      </a:lnTo>
                      <a:lnTo>
                        <a:pt x="-91" y="56389"/>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310" name="Graphic 71">
                <a:extLst>
                  <a:ext uri="{FF2B5EF4-FFF2-40B4-BE49-F238E27FC236}">
                    <a16:creationId xmlns:a16="http://schemas.microsoft.com/office/drawing/2014/main" id="{714AEFA1-66FB-7248-EFF1-5721985831CC}"/>
                  </a:ext>
                </a:extLst>
              </p:cNvPr>
              <p:cNvGrpSpPr/>
              <p:nvPr/>
            </p:nvGrpSpPr>
            <p:grpSpPr>
              <a:xfrm>
                <a:off x="4364206" y="3696215"/>
                <a:ext cx="291738" cy="196512"/>
                <a:chOff x="4364206" y="3696215"/>
                <a:chExt cx="291738" cy="196512"/>
              </a:xfrm>
              <a:solidFill>
                <a:srgbClr val="FFFFFF"/>
              </a:solidFill>
            </p:grpSpPr>
            <p:sp>
              <p:nvSpPr>
                <p:cNvPr id="311" name="Freeform: Shape 310">
                  <a:extLst>
                    <a:ext uri="{FF2B5EF4-FFF2-40B4-BE49-F238E27FC236}">
                      <a16:creationId xmlns:a16="http://schemas.microsoft.com/office/drawing/2014/main" id="{A9F1B3CA-4CAB-FB08-5FE5-A271FE4EC0E3}"/>
                    </a:ext>
                  </a:extLst>
                </p:cNvPr>
                <p:cNvSpPr/>
                <p:nvPr/>
              </p:nvSpPr>
              <p:spPr>
                <a:xfrm>
                  <a:off x="4364206" y="3710251"/>
                  <a:ext cx="267426" cy="182476"/>
                </a:xfrm>
                <a:custGeom>
                  <a:avLst/>
                  <a:gdLst>
                    <a:gd name="csX0" fmla="*/ -104 w 267426"/>
                    <a:gd name="csY0" fmla="*/ 42339 h 182476"/>
                    <a:gd name="csX1" fmla="*/ -104 w 267426"/>
                    <a:gd name="csY1" fmla="*/ 42339 h 182476"/>
                    <a:gd name="csX2" fmla="*/ 24208 w 267426"/>
                    <a:gd name="csY2" fmla="*/ 229 h 182476"/>
                    <a:gd name="csX3" fmla="*/ 267323 w 267426"/>
                    <a:gd name="csY3" fmla="*/ 140595 h 182476"/>
                    <a:gd name="csX4" fmla="*/ 243011 w 267426"/>
                    <a:gd name="csY4" fmla="*/ 182705 h 182476"/>
                  </a:gdLst>
                  <a:ahLst/>
                  <a:cxnLst>
                    <a:cxn ang="0">
                      <a:pos x="csX0" y="csY0"/>
                    </a:cxn>
                    <a:cxn ang="0">
                      <a:pos x="csX1" y="csY1"/>
                    </a:cxn>
                    <a:cxn ang="0">
                      <a:pos x="csX2" y="csY2"/>
                    </a:cxn>
                    <a:cxn ang="0">
                      <a:pos x="csX3" y="csY3"/>
                    </a:cxn>
                    <a:cxn ang="0">
                      <a:pos x="csX4" y="csY4"/>
                    </a:cxn>
                  </a:cxnLst>
                  <a:rect l="l" t="t" r="r" b="b"/>
                  <a:pathLst>
                    <a:path w="267426" h="182476">
                      <a:moveTo>
                        <a:pt x="-104" y="42339"/>
                      </a:moveTo>
                      <a:lnTo>
                        <a:pt x="-104" y="42339"/>
                      </a:lnTo>
                      <a:lnTo>
                        <a:pt x="24208" y="229"/>
                      </a:lnTo>
                      <a:lnTo>
                        <a:pt x="267323" y="140595"/>
                      </a:lnTo>
                      <a:lnTo>
                        <a:pt x="243011" y="182705"/>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12" name="Freeform: Shape 311">
                  <a:extLst>
                    <a:ext uri="{FF2B5EF4-FFF2-40B4-BE49-F238E27FC236}">
                      <a16:creationId xmlns:a16="http://schemas.microsoft.com/office/drawing/2014/main" id="{A24964A1-16EB-0075-B5B1-1F2EBBBFD823}"/>
                    </a:ext>
                  </a:extLst>
                </p:cNvPr>
                <p:cNvSpPr/>
                <p:nvPr/>
              </p:nvSpPr>
              <p:spPr>
                <a:xfrm>
                  <a:off x="4388518" y="3696215"/>
                  <a:ext cx="267426" cy="154403"/>
                </a:xfrm>
                <a:custGeom>
                  <a:avLst/>
                  <a:gdLst>
                    <a:gd name="csX0" fmla="*/ -101 w 267426"/>
                    <a:gd name="csY0" fmla="*/ 14263 h 154403"/>
                    <a:gd name="csX1" fmla="*/ 24210 w 267426"/>
                    <a:gd name="csY1" fmla="*/ 226 h 154403"/>
                    <a:gd name="csX2" fmla="*/ 267325 w 267426"/>
                    <a:gd name="csY2" fmla="*/ 140593 h 154403"/>
                    <a:gd name="csX3" fmla="*/ 243014 w 267426"/>
                    <a:gd name="csY3" fmla="*/ 154629 h 154403"/>
                  </a:gdLst>
                  <a:ahLst/>
                  <a:cxnLst>
                    <a:cxn ang="0">
                      <a:pos x="csX0" y="csY0"/>
                    </a:cxn>
                    <a:cxn ang="0">
                      <a:pos x="csX1" y="csY1"/>
                    </a:cxn>
                    <a:cxn ang="0">
                      <a:pos x="csX2" y="csY2"/>
                    </a:cxn>
                    <a:cxn ang="0">
                      <a:pos x="csX3" y="csY3"/>
                    </a:cxn>
                  </a:cxnLst>
                  <a:rect l="l" t="t" r="r" b="b"/>
                  <a:pathLst>
                    <a:path w="267426" h="154403">
                      <a:moveTo>
                        <a:pt x="-101" y="14263"/>
                      </a:moveTo>
                      <a:lnTo>
                        <a:pt x="24210" y="226"/>
                      </a:lnTo>
                      <a:lnTo>
                        <a:pt x="267325" y="140593"/>
                      </a:lnTo>
                      <a:lnTo>
                        <a:pt x="243014" y="154629"/>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13" name="Freeform: Shape 312">
                  <a:extLst>
                    <a:ext uri="{FF2B5EF4-FFF2-40B4-BE49-F238E27FC236}">
                      <a16:creationId xmlns:a16="http://schemas.microsoft.com/office/drawing/2014/main" id="{200D1A54-91F9-577A-4E85-78FCF954CD30}"/>
                    </a:ext>
                  </a:extLst>
                </p:cNvPr>
                <p:cNvSpPr/>
                <p:nvPr/>
              </p:nvSpPr>
              <p:spPr>
                <a:xfrm>
                  <a:off x="4607321" y="3836581"/>
                  <a:ext cx="48623" cy="56146"/>
                </a:xfrm>
                <a:custGeom>
                  <a:avLst/>
                  <a:gdLst>
                    <a:gd name="csX0" fmla="*/ -91 w 48623"/>
                    <a:gd name="csY0" fmla="*/ 56382 h 56146"/>
                    <a:gd name="csX1" fmla="*/ 24221 w 48623"/>
                    <a:gd name="csY1" fmla="*/ 14272 h 56146"/>
                    <a:gd name="csX2" fmla="*/ 48533 w 48623"/>
                    <a:gd name="csY2" fmla="*/ 235 h 56146"/>
                    <a:gd name="csX3" fmla="*/ 48533 w 48623"/>
                    <a:gd name="csY3" fmla="*/ 28308 h 56146"/>
                    <a:gd name="csX4" fmla="*/ -91 w 48623"/>
                    <a:gd name="csY4" fmla="*/ 56382 h 56146"/>
                  </a:gdLst>
                  <a:ahLst/>
                  <a:cxnLst>
                    <a:cxn ang="0">
                      <a:pos x="csX0" y="csY0"/>
                    </a:cxn>
                    <a:cxn ang="0">
                      <a:pos x="csX1" y="csY1"/>
                    </a:cxn>
                    <a:cxn ang="0">
                      <a:pos x="csX2" y="csY2"/>
                    </a:cxn>
                    <a:cxn ang="0">
                      <a:pos x="csX3" y="csY3"/>
                    </a:cxn>
                    <a:cxn ang="0">
                      <a:pos x="csX4" y="csY4"/>
                    </a:cxn>
                  </a:cxnLst>
                  <a:rect l="l" t="t" r="r" b="b"/>
                  <a:pathLst>
                    <a:path w="48623" h="56146">
                      <a:moveTo>
                        <a:pt x="-91" y="56382"/>
                      </a:moveTo>
                      <a:lnTo>
                        <a:pt x="24221" y="14272"/>
                      </a:lnTo>
                      <a:lnTo>
                        <a:pt x="48533" y="235"/>
                      </a:lnTo>
                      <a:lnTo>
                        <a:pt x="48533" y="28308"/>
                      </a:lnTo>
                      <a:lnTo>
                        <a:pt x="-91" y="56382"/>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314" name="Graphic 71">
                <a:extLst>
                  <a:ext uri="{FF2B5EF4-FFF2-40B4-BE49-F238E27FC236}">
                    <a16:creationId xmlns:a16="http://schemas.microsoft.com/office/drawing/2014/main" id="{BBDA816E-6F7E-A47E-BF8A-A8ABA1ED2F77}"/>
                  </a:ext>
                </a:extLst>
              </p:cNvPr>
              <p:cNvGrpSpPr/>
              <p:nvPr/>
            </p:nvGrpSpPr>
            <p:grpSpPr>
              <a:xfrm>
                <a:off x="4364207" y="3636354"/>
                <a:ext cx="291737" cy="196513"/>
                <a:chOff x="4364207" y="3636354"/>
                <a:chExt cx="291737" cy="196513"/>
              </a:xfrm>
              <a:solidFill>
                <a:srgbClr val="FFFFFF"/>
              </a:solidFill>
            </p:grpSpPr>
            <p:sp>
              <p:nvSpPr>
                <p:cNvPr id="315" name="Freeform: Shape 314">
                  <a:extLst>
                    <a:ext uri="{FF2B5EF4-FFF2-40B4-BE49-F238E27FC236}">
                      <a16:creationId xmlns:a16="http://schemas.microsoft.com/office/drawing/2014/main" id="{3C27C665-7E07-E2F1-D65E-63A17695A7FA}"/>
                    </a:ext>
                  </a:extLst>
                </p:cNvPr>
                <p:cNvSpPr/>
                <p:nvPr/>
              </p:nvSpPr>
              <p:spPr>
                <a:xfrm>
                  <a:off x="4364207" y="3650391"/>
                  <a:ext cx="267426" cy="182476"/>
                </a:xfrm>
                <a:custGeom>
                  <a:avLst/>
                  <a:gdLst>
                    <a:gd name="csX0" fmla="*/ -104 w 267426"/>
                    <a:gd name="csY0" fmla="*/ 42331 h 182476"/>
                    <a:gd name="csX1" fmla="*/ -104 w 267426"/>
                    <a:gd name="csY1" fmla="*/ 42331 h 182476"/>
                    <a:gd name="csX2" fmla="*/ 24208 w 267426"/>
                    <a:gd name="csY2" fmla="*/ 221 h 182476"/>
                    <a:gd name="csX3" fmla="*/ 267323 w 267426"/>
                    <a:gd name="csY3" fmla="*/ 140587 h 182476"/>
                    <a:gd name="csX4" fmla="*/ 243011 w 267426"/>
                    <a:gd name="csY4" fmla="*/ 182697 h 182476"/>
                  </a:gdLst>
                  <a:ahLst/>
                  <a:cxnLst>
                    <a:cxn ang="0">
                      <a:pos x="csX0" y="csY0"/>
                    </a:cxn>
                    <a:cxn ang="0">
                      <a:pos x="csX1" y="csY1"/>
                    </a:cxn>
                    <a:cxn ang="0">
                      <a:pos x="csX2" y="csY2"/>
                    </a:cxn>
                    <a:cxn ang="0">
                      <a:pos x="csX3" y="csY3"/>
                    </a:cxn>
                    <a:cxn ang="0">
                      <a:pos x="csX4" y="csY4"/>
                    </a:cxn>
                  </a:cxnLst>
                  <a:rect l="l" t="t" r="r" b="b"/>
                  <a:pathLst>
                    <a:path w="267426" h="182476">
                      <a:moveTo>
                        <a:pt x="-104" y="42331"/>
                      </a:moveTo>
                      <a:lnTo>
                        <a:pt x="-104" y="42331"/>
                      </a:lnTo>
                      <a:lnTo>
                        <a:pt x="24208" y="221"/>
                      </a:lnTo>
                      <a:lnTo>
                        <a:pt x="267323" y="140587"/>
                      </a:lnTo>
                      <a:lnTo>
                        <a:pt x="243011" y="182697"/>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16" name="Freeform: Shape 315">
                  <a:extLst>
                    <a:ext uri="{FF2B5EF4-FFF2-40B4-BE49-F238E27FC236}">
                      <a16:creationId xmlns:a16="http://schemas.microsoft.com/office/drawing/2014/main" id="{AE824FAF-AF4E-3606-45EA-0353C6AAD122}"/>
                    </a:ext>
                  </a:extLst>
                </p:cNvPr>
                <p:cNvSpPr/>
                <p:nvPr/>
              </p:nvSpPr>
              <p:spPr>
                <a:xfrm>
                  <a:off x="4388518" y="3636354"/>
                  <a:ext cx="267426" cy="154403"/>
                </a:xfrm>
                <a:custGeom>
                  <a:avLst/>
                  <a:gdLst>
                    <a:gd name="csX0" fmla="*/ -101 w 267426"/>
                    <a:gd name="csY0" fmla="*/ 14255 h 154403"/>
                    <a:gd name="csX1" fmla="*/ 24210 w 267426"/>
                    <a:gd name="csY1" fmla="*/ 218 h 154403"/>
                    <a:gd name="csX2" fmla="*/ 267325 w 267426"/>
                    <a:gd name="csY2" fmla="*/ 140585 h 154403"/>
                    <a:gd name="csX3" fmla="*/ 243014 w 267426"/>
                    <a:gd name="csY3" fmla="*/ 154621 h 154403"/>
                  </a:gdLst>
                  <a:ahLst/>
                  <a:cxnLst>
                    <a:cxn ang="0">
                      <a:pos x="csX0" y="csY0"/>
                    </a:cxn>
                    <a:cxn ang="0">
                      <a:pos x="csX1" y="csY1"/>
                    </a:cxn>
                    <a:cxn ang="0">
                      <a:pos x="csX2" y="csY2"/>
                    </a:cxn>
                    <a:cxn ang="0">
                      <a:pos x="csX3" y="csY3"/>
                    </a:cxn>
                  </a:cxnLst>
                  <a:rect l="l" t="t" r="r" b="b"/>
                  <a:pathLst>
                    <a:path w="267426" h="154403">
                      <a:moveTo>
                        <a:pt x="-101" y="14255"/>
                      </a:moveTo>
                      <a:lnTo>
                        <a:pt x="24210" y="218"/>
                      </a:lnTo>
                      <a:lnTo>
                        <a:pt x="267325" y="140585"/>
                      </a:lnTo>
                      <a:lnTo>
                        <a:pt x="243014" y="154621"/>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17" name="Freeform: Shape 316">
                  <a:extLst>
                    <a:ext uri="{FF2B5EF4-FFF2-40B4-BE49-F238E27FC236}">
                      <a16:creationId xmlns:a16="http://schemas.microsoft.com/office/drawing/2014/main" id="{CF224248-C794-5DE1-5FE8-347D7CC5BC04}"/>
                    </a:ext>
                  </a:extLst>
                </p:cNvPr>
                <p:cNvSpPr/>
                <p:nvPr/>
              </p:nvSpPr>
              <p:spPr>
                <a:xfrm>
                  <a:off x="4607321" y="3776721"/>
                  <a:ext cx="48623" cy="56146"/>
                </a:xfrm>
                <a:custGeom>
                  <a:avLst/>
                  <a:gdLst>
                    <a:gd name="csX0" fmla="*/ -91 w 48623"/>
                    <a:gd name="csY0" fmla="*/ 56374 h 56146"/>
                    <a:gd name="csX1" fmla="*/ 24221 w 48623"/>
                    <a:gd name="csY1" fmla="*/ 14264 h 56146"/>
                    <a:gd name="csX2" fmla="*/ 48533 w 48623"/>
                    <a:gd name="csY2" fmla="*/ 227 h 56146"/>
                    <a:gd name="csX3" fmla="*/ 48533 w 48623"/>
                    <a:gd name="csY3" fmla="*/ 28300 h 56146"/>
                    <a:gd name="csX4" fmla="*/ -91 w 48623"/>
                    <a:gd name="csY4" fmla="*/ 56374 h 56146"/>
                  </a:gdLst>
                  <a:ahLst/>
                  <a:cxnLst>
                    <a:cxn ang="0">
                      <a:pos x="csX0" y="csY0"/>
                    </a:cxn>
                    <a:cxn ang="0">
                      <a:pos x="csX1" y="csY1"/>
                    </a:cxn>
                    <a:cxn ang="0">
                      <a:pos x="csX2" y="csY2"/>
                    </a:cxn>
                    <a:cxn ang="0">
                      <a:pos x="csX3" y="csY3"/>
                    </a:cxn>
                    <a:cxn ang="0">
                      <a:pos x="csX4" y="csY4"/>
                    </a:cxn>
                  </a:cxnLst>
                  <a:rect l="l" t="t" r="r" b="b"/>
                  <a:pathLst>
                    <a:path w="48623" h="56146">
                      <a:moveTo>
                        <a:pt x="-91" y="56374"/>
                      </a:moveTo>
                      <a:lnTo>
                        <a:pt x="24221" y="14264"/>
                      </a:lnTo>
                      <a:lnTo>
                        <a:pt x="48533" y="227"/>
                      </a:lnTo>
                      <a:lnTo>
                        <a:pt x="48533" y="28300"/>
                      </a:lnTo>
                      <a:lnTo>
                        <a:pt x="-91" y="56374"/>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318" name="Graphic 71">
                <a:extLst>
                  <a:ext uri="{FF2B5EF4-FFF2-40B4-BE49-F238E27FC236}">
                    <a16:creationId xmlns:a16="http://schemas.microsoft.com/office/drawing/2014/main" id="{1C0AC1B0-1BB6-010E-A6D9-A44D50F18137}"/>
                  </a:ext>
                </a:extLst>
              </p:cNvPr>
              <p:cNvGrpSpPr/>
              <p:nvPr/>
            </p:nvGrpSpPr>
            <p:grpSpPr>
              <a:xfrm>
                <a:off x="4364207" y="3580207"/>
                <a:ext cx="291737" cy="196513"/>
                <a:chOff x="4364207" y="3580207"/>
                <a:chExt cx="291737" cy="196513"/>
              </a:xfrm>
              <a:solidFill>
                <a:srgbClr val="FFFFFF"/>
              </a:solidFill>
            </p:grpSpPr>
            <p:sp>
              <p:nvSpPr>
                <p:cNvPr id="319" name="Freeform: Shape 318">
                  <a:extLst>
                    <a:ext uri="{FF2B5EF4-FFF2-40B4-BE49-F238E27FC236}">
                      <a16:creationId xmlns:a16="http://schemas.microsoft.com/office/drawing/2014/main" id="{A43D85F7-6EFC-E054-AB76-715A99B4BB2B}"/>
                    </a:ext>
                  </a:extLst>
                </p:cNvPr>
                <p:cNvSpPr/>
                <p:nvPr/>
              </p:nvSpPr>
              <p:spPr>
                <a:xfrm>
                  <a:off x="4364207" y="3594244"/>
                  <a:ext cx="267426" cy="182476"/>
                </a:xfrm>
                <a:custGeom>
                  <a:avLst/>
                  <a:gdLst>
                    <a:gd name="csX0" fmla="*/ -104 w 267426"/>
                    <a:gd name="csY0" fmla="*/ 42323 h 182476"/>
                    <a:gd name="csX1" fmla="*/ -104 w 267426"/>
                    <a:gd name="csY1" fmla="*/ 42323 h 182476"/>
                    <a:gd name="csX2" fmla="*/ 24208 w 267426"/>
                    <a:gd name="csY2" fmla="*/ 213 h 182476"/>
                    <a:gd name="csX3" fmla="*/ 267323 w 267426"/>
                    <a:gd name="csY3" fmla="*/ 140580 h 182476"/>
                    <a:gd name="csX4" fmla="*/ 243011 w 267426"/>
                    <a:gd name="csY4" fmla="*/ 182690 h 182476"/>
                  </a:gdLst>
                  <a:ahLst/>
                  <a:cxnLst>
                    <a:cxn ang="0">
                      <a:pos x="csX0" y="csY0"/>
                    </a:cxn>
                    <a:cxn ang="0">
                      <a:pos x="csX1" y="csY1"/>
                    </a:cxn>
                    <a:cxn ang="0">
                      <a:pos x="csX2" y="csY2"/>
                    </a:cxn>
                    <a:cxn ang="0">
                      <a:pos x="csX3" y="csY3"/>
                    </a:cxn>
                    <a:cxn ang="0">
                      <a:pos x="csX4" y="csY4"/>
                    </a:cxn>
                  </a:cxnLst>
                  <a:rect l="l" t="t" r="r" b="b"/>
                  <a:pathLst>
                    <a:path w="267426" h="182476">
                      <a:moveTo>
                        <a:pt x="-104" y="42323"/>
                      </a:moveTo>
                      <a:lnTo>
                        <a:pt x="-104" y="42323"/>
                      </a:lnTo>
                      <a:lnTo>
                        <a:pt x="24208" y="213"/>
                      </a:lnTo>
                      <a:lnTo>
                        <a:pt x="267323" y="140580"/>
                      </a:lnTo>
                      <a:lnTo>
                        <a:pt x="243011" y="182690"/>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20" name="Freeform: Shape 319">
                  <a:extLst>
                    <a:ext uri="{FF2B5EF4-FFF2-40B4-BE49-F238E27FC236}">
                      <a16:creationId xmlns:a16="http://schemas.microsoft.com/office/drawing/2014/main" id="{77B1AF93-FE0B-B6C2-B387-9381986FDF8F}"/>
                    </a:ext>
                  </a:extLst>
                </p:cNvPr>
                <p:cNvSpPr/>
                <p:nvPr/>
              </p:nvSpPr>
              <p:spPr>
                <a:xfrm>
                  <a:off x="4388518" y="3580207"/>
                  <a:ext cx="267426" cy="154403"/>
                </a:xfrm>
                <a:custGeom>
                  <a:avLst/>
                  <a:gdLst>
                    <a:gd name="csX0" fmla="*/ -101 w 267426"/>
                    <a:gd name="csY0" fmla="*/ 14247 h 154403"/>
                    <a:gd name="csX1" fmla="*/ 24210 w 267426"/>
                    <a:gd name="csY1" fmla="*/ 210 h 154403"/>
                    <a:gd name="csX2" fmla="*/ 267325 w 267426"/>
                    <a:gd name="csY2" fmla="*/ 140577 h 154403"/>
                    <a:gd name="csX3" fmla="*/ 243014 w 267426"/>
                    <a:gd name="csY3" fmla="*/ 154614 h 154403"/>
                  </a:gdLst>
                  <a:ahLst/>
                  <a:cxnLst>
                    <a:cxn ang="0">
                      <a:pos x="csX0" y="csY0"/>
                    </a:cxn>
                    <a:cxn ang="0">
                      <a:pos x="csX1" y="csY1"/>
                    </a:cxn>
                    <a:cxn ang="0">
                      <a:pos x="csX2" y="csY2"/>
                    </a:cxn>
                    <a:cxn ang="0">
                      <a:pos x="csX3" y="csY3"/>
                    </a:cxn>
                  </a:cxnLst>
                  <a:rect l="l" t="t" r="r" b="b"/>
                  <a:pathLst>
                    <a:path w="267426" h="154403">
                      <a:moveTo>
                        <a:pt x="-101" y="14247"/>
                      </a:moveTo>
                      <a:lnTo>
                        <a:pt x="24210" y="210"/>
                      </a:lnTo>
                      <a:lnTo>
                        <a:pt x="267325" y="140577"/>
                      </a:lnTo>
                      <a:lnTo>
                        <a:pt x="243014" y="154614"/>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21" name="Freeform: Shape 320">
                  <a:extLst>
                    <a:ext uri="{FF2B5EF4-FFF2-40B4-BE49-F238E27FC236}">
                      <a16:creationId xmlns:a16="http://schemas.microsoft.com/office/drawing/2014/main" id="{B970ECEC-0E77-BEC5-138D-F42B8B535716}"/>
                    </a:ext>
                  </a:extLst>
                </p:cNvPr>
                <p:cNvSpPr/>
                <p:nvPr/>
              </p:nvSpPr>
              <p:spPr>
                <a:xfrm>
                  <a:off x="4607321" y="3720574"/>
                  <a:ext cx="48623" cy="56146"/>
                </a:xfrm>
                <a:custGeom>
                  <a:avLst/>
                  <a:gdLst>
                    <a:gd name="csX0" fmla="*/ -91 w 48623"/>
                    <a:gd name="csY0" fmla="*/ 56366 h 56146"/>
                    <a:gd name="csX1" fmla="*/ 24221 w 48623"/>
                    <a:gd name="csY1" fmla="*/ 14256 h 56146"/>
                    <a:gd name="csX2" fmla="*/ 48533 w 48623"/>
                    <a:gd name="csY2" fmla="*/ 219 h 56146"/>
                    <a:gd name="csX3" fmla="*/ 48533 w 48623"/>
                    <a:gd name="csY3" fmla="*/ 28293 h 56146"/>
                    <a:gd name="csX4" fmla="*/ -91 w 48623"/>
                    <a:gd name="csY4" fmla="*/ 56366 h 56146"/>
                  </a:gdLst>
                  <a:ahLst/>
                  <a:cxnLst>
                    <a:cxn ang="0">
                      <a:pos x="csX0" y="csY0"/>
                    </a:cxn>
                    <a:cxn ang="0">
                      <a:pos x="csX1" y="csY1"/>
                    </a:cxn>
                    <a:cxn ang="0">
                      <a:pos x="csX2" y="csY2"/>
                    </a:cxn>
                    <a:cxn ang="0">
                      <a:pos x="csX3" y="csY3"/>
                    </a:cxn>
                    <a:cxn ang="0">
                      <a:pos x="csX4" y="csY4"/>
                    </a:cxn>
                  </a:cxnLst>
                  <a:rect l="l" t="t" r="r" b="b"/>
                  <a:pathLst>
                    <a:path w="48623" h="56146">
                      <a:moveTo>
                        <a:pt x="-91" y="56366"/>
                      </a:moveTo>
                      <a:lnTo>
                        <a:pt x="24221" y="14256"/>
                      </a:lnTo>
                      <a:lnTo>
                        <a:pt x="48533" y="219"/>
                      </a:lnTo>
                      <a:lnTo>
                        <a:pt x="48533" y="28293"/>
                      </a:lnTo>
                      <a:lnTo>
                        <a:pt x="-91" y="56366"/>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322" name="Graphic 71">
                <a:extLst>
                  <a:ext uri="{FF2B5EF4-FFF2-40B4-BE49-F238E27FC236}">
                    <a16:creationId xmlns:a16="http://schemas.microsoft.com/office/drawing/2014/main" id="{91096695-A7D6-B3F2-169B-FB56100D1D81}"/>
                  </a:ext>
                </a:extLst>
              </p:cNvPr>
              <p:cNvGrpSpPr/>
              <p:nvPr/>
            </p:nvGrpSpPr>
            <p:grpSpPr>
              <a:xfrm>
                <a:off x="4704595" y="3748647"/>
                <a:ext cx="291738" cy="196513"/>
                <a:chOff x="4704595" y="3748647"/>
                <a:chExt cx="291738" cy="196513"/>
              </a:xfrm>
              <a:solidFill>
                <a:srgbClr val="FFFFFF"/>
              </a:solidFill>
            </p:grpSpPr>
            <p:sp>
              <p:nvSpPr>
                <p:cNvPr id="323" name="Freeform: Shape 322">
                  <a:extLst>
                    <a:ext uri="{FF2B5EF4-FFF2-40B4-BE49-F238E27FC236}">
                      <a16:creationId xmlns:a16="http://schemas.microsoft.com/office/drawing/2014/main" id="{28D6FB59-4924-E655-8CDB-BEA9D60DD402}"/>
                    </a:ext>
                  </a:extLst>
                </p:cNvPr>
                <p:cNvSpPr/>
                <p:nvPr/>
              </p:nvSpPr>
              <p:spPr>
                <a:xfrm rot="10800000" flipV="1">
                  <a:off x="4728907" y="3762684"/>
                  <a:ext cx="267426" cy="182476"/>
                </a:xfrm>
                <a:custGeom>
                  <a:avLst/>
                  <a:gdLst>
                    <a:gd name="csX0" fmla="*/ -55 w 267426"/>
                    <a:gd name="csY0" fmla="*/ 42346 h 182476"/>
                    <a:gd name="csX1" fmla="*/ -55 w 267426"/>
                    <a:gd name="csY1" fmla="*/ 42346 h 182476"/>
                    <a:gd name="csX2" fmla="*/ 24257 w 267426"/>
                    <a:gd name="csY2" fmla="*/ 236 h 182476"/>
                    <a:gd name="csX3" fmla="*/ 267372 w 267426"/>
                    <a:gd name="csY3" fmla="*/ 140602 h 182476"/>
                    <a:gd name="csX4" fmla="*/ 243060 w 267426"/>
                    <a:gd name="csY4" fmla="*/ 182712 h 182476"/>
                  </a:gdLst>
                  <a:ahLst/>
                  <a:cxnLst>
                    <a:cxn ang="0">
                      <a:pos x="csX0" y="csY0"/>
                    </a:cxn>
                    <a:cxn ang="0">
                      <a:pos x="csX1" y="csY1"/>
                    </a:cxn>
                    <a:cxn ang="0">
                      <a:pos x="csX2" y="csY2"/>
                    </a:cxn>
                    <a:cxn ang="0">
                      <a:pos x="csX3" y="csY3"/>
                    </a:cxn>
                    <a:cxn ang="0">
                      <a:pos x="csX4" y="csY4"/>
                    </a:cxn>
                  </a:cxnLst>
                  <a:rect l="l" t="t" r="r" b="b"/>
                  <a:pathLst>
                    <a:path w="267426" h="182476">
                      <a:moveTo>
                        <a:pt x="-55" y="42346"/>
                      </a:moveTo>
                      <a:lnTo>
                        <a:pt x="-55" y="42346"/>
                      </a:lnTo>
                      <a:lnTo>
                        <a:pt x="24257" y="236"/>
                      </a:lnTo>
                      <a:lnTo>
                        <a:pt x="267372" y="140602"/>
                      </a:lnTo>
                      <a:lnTo>
                        <a:pt x="243060" y="182712"/>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24" name="Freeform: Shape 323">
                  <a:extLst>
                    <a:ext uri="{FF2B5EF4-FFF2-40B4-BE49-F238E27FC236}">
                      <a16:creationId xmlns:a16="http://schemas.microsoft.com/office/drawing/2014/main" id="{670D60E6-4861-7EDD-7EEF-F1E182A045E9}"/>
                    </a:ext>
                  </a:extLst>
                </p:cNvPr>
                <p:cNvSpPr/>
                <p:nvPr/>
              </p:nvSpPr>
              <p:spPr>
                <a:xfrm rot="10800000" flipV="1">
                  <a:off x="4704595" y="3748647"/>
                  <a:ext cx="267426" cy="154403"/>
                </a:xfrm>
                <a:custGeom>
                  <a:avLst/>
                  <a:gdLst>
                    <a:gd name="csX0" fmla="*/ -59 w 267426"/>
                    <a:gd name="csY0" fmla="*/ 14270 h 154403"/>
                    <a:gd name="csX1" fmla="*/ 24253 w 267426"/>
                    <a:gd name="csY1" fmla="*/ 233 h 154403"/>
                    <a:gd name="csX2" fmla="*/ 267368 w 267426"/>
                    <a:gd name="csY2" fmla="*/ 140600 h 154403"/>
                    <a:gd name="csX3" fmla="*/ 243056 w 267426"/>
                    <a:gd name="csY3" fmla="*/ 154636 h 154403"/>
                  </a:gdLst>
                  <a:ahLst/>
                  <a:cxnLst>
                    <a:cxn ang="0">
                      <a:pos x="csX0" y="csY0"/>
                    </a:cxn>
                    <a:cxn ang="0">
                      <a:pos x="csX1" y="csY1"/>
                    </a:cxn>
                    <a:cxn ang="0">
                      <a:pos x="csX2" y="csY2"/>
                    </a:cxn>
                    <a:cxn ang="0">
                      <a:pos x="csX3" y="csY3"/>
                    </a:cxn>
                  </a:cxnLst>
                  <a:rect l="l" t="t" r="r" b="b"/>
                  <a:pathLst>
                    <a:path w="267426" h="154403">
                      <a:moveTo>
                        <a:pt x="-59" y="14270"/>
                      </a:moveTo>
                      <a:lnTo>
                        <a:pt x="24253" y="233"/>
                      </a:lnTo>
                      <a:lnTo>
                        <a:pt x="267368" y="140600"/>
                      </a:lnTo>
                      <a:lnTo>
                        <a:pt x="243056" y="154636"/>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25" name="Freeform: Shape 324">
                  <a:extLst>
                    <a:ext uri="{FF2B5EF4-FFF2-40B4-BE49-F238E27FC236}">
                      <a16:creationId xmlns:a16="http://schemas.microsoft.com/office/drawing/2014/main" id="{5F153FE7-4EA2-8AEA-B4D2-75A581F72CE2}"/>
                    </a:ext>
                  </a:extLst>
                </p:cNvPr>
                <p:cNvSpPr/>
                <p:nvPr/>
              </p:nvSpPr>
              <p:spPr>
                <a:xfrm rot="10800000" flipV="1">
                  <a:off x="4704595" y="3889014"/>
                  <a:ext cx="48623" cy="56146"/>
                </a:xfrm>
                <a:custGeom>
                  <a:avLst/>
                  <a:gdLst>
                    <a:gd name="csX0" fmla="*/ -78 w 48623"/>
                    <a:gd name="csY0" fmla="*/ 56389 h 56146"/>
                    <a:gd name="csX1" fmla="*/ 24234 w 48623"/>
                    <a:gd name="csY1" fmla="*/ 14279 h 56146"/>
                    <a:gd name="csX2" fmla="*/ 48546 w 48623"/>
                    <a:gd name="csY2" fmla="*/ 242 h 56146"/>
                    <a:gd name="csX3" fmla="*/ 48546 w 48623"/>
                    <a:gd name="csY3" fmla="*/ 28315 h 56146"/>
                    <a:gd name="csX4" fmla="*/ -78 w 48623"/>
                    <a:gd name="csY4" fmla="*/ 56389 h 56146"/>
                  </a:gdLst>
                  <a:ahLst/>
                  <a:cxnLst>
                    <a:cxn ang="0">
                      <a:pos x="csX0" y="csY0"/>
                    </a:cxn>
                    <a:cxn ang="0">
                      <a:pos x="csX1" y="csY1"/>
                    </a:cxn>
                    <a:cxn ang="0">
                      <a:pos x="csX2" y="csY2"/>
                    </a:cxn>
                    <a:cxn ang="0">
                      <a:pos x="csX3" y="csY3"/>
                    </a:cxn>
                    <a:cxn ang="0">
                      <a:pos x="csX4" y="csY4"/>
                    </a:cxn>
                  </a:cxnLst>
                  <a:rect l="l" t="t" r="r" b="b"/>
                  <a:pathLst>
                    <a:path w="48623" h="56146">
                      <a:moveTo>
                        <a:pt x="-78" y="56389"/>
                      </a:moveTo>
                      <a:lnTo>
                        <a:pt x="24234" y="14279"/>
                      </a:lnTo>
                      <a:lnTo>
                        <a:pt x="48546" y="242"/>
                      </a:lnTo>
                      <a:lnTo>
                        <a:pt x="48546" y="28315"/>
                      </a:lnTo>
                      <a:lnTo>
                        <a:pt x="-78" y="56389"/>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326" name="Graphic 71">
                <a:extLst>
                  <a:ext uri="{FF2B5EF4-FFF2-40B4-BE49-F238E27FC236}">
                    <a16:creationId xmlns:a16="http://schemas.microsoft.com/office/drawing/2014/main" id="{AA87F758-FF7F-24C6-2EB0-477A241F79CF}"/>
                  </a:ext>
                </a:extLst>
              </p:cNvPr>
              <p:cNvGrpSpPr/>
              <p:nvPr/>
            </p:nvGrpSpPr>
            <p:grpSpPr>
              <a:xfrm>
                <a:off x="4704595" y="3696215"/>
                <a:ext cx="291738" cy="196512"/>
                <a:chOff x="4704595" y="3696215"/>
                <a:chExt cx="291738" cy="196512"/>
              </a:xfrm>
              <a:solidFill>
                <a:srgbClr val="FFFFFF"/>
              </a:solidFill>
            </p:grpSpPr>
            <p:sp>
              <p:nvSpPr>
                <p:cNvPr id="327" name="Freeform: Shape 326">
                  <a:extLst>
                    <a:ext uri="{FF2B5EF4-FFF2-40B4-BE49-F238E27FC236}">
                      <a16:creationId xmlns:a16="http://schemas.microsoft.com/office/drawing/2014/main" id="{BBD6D315-F8FC-08DB-AF42-8E6BF23477D7}"/>
                    </a:ext>
                  </a:extLst>
                </p:cNvPr>
                <p:cNvSpPr/>
                <p:nvPr/>
              </p:nvSpPr>
              <p:spPr>
                <a:xfrm rot="10800000" flipV="1">
                  <a:off x="4728907" y="3710251"/>
                  <a:ext cx="267426" cy="182476"/>
                </a:xfrm>
                <a:custGeom>
                  <a:avLst/>
                  <a:gdLst>
                    <a:gd name="csX0" fmla="*/ -55 w 267426"/>
                    <a:gd name="csY0" fmla="*/ 42339 h 182476"/>
                    <a:gd name="csX1" fmla="*/ -55 w 267426"/>
                    <a:gd name="csY1" fmla="*/ 42339 h 182476"/>
                    <a:gd name="csX2" fmla="*/ 24257 w 267426"/>
                    <a:gd name="csY2" fmla="*/ 229 h 182476"/>
                    <a:gd name="csX3" fmla="*/ 267372 w 267426"/>
                    <a:gd name="csY3" fmla="*/ 140595 h 182476"/>
                    <a:gd name="csX4" fmla="*/ 243060 w 267426"/>
                    <a:gd name="csY4" fmla="*/ 182705 h 182476"/>
                  </a:gdLst>
                  <a:ahLst/>
                  <a:cxnLst>
                    <a:cxn ang="0">
                      <a:pos x="csX0" y="csY0"/>
                    </a:cxn>
                    <a:cxn ang="0">
                      <a:pos x="csX1" y="csY1"/>
                    </a:cxn>
                    <a:cxn ang="0">
                      <a:pos x="csX2" y="csY2"/>
                    </a:cxn>
                    <a:cxn ang="0">
                      <a:pos x="csX3" y="csY3"/>
                    </a:cxn>
                    <a:cxn ang="0">
                      <a:pos x="csX4" y="csY4"/>
                    </a:cxn>
                  </a:cxnLst>
                  <a:rect l="l" t="t" r="r" b="b"/>
                  <a:pathLst>
                    <a:path w="267426" h="182476">
                      <a:moveTo>
                        <a:pt x="-55" y="42339"/>
                      </a:moveTo>
                      <a:lnTo>
                        <a:pt x="-55" y="42339"/>
                      </a:lnTo>
                      <a:lnTo>
                        <a:pt x="24257" y="229"/>
                      </a:lnTo>
                      <a:lnTo>
                        <a:pt x="267372" y="140595"/>
                      </a:lnTo>
                      <a:lnTo>
                        <a:pt x="243060" y="182705"/>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28" name="Freeform: Shape 327">
                  <a:extLst>
                    <a:ext uri="{FF2B5EF4-FFF2-40B4-BE49-F238E27FC236}">
                      <a16:creationId xmlns:a16="http://schemas.microsoft.com/office/drawing/2014/main" id="{8CC5E0F5-E9F2-9DF4-73D9-B5F1F8C9D31D}"/>
                    </a:ext>
                  </a:extLst>
                </p:cNvPr>
                <p:cNvSpPr/>
                <p:nvPr/>
              </p:nvSpPr>
              <p:spPr>
                <a:xfrm rot="10800000" flipV="1">
                  <a:off x="4704595" y="3696215"/>
                  <a:ext cx="267426" cy="154403"/>
                </a:xfrm>
                <a:custGeom>
                  <a:avLst/>
                  <a:gdLst>
                    <a:gd name="csX0" fmla="*/ -59 w 267426"/>
                    <a:gd name="csY0" fmla="*/ 14263 h 154403"/>
                    <a:gd name="csX1" fmla="*/ 24253 w 267426"/>
                    <a:gd name="csY1" fmla="*/ 226 h 154403"/>
                    <a:gd name="csX2" fmla="*/ 267368 w 267426"/>
                    <a:gd name="csY2" fmla="*/ 140593 h 154403"/>
                    <a:gd name="csX3" fmla="*/ 243056 w 267426"/>
                    <a:gd name="csY3" fmla="*/ 154629 h 154403"/>
                  </a:gdLst>
                  <a:ahLst/>
                  <a:cxnLst>
                    <a:cxn ang="0">
                      <a:pos x="csX0" y="csY0"/>
                    </a:cxn>
                    <a:cxn ang="0">
                      <a:pos x="csX1" y="csY1"/>
                    </a:cxn>
                    <a:cxn ang="0">
                      <a:pos x="csX2" y="csY2"/>
                    </a:cxn>
                    <a:cxn ang="0">
                      <a:pos x="csX3" y="csY3"/>
                    </a:cxn>
                  </a:cxnLst>
                  <a:rect l="l" t="t" r="r" b="b"/>
                  <a:pathLst>
                    <a:path w="267426" h="154403">
                      <a:moveTo>
                        <a:pt x="-59" y="14263"/>
                      </a:moveTo>
                      <a:lnTo>
                        <a:pt x="24253" y="226"/>
                      </a:lnTo>
                      <a:lnTo>
                        <a:pt x="267368" y="140593"/>
                      </a:lnTo>
                      <a:lnTo>
                        <a:pt x="243056" y="154629"/>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29" name="Freeform: Shape 328">
                  <a:extLst>
                    <a:ext uri="{FF2B5EF4-FFF2-40B4-BE49-F238E27FC236}">
                      <a16:creationId xmlns:a16="http://schemas.microsoft.com/office/drawing/2014/main" id="{A83A2CEF-48C8-7432-4C50-CEF521284B94}"/>
                    </a:ext>
                  </a:extLst>
                </p:cNvPr>
                <p:cNvSpPr/>
                <p:nvPr/>
              </p:nvSpPr>
              <p:spPr>
                <a:xfrm rot="10800000" flipV="1">
                  <a:off x="4704595" y="3836581"/>
                  <a:ext cx="48623" cy="56146"/>
                </a:xfrm>
                <a:custGeom>
                  <a:avLst/>
                  <a:gdLst>
                    <a:gd name="csX0" fmla="*/ -78 w 48623"/>
                    <a:gd name="csY0" fmla="*/ 56382 h 56146"/>
                    <a:gd name="csX1" fmla="*/ 24234 w 48623"/>
                    <a:gd name="csY1" fmla="*/ 14272 h 56146"/>
                    <a:gd name="csX2" fmla="*/ 48546 w 48623"/>
                    <a:gd name="csY2" fmla="*/ 235 h 56146"/>
                    <a:gd name="csX3" fmla="*/ 48546 w 48623"/>
                    <a:gd name="csY3" fmla="*/ 28308 h 56146"/>
                    <a:gd name="csX4" fmla="*/ -78 w 48623"/>
                    <a:gd name="csY4" fmla="*/ 56382 h 56146"/>
                  </a:gdLst>
                  <a:ahLst/>
                  <a:cxnLst>
                    <a:cxn ang="0">
                      <a:pos x="csX0" y="csY0"/>
                    </a:cxn>
                    <a:cxn ang="0">
                      <a:pos x="csX1" y="csY1"/>
                    </a:cxn>
                    <a:cxn ang="0">
                      <a:pos x="csX2" y="csY2"/>
                    </a:cxn>
                    <a:cxn ang="0">
                      <a:pos x="csX3" y="csY3"/>
                    </a:cxn>
                    <a:cxn ang="0">
                      <a:pos x="csX4" y="csY4"/>
                    </a:cxn>
                  </a:cxnLst>
                  <a:rect l="l" t="t" r="r" b="b"/>
                  <a:pathLst>
                    <a:path w="48623" h="56146">
                      <a:moveTo>
                        <a:pt x="-78" y="56382"/>
                      </a:moveTo>
                      <a:lnTo>
                        <a:pt x="24234" y="14272"/>
                      </a:lnTo>
                      <a:lnTo>
                        <a:pt x="48546" y="235"/>
                      </a:lnTo>
                      <a:lnTo>
                        <a:pt x="48546" y="28308"/>
                      </a:lnTo>
                      <a:lnTo>
                        <a:pt x="-78" y="56382"/>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330" name="Graphic 71">
                <a:extLst>
                  <a:ext uri="{FF2B5EF4-FFF2-40B4-BE49-F238E27FC236}">
                    <a16:creationId xmlns:a16="http://schemas.microsoft.com/office/drawing/2014/main" id="{605E34D8-4845-75DD-3518-28E82F7E7629}"/>
                  </a:ext>
                </a:extLst>
              </p:cNvPr>
              <p:cNvGrpSpPr/>
              <p:nvPr/>
            </p:nvGrpSpPr>
            <p:grpSpPr>
              <a:xfrm>
                <a:off x="4704595" y="3636354"/>
                <a:ext cx="291738" cy="196513"/>
                <a:chOff x="4704595" y="3636354"/>
                <a:chExt cx="291738" cy="196513"/>
              </a:xfrm>
              <a:solidFill>
                <a:srgbClr val="FFFFFF"/>
              </a:solidFill>
            </p:grpSpPr>
            <p:sp>
              <p:nvSpPr>
                <p:cNvPr id="331" name="Freeform: Shape 330">
                  <a:extLst>
                    <a:ext uri="{FF2B5EF4-FFF2-40B4-BE49-F238E27FC236}">
                      <a16:creationId xmlns:a16="http://schemas.microsoft.com/office/drawing/2014/main" id="{F230EBBE-B343-296A-DD9D-53255A18FF4C}"/>
                    </a:ext>
                  </a:extLst>
                </p:cNvPr>
                <p:cNvSpPr/>
                <p:nvPr/>
              </p:nvSpPr>
              <p:spPr>
                <a:xfrm rot="10800000" flipV="1">
                  <a:off x="4728907" y="3650391"/>
                  <a:ext cx="267426" cy="182476"/>
                </a:xfrm>
                <a:custGeom>
                  <a:avLst/>
                  <a:gdLst>
                    <a:gd name="csX0" fmla="*/ -55 w 267426"/>
                    <a:gd name="csY0" fmla="*/ 42331 h 182476"/>
                    <a:gd name="csX1" fmla="*/ -55 w 267426"/>
                    <a:gd name="csY1" fmla="*/ 42331 h 182476"/>
                    <a:gd name="csX2" fmla="*/ 24257 w 267426"/>
                    <a:gd name="csY2" fmla="*/ 221 h 182476"/>
                    <a:gd name="csX3" fmla="*/ 267372 w 267426"/>
                    <a:gd name="csY3" fmla="*/ 140587 h 182476"/>
                    <a:gd name="csX4" fmla="*/ 243060 w 267426"/>
                    <a:gd name="csY4" fmla="*/ 182697 h 182476"/>
                  </a:gdLst>
                  <a:ahLst/>
                  <a:cxnLst>
                    <a:cxn ang="0">
                      <a:pos x="csX0" y="csY0"/>
                    </a:cxn>
                    <a:cxn ang="0">
                      <a:pos x="csX1" y="csY1"/>
                    </a:cxn>
                    <a:cxn ang="0">
                      <a:pos x="csX2" y="csY2"/>
                    </a:cxn>
                    <a:cxn ang="0">
                      <a:pos x="csX3" y="csY3"/>
                    </a:cxn>
                    <a:cxn ang="0">
                      <a:pos x="csX4" y="csY4"/>
                    </a:cxn>
                  </a:cxnLst>
                  <a:rect l="l" t="t" r="r" b="b"/>
                  <a:pathLst>
                    <a:path w="267426" h="182476">
                      <a:moveTo>
                        <a:pt x="-55" y="42331"/>
                      </a:moveTo>
                      <a:lnTo>
                        <a:pt x="-55" y="42331"/>
                      </a:lnTo>
                      <a:lnTo>
                        <a:pt x="24257" y="221"/>
                      </a:lnTo>
                      <a:lnTo>
                        <a:pt x="267372" y="140587"/>
                      </a:lnTo>
                      <a:lnTo>
                        <a:pt x="243060" y="182697"/>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32" name="Freeform: Shape 331">
                  <a:extLst>
                    <a:ext uri="{FF2B5EF4-FFF2-40B4-BE49-F238E27FC236}">
                      <a16:creationId xmlns:a16="http://schemas.microsoft.com/office/drawing/2014/main" id="{99BC8403-2FB8-8364-B367-A8D1280782D2}"/>
                    </a:ext>
                  </a:extLst>
                </p:cNvPr>
                <p:cNvSpPr/>
                <p:nvPr/>
              </p:nvSpPr>
              <p:spPr>
                <a:xfrm rot="10800000" flipV="1">
                  <a:off x="4704595" y="3636354"/>
                  <a:ext cx="267426" cy="154403"/>
                </a:xfrm>
                <a:custGeom>
                  <a:avLst/>
                  <a:gdLst>
                    <a:gd name="csX0" fmla="*/ -59 w 267426"/>
                    <a:gd name="csY0" fmla="*/ 14255 h 154403"/>
                    <a:gd name="csX1" fmla="*/ 24253 w 267426"/>
                    <a:gd name="csY1" fmla="*/ 218 h 154403"/>
                    <a:gd name="csX2" fmla="*/ 267368 w 267426"/>
                    <a:gd name="csY2" fmla="*/ 140585 h 154403"/>
                    <a:gd name="csX3" fmla="*/ 243056 w 267426"/>
                    <a:gd name="csY3" fmla="*/ 154621 h 154403"/>
                  </a:gdLst>
                  <a:ahLst/>
                  <a:cxnLst>
                    <a:cxn ang="0">
                      <a:pos x="csX0" y="csY0"/>
                    </a:cxn>
                    <a:cxn ang="0">
                      <a:pos x="csX1" y="csY1"/>
                    </a:cxn>
                    <a:cxn ang="0">
                      <a:pos x="csX2" y="csY2"/>
                    </a:cxn>
                    <a:cxn ang="0">
                      <a:pos x="csX3" y="csY3"/>
                    </a:cxn>
                  </a:cxnLst>
                  <a:rect l="l" t="t" r="r" b="b"/>
                  <a:pathLst>
                    <a:path w="267426" h="154403">
                      <a:moveTo>
                        <a:pt x="-59" y="14255"/>
                      </a:moveTo>
                      <a:lnTo>
                        <a:pt x="24253" y="218"/>
                      </a:lnTo>
                      <a:lnTo>
                        <a:pt x="267368" y="140585"/>
                      </a:lnTo>
                      <a:lnTo>
                        <a:pt x="243056" y="154621"/>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33" name="Freeform: Shape 332">
                  <a:extLst>
                    <a:ext uri="{FF2B5EF4-FFF2-40B4-BE49-F238E27FC236}">
                      <a16:creationId xmlns:a16="http://schemas.microsoft.com/office/drawing/2014/main" id="{C14DE28B-0352-4A30-FDB8-1EFD690013AE}"/>
                    </a:ext>
                  </a:extLst>
                </p:cNvPr>
                <p:cNvSpPr/>
                <p:nvPr/>
              </p:nvSpPr>
              <p:spPr>
                <a:xfrm rot="10800000" flipV="1">
                  <a:off x="4704595" y="3776721"/>
                  <a:ext cx="48623" cy="56146"/>
                </a:xfrm>
                <a:custGeom>
                  <a:avLst/>
                  <a:gdLst>
                    <a:gd name="csX0" fmla="*/ -78 w 48623"/>
                    <a:gd name="csY0" fmla="*/ 56374 h 56146"/>
                    <a:gd name="csX1" fmla="*/ 24234 w 48623"/>
                    <a:gd name="csY1" fmla="*/ 14264 h 56146"/>
                    <a:gd name="csX2" fmla="*/ 48546 w 48623"/>
                    <a:gd name="csY2" fmla="*/ 227 h 56146"/>
                    <a:gd name="csX3" fmla="*/ 48546 w 48623"/>
                    <a:gd name="csY3" fmla="*/ 28300 h 56146"/>
                    <a:gd name="csX4" fmla="*/ -78 w 48623"/>
                    <a:gd name="csY4" fmla="*/ 56374 h 56146"/>
                  </a:gdLst>
                  <a:ahLst/>
                  <a:cxnLst>
                    <a:cxn ang="0">
                      <a:pos x="csX0" y="csY0"/>
                    </a:cxn>
                    <a:cxn ang="0">
                      <a:pos x="csX1" y="csY1"/>
                    </a:cxn>
                    <a:cxn ang="0">
                      <a:pos x="csX2" y="csY2"/>
                    </a:cxn>
                    <a:cxn ang="0">
                      <a:pos x="csX3" y="csY3"/>
                    </a:cxn>
                    <a:cxn ang="0">
                      <a:pos x="csX4" y="csY4"/>
                    </a:cxn>
                  </a:cxnLst>
                  <a:rect l="l" t="t" r="r" b="b"/>
                  <a:pathLst>
                    <a:path w="48623" h="56146">
                      <a:moveTo>
                        <a:pt x="-78" y="56374"/>
                      </a:moveTo>
                      <a:lnTo>
                        <a:pt x="24234" y="14264"/>
                      </a:lnTo>
                      <a:lnTo>
                        <a:pt x="48546" y="227"/>
                      </a:lnTo>
                      <a:lnTo>
                        <a:pt x="48546" y="28300"/>
                      </a:lnTo>
                      <a:lnTo>
                        <a:pt x="-78" y="56374"/>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334" name="Graphic 71">
                <a:extLst>
                  <a:ext uri="{FF2B5EF4-FFF2-40B4-BE49-F238E27FC236}">
                    <a16:creationId xmlns:a16="http://schemas.microsoft.com/office/drawing/2014/main" id="{3DBF209D-25DE-71DB-2698-6729C1907386}"/>
                  </a:ext>
                </a:extLst>
              </p:cNvPr>
              <p:cNvGrpSpPr/>
              <p:nvPr/>
            </p:nvGrpSpPr>
            <p:grpSpPr>
              <a:xfrm>
                <a:off x="4704595" y="3580207"/>
                <a:ext cx="291738" cy="196513"/>
                <a:chOff x="4704595" y="3580207"/>
                <a:chExt cx="291738" cy="196513"/>
              </a:xfrm>
              <a:solidFill>
                <a:srgbClr val="FFFFFF"/>
              </a:solidFill>
            </p:grpSpPr>
            <p:sp>
              <p:nvSpPr>
                <p:cNvPr id="335" name="Freeform: Shape 334">
                  <a:extLst>
                    <a:ext uri="{FF2B5EF4-FFF2-40B4-BE49-F238E27FC236}">
                      <a16:creationId xmlns:a16="http://schemas.microsoft.com/office/drawing/2014/main" id="{E710ABD8-2466-CB1D-9770-4C31628CCBC5}"/>
                    </a:ext>
                  </a:extLst>
                </p:cNvPr>
                <p:cNvSpPr/>
                <p:nvPr/>
              </p:nvSpPr>
              <p:spPr>
                <a:xfrm rot="10800000" flipV="1">
                  <a:off x="4728907" y="3594244"/>
                  <a:ext cx="267426" cy="182476"/>
                </a:xfrm>
                <a:custGeom>
                  <a:avLst/>
                  <a:gdLst>
                    <a:gd name="csX0" fmla="*/ -55 w 267426"/>
                    <a:gd name="csY0" fmla="*/ 42323 h 182476"/>
                    <a:gd name="csX1" fmla="*/ -55 w 267426"/>
                    <a:gd name="csY1" fmla="*/ 42323 h 182476"/>
                    <a:gd name="csX2" fmla="*/ 24257 w 267426"/>
                    <a:gd name="csY2" fmla="*/ 213 h 182476"/>
                    <a:gd name="csX3" fmla="*/ 267372 w 267426"/>
                    <a:gd name="csY3" fmla="*/ 140580 h 182476"/>
                    <a:gd name="csX4" fmla="*/ 243060 w 267426"/>
                    <a:gd name="csY4" fmla="*/ 182690 h 182476"/>
                  </a:gdLst>
                  <a:ahLst/>
                  <a:cxnLst>
                    <a:cxn ang="0">
                      <a:pos x="csX0" y="csY0"/>
                    </a:cxn>
                    <a:cxn ang="0">
                      <a:pos x="csX1" y="csY1"/>
                    </a:cxn>
                    <a:cxn ang="0">
                      <a:pos x="csX2" y="csY2"/>
                    </a:cxn>
                    <a:cxn ang="0">
                      <a:pos x="csX3" y="csY3"/>
                    </a:cxn>
                    <a:cxn ang="0">
                      <a:pos x="csX4" y="csY4"/>
                    </a:cxn>
                  </a:cxnLst>
                  <a:rect l="l" t="t" r="r" b="b"/>
                  <a:pathLst>
                    <a:path w="267426" h="182476">
                      <a:moveTo>
                        <a:pt x="-55" y="42323"/>
                      </a:moveTo>
                      <a:lnTo>
                        <a:pt x="-55" y="42323"/>
                      </a:lnTo>
                      <a:lnTo>
                        <a:pt x="24257" y="213"/>
                      </a:lnTo>
                      <a:lnTo>
                        <a:pt x="267372" y="140580"/>
                      </a:lnTo>
                      <a:lnTo>
                        <a:pt x="243060" y="182690"/>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36" name="Freeform: Shape 335">
                  <a:extLst>
                    <a:ext uri="{FF2B5EF4-FFF2-40B4-BE49-F238E27FC236}">
                      <a16:creationId xmlns:a16="http://schemas.microsoft.com/office/drawing/2014/main" id="{7E3E2DC1-901E-7C2C-D6A6-8AE5BC739AD2}"/>
                    </a:ext>
                  </a:extLst>
                </p:cNvPr>
                <p:cNvSpPr/>
                <p:nvPr/>
              </p:nvSpPr>
              <p:spPr>
                <a:xfrm rot="10800000" flipV="1">
                  <a:off x="4704595" y="3580207"/>
                  <a:ext cx="267426" cy="154403"/>
                </a:xfrm>
                <a:custGeom>
                  <a:avLst/>
                  <a:gdLst>
                    <a:gd name="csX0" fmla="*/ -59 w 267426"/>
                    <a:gd name="csY0" fmla="*/ 14247 h 154403"/>
                    <a:gd name="csX1" fmla="*/ 24253 w 267426"/>
                    <a:gd name="csY1" fmla="*/ 210 h 154403"/>
                    <a:gd name="csX2" fmla="*/ 267368 w 267426"/>
                    <a:gd name="csY2" fmla="*/ 140577 h 154403"/>
                    <a:gd name="csX3" fmla="*/ 243056 w 267426"/>
                    <a:gd name="csY3" fmla="*/ 154614 h 154403"/>
                  </a:gdLst>
                  <a:ahLst/>
                  <a:cxnLst>
                    <a:cxn ang="0">
                      <a:pos x="csX0" y="csY0"/>
                    </a:cxn>
                    <a:cxn ang="0">
                      <a:pos x="csX1" y="csY1"/>
                    </a:cxn>
                    <a:cxn ang="0">
                      <a:pos x="csX2" y="csY2"/>
                    </a:cxn>
                    <a:cxn ang="0">
                      <a:pos x="csX3" y="csY3"/>
                    </a:cxn>
                  </a:cxnLst>
                  <a:rect l="l" t="t" r="r" b="b"/>
                  <a:pathLst>
                    <a:path w="267426" h="154403">
                      <a:moveTo>
                        <a:pt x="-59" y="14247"/>
                      </a:moveTo>
                      <a:lnTo>
                        <a:pt x="24253" y="210"/>
                      </a:lnTo>
                      <a:lnTo>
                        <a:pt x="267368" y="140577"/>
                      </a:lnTo>
                      <a:lnTo>
                        <a:pt x="243056" y="154614"/>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37" name="Freeform: Shape 336">
                  <a:extLst>
                    <a:ext uri="{FF2B5EF4-FFF2-40B4-BE49-F238E27FC236}">
                      <a16:creationId xmlns:a16="http://schemas.microsoft.com/office/drawing/2014/main" id="{E9773DFC-CDEF-B008-08E0-5363E238E77D}"/>
                    </a:ext>
                  </a:extLst>
                </p:cNvPr>
                <p:cNvSpPr/>
                <p:nvPr/>
              </p:nvSpPr>
              <p:spPr>
                <a:xfrm rot="10800000" flipV="1">
                  <a:off x="4704595" y="3720574"/>
                  <a:ext cx="48623" cy="56146"/>
                </a:xfrm>
                <a:custGeom>
                  <a:avLst/>
                  <a:gdLst>
                    <a:gd name="csX0" fmla="*/ -78 w 48623"/>
                    <a:gd name="csY0" fmla="*/ 56366 h 56146"/>
                    <a:gd name="csX1" fmla="*/ 24234 w 48623"/>
                    <a:gd name="csY1" fmla="*/ 14256 h 56146"/>
                    <a:gd name="csX2" fmla="*/ 48546 w 48623"/>
                    <a:gd name="csY2" fmla="*/ 219 h 56146"/>
                    <a:gd name="csX3" fmla="*/ 48546 w 48623"/>
                    <a:gd name="csY3" fmla="*/ 28293 h 56146"/>
                    <a:gd name="csX4" fmla="*/ -78 w 48623"/>
                    <a:gd name="csY4" fmla="*/ 56366 h 56146"/>
                  </a:gdLst>
                  <a:ahLst/>
                  <a:cxnLst>
                    <a:cxn ang="0">
                      <a:pos x="csX0" y="csY0"/>
                    </a:cxn>
                    <a:cxn ang="0">
                      <a:pos x="csX1" y="csY1"/>
                    </a:cxn>
                    <a:cxn ang="0">
                      <a:pos x="csX2" y="csY2"/>
                    </a:cxn>
                    <a:cxn ang="0">
                      <a:pos x="csX3" y="csY3"/>
                    </a:cxn>
                    <a:cxn ang="0">
                      <a:pos x="csX4" y="csY4"/>
                    </a:cxn>
                  </a:cxnLst>
                  <a:rect l="l" t="t" r="r" b="b"/>
                  <a:pathLst>
                    <a:path w="48623" h="56146">
                      <a:moveTo>
                        <a:pt x="-78" y="56366"/>
                      </a:moveTo>
                      <a:lnTo>
                        <a:pt x="24234" y="14256"/>
                      </a:lnTo>
                      <a:lnTo>
                        <a:pt x="48546" y="219"/>
                      </a:lnTo>
                      <a:lnTo>
                        <a:pt x="48546" y="28293"/>
                      </a:lnTo>
                      <a:lnTo>
                        <a:pt x="-78" y="56366"/>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sp>
            <p:nvSpPr>
              <p:cNvPr id="338" name="Freeform: Shape 337">
                <a:extLst>
                  <a:ext uri="{FF2B5EF4-FFF2-40B4-BE49-F238E27FC236}">
                    <a16:creationId xmlns:a16="http://schemas.microsoft.com/office/drawing/2014/main" id="{5A71F0D4-0231-F49C-430C-CA98AF7711CF}"/>
                  </a:ext>
                </a:extLst>
              </p:cNvPr>
              <p:cNvSpPr/>
              <p:nvPr/>
            </p:nvSpPr>
            <p:spPr>
              <a:xfrm>
                <a:off x="4364207" y="3345298"/>
                <a:ext cx="461918" cy="220872"/>
              </a:xfrm>
              <a:custGeom>
                <a:avLst/>
                <a:gdLst>
                  <a:gd name="csX0" fmla="*/ -94 w 461918"/>
                  <a:gd name="csY0" fmla="*/ 168630 h 220872"/>
                  <a:gd name="csX1" fmla="*/ 291644 w 461918"/>
                  <a:gd name="csY1" fmla="*/ 190 h 220872"/>
                  <a:gd name="csX2" fmla="*/ 461824 w 461918"/>
                  <a:gd name="csY2" fmla="*/ 52623 h 220872"/>
                  <a:gd name="csX3" fmla="*/ 170086 w 461918"/>
                  <a:gd name="csY3" fmla="*/ 221063 h 220872"/>
                </a:gdLst>
                <a:ahLst/>
                <a:cxnLst>
                  <a:cxn ang="0">
                    <a:pos x="csX0" y="csY0"/>
                  </a:cxn>
                  <a:cxn ang="0">
                    <a:pos x="csX1" y="csY1"/>
                  </a:cxn>
                  <a:cxn ang="0">
                    <a:pos x="csX2" y="csY2"/>
                  </a:cxn>
                  <a:cxn ang="0">
                    <a:pos x="csX3" y="csY3"/>
                  </a:cxn>
                </a:cxnLst>
                <a:rect l="l" t="t" r="r" b="b"/>
                <a:pathLst>
                  <a:path w="461918" h="220872">
                    <a:moveTo>
                      <a:pt x="-94" y="168630"/>
                    </a:moveTo>
                    <a:lnTo>
                      <a:pt x="291644" y="190"/>
                    </a:lnTo>
                    <a:lnTo>
                      <a:pt x="461824" y="52623"/>
                    </a:lnTo>
                    <a:lnTo>
                      <a:pt x="170086" y="221063"/>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39" name="Freeform: Shape 338">
                <a:extLst>
                  <a:ext uri="{FF2B5EF4-FFF2-40B4-BE49-F238E27FC236}">
                    <a16:creationId xmlns:a16="http://schemas.microsoft.com/office/drawing/2014/main" id="{F917666D-140E-6394-236B-DF610EA37D95}"/>
                  </a:ext>
                </a:extLst>
              </p:cNvPr>
              <p:cNvSpPr/>
              <p:nvPr/>
            </p:nvSpPr>
            <p:spPr>
              <a:xfrm>
                <a:off x="4534387" y="3397731"/>
                <a:ext cx="437635" cy="280733"/>
              </a:xfrm>
              <a:custGeom>
                <a:avLst/>
                <a:gdLst>
                  <a:gd name="csX0" fmla="*/ 145790 w 437635"/>
                  <a:gd name="csY0" fmla="*/ 280932 h 280733"/>
                  <a:gd name="csX1" fmla="*/ -79 w 437635"/>
                  <a:gd name="csY1" fmla="*/ 168639 h 280733"/>
                  <a:gd name="csX2" fmla="*/ 291659 w 437635"/>
                  <a:gd name="csY2" fmla="*/ 199 h 280733"/>
                  <a:gd name="csX3" fmla="*/ 437557 w 437635"/>
                  <a:gd name="csY3" fmla="*/ 112492 h 280733"/>
                </a:gdLst>
                <a:ahLst/>
                <a:cxnLst>
                  <a:cxn ang="0">
                    <a:pos x="csX0" y="csY0"/>
                  </a:cxn>
                  <a:cxn ang="0">
                    <a:pos x="csX1" y="csY1"/>
                  </a:cxn>
                  <a:cxn ang="0">
                    <a:pos x="csX2" y="csY2"/>
                  </a:cxn>
                  <a:cxn ang="0">
                    <a:pos x="csX3" y="csY3"/>
                  </a:cxn>
                </a:cxnLst>
                <a:rect l="l" t="t" r="r" b="b"/>
                <a:pathLst>
                  <a:path w="437635" h="280733">
                    <a:moveTo>
                      <a:pt x="145790" y="280932"/>
                    </a:moveTo>
                    <a:lnTo>
                      <a:pt x="-79" y="168639"/>
                    </a:lnTo>
                    <a:lnTo>
                      <a:pt x="291659" y="199"/>
                    </a:lnTo>
                    <a:lnTo>
                      <a:pt x="437557" y="112492"/>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340" name="Graphic 71">
              <a:extLst>
                <a:ext uri="{FF2B5EF4-FFF2-40B4-BE49-F238E27FC236}">
                  <a16:creationId xmlns:a16="http://schemas.microsoft.com/office/drawing/2014/main" id="{CE036434-E18C-4BC2-E81D-B852B96C9480}"/>
                </a:ext>
              </a:extLst>
            </p:cNvPr>
            <p:cNvGrpSpPr/>
            <p:nvPr/>
          </p:nvGrpSpPr>
          <p:grpSpPr>
            <a:xfrm>
              <a:off x="4777499" y="3145071"/>
              <a:ext cx="1215611" cy="1179079"/>
              <a:chOff x="4777499" y="3145071"/>
              <a:chExt cx="1215611" cy="1179079"/>
            </a:xfrm>
            <a:solidFill>
              <a:srgbClr val="FFFFFF"/>
            </a:solidFill>
          </p:grpSpPr>
          <p:sp>
            <p:nvSpPr>
              <p:cNvPr id="341" name="Freeform: Shape 340">
                <a:extLst>
                  <a:ext uri="{FF2B5EF4-FFF2-40B4-BE49-F238E27FC236}">
                    <a16:creationId xmlns:a16="http://schemas.microsoft.com/office/drawing/2014/main" id="{4C92E346-3B4A-780E-560A-A908B6071A4B}"/>
                  </a:ext>
                </a:extLst>
              </p:cNvPr>
              <p:cNvSpPr/>
              <p:nvPr/>
            </p:nvSpPr>
            <p:spPr>
              <a:xfrm>
                <a:off x="4777499" y="3622317"/>
                <a:ext cx="486243" cy="701833"/>
              </a:xfrm>
              <a:custGeom>
                <a:avLst/>
                <a:gdLst>
                  <a:gd name="csX0" fmla="*/ 144 w 486243"/>
                  <a:gd name="csY0" fmla="*/ 262 h 701833"/>
                  <a:gd name="csX1" fmla="*/ 486388 w 486243"/>
                  <a:gd name="csY1" fmla="*/ 280995 h 701833"/>
                  <a:gd name="csX2" fmla="*/ 486388 w 486243"/>
                  <a:gd name="csY2" fmla="*/ 702095 h 701833"/>
                  <a:gd name="csX3" fmla="*/ 144 w 486243"/>
                  <a:gd name="csY3" fmla="*/ 421362 h 701833"/>
                </a:gdLst>
                <a:ahLst/>
                <a:cxnLst>
                  <a:cxn ang="0">
                    <a:pos x="csX0" y="csY0"/>
                  </a:cxn>
                  <a:cxn ang="0">
                    <a:pos x="csX1" y="csY1"/>
                  </a:cxn>
                  <a:cxn ang="0">
                    <a:pos x="csX2" y="csY2"/>
                  </a:cxn>
                  <a:cxn ang="0">
                    <a:pos x="csX3" y="csY3"/>
                  </a:cxn>
                </a:cxnLst>
                <a:rect l="l" t="t" r="r" b="b"/>
                <a:pathLst>
                  <a:path w="486243" h="701833">
                    <a:moveTo>
                      <a:pt x="144" y="262"/>
                    </a:moveTo>
                    <a:lnTo>
                      <a:pt x="486388" y="280995"/>
                    </a:lnTo>
                    <a:lnTo>
                      <a:pt x="486388" y="702095"/>
                    </a:lnTo>
                    <a:lnTo>
                      <a:pt x="144" y="421362"/>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42" name="Freeform: Shape 341">
                <a:extLst>
                  <a:ext uri="{FF2B5EF4-FFF2-40B4-BE49-F238E27FC236}">
                    <a16:creationId xmlns:a16="http://schemas.microsoft.com/office/drawing/2014/main" id="{E469DD5F-BCAB-EA36-F1CE-883043FDA945}"/>
                  </a:ext>
                </a:extLst>
              </p:cNvPr>
              <p:cNvSpPr/>
              <p:nvPr/>
            </p:nvSpPr>
            <p:spPr>
              <a:xfrm>
                <a:off x="5263743" y="3481951"/>
                <a:ext cx="729367" cy="842199"/>
              </a:xfrm>
              <a:custGeom>
                <a:avLst/>
                <a:gdLst>
                  <a:gd name="csX0" fmla="*/ 205 w 729367"/>
                  <a:gd name="csY0" fmla="*/ 842455 h 842199"/>
                  <a:gd name="csX1" fmla="*/ 205 w 729367"/>
                  <a:gd name="csY1" fmla="*/ 421355 h 842199"/>
                  <a:gd name="csX2" fmla="*/ 729572 w 729367"/>
                  <a:gd name="csY2" fmla="*/ 255 h 842199"/>
                  <a:gd name="csX3" fmla="*/ 729572 w 729367"/>
                  <a:gd name="csY3" fmla="*/ 421355 h 842199"/>
                </a:gdLst>
                <a:ahLst/>
                <a:cxnLst>
                  <a:cxn ang="0">
                    <a:pos x="csX0" y="csY0"/>
                  </a:cxn>
                  <a:cxn ang="0">
                    <a:pos x="csX1" y="csY1"/>
                  </a:cxn>
                  <a:cxn ang="0">
                    <a:pos x="csX2" y="csY2"/>
                  </a:cxn>
                  <a:cxn ang="0">
                    <a:pos x="csX3" y="csY3"/>
                  </a:cxn>
                </a:cxnLst>
                <a:rect l="l" t="t" r="r" b="b"/>
                <a:pathLst>
                  <a:path w="729367" h="842199">
                    <a:moveTo>
                      <a:pt x="205" y="842455"/>
                    </a:moveTo>
                    <a:lnTo>
                      <a:pt x="205" y="421355"/>
                    </a:lnTo>
                    <a:lnTo>
                      <a:pt x="729572" y="255"/>
                    </a:lnTo>
                    <a:lnTo>
                      <a:pt x="729572" y="421355"/>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43" name="Freeform: Shape 342">
                <a:extLst>
                  <a:ext uri="{FF2B5EF4-FFF2-40B4-BE49-F238E27FC236}">
                    <a16:creationId xmlns:a16="http://schemas.microsoft.com/office/drawing/2014/main" id="{3B5DC04B-64E0-CA51-B247-ABAB0CC40795}"/>
                  </a:ext>
                </a:extLst>
              </p:cNvPr>
              <p:cNvSpPr/>
              <p:nvPr/>
            </p:nvSpPr>
            <p:spPr>
              <a:xfrm>
                <a:off x="4777499" y="3201218"/>
                <a:ext cx="1215611" cy="701833"/>
              </a:xfrm>
              <a:custGeom>
                <a:avLst/>
                <a:gdLst>
                  <a:gd name="csX0" fmla="*/ 181 w 1215611"/>
                  <a:gd name="csY0" fmla="*/ 421320 h 701833"/>
                  <a:gd name="csX1" fmla="*/ 729548 w 1215611"/>
                  <a:gd name="csY1" fmla="*/ 220 h 701833"/>
                  <a:gd name="csX2" fmla="*/ 1215792 w 1215611"/>
                  <a:gd name="csY2" fmla="*/ 280954 h 701833"/>
                  <a:gd name="csX3" fmla="*/ 486425 w 1215611"/>
                  <a:gd name="csY3" fmla="*/ 702054 h 701833"/>
                </a:gdLst>
                <a:ahLst/>
                <a:cxnLst>
                  <a:cxn ang="0">
                    <a:pos x="csX0" y="csY0"/>
                  </a:cxn>
                  <a:cxn ang="0">
                    <a:pos x="csX1" y="csY1"/>
                  </a:cxn>
                  <a:cxn ang="0">
                    <a:pos x="csX2" y="csY2"/>
                  </a:cxn>
                  <a:cxn ang="0">
                    <a:pos x="csX3" y="csY3"/>
                  </a:cxn>
                </a:cxnLst>
                <a:rect l="l" t="t" r="r" b="b"/>
                <a:pathLst>
                  <a:path w="1215611" h="701833">
                    <a:moveTo>
                      <a:pt x="181" y="421320"/>
                    </a:moveTo>
                    <a:lnTo>
                      <a:pt x="729548" y="220"/>
                    </a:lnTo>
                    <a:lnTo>
                      <a:pt x="1215792" y="280954"/>
                    </a:lnTo>
                    <a:lnTo>
                      <a:pt x="486425" y="702054"/>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44" name="Freeform: Shape 343">
                <a:extLst>
                  <a:ext uri="{FF2B5EF4-FFF2-40B4-BE49-F238E27FC236}">
                    <a16:creationId xmlns:a16="http://schemas.microsoft.com/office/drawing/2014/main" id="{A0423E4E-8D7C-3C5E-7187-0240F536FFED}"/>
                  </a:ext>
                </a:extLst>
              </p:cNvPr>
              <p:cNvSpPr/>
              <p:nvPr/>
            </p:nvSpPr>
            <p:spPr>
              <a:xfrm>
                <a:off x="4801813" y="3664427"/>
                <a:ext cx="97248" cy="112293"/>
              </a:xfrm>
              <a:custGeom>
                <a:avLst/>
                <a:gdLst>
                  <a:gd name="csX0" fmla="*/ 128 w 97248"/>
                  <a:gd name="csY0" fmla="*/ 237 h 112293"/>
                  <a:gd name="csX1" fmla="*/ 97376 w 97248"/>
                  <a:gd name="csY1" fmla="*/ 56384 h 112293"/>
                  <a:gd name="csX2" fmla="*/ 97376 w 97248"/>
                  <a:gd name="csY2" fmla="*/ 112530 h 112293"/>
                  <a:gd name="csX3" fmla="*/ 128 w 97248"/>
                  <a:gd name="csY3" fmla="*/ 56384 h 112293"/>
                  <a:gd name="csX4" fmla="*/ 128 w 97248"/>
                  <a:gd name="csY4" fmla="*/ 237 h 112293"/>
                </a:gdLst>
                <a:ahLst/>
                <a:cxnLst>
                  <a:cxn ang="0">
                    <a:pos x="csX0" y="csY0"/>
                  </a:cxn>
                  <a:cxn ang="0">
                    <a:pos x="csX1" y="csY1"/>
                  </a:cxn>
                  <a:cxn ang="0">
                    <a:pos x="csX2" y="csY2"/>
                  </a:cxn>
                  <a:cxn ang="0">
                    <a:pos x="csX3" y="csY3"/>
                  </a:cxn>
                  <a:cxn ang="0">
                    <a:pos x="csX4" y="csY4"/>
                  </a:cxn>
                </a:cxnLst>
                <a:rect l="l" t="t" r="r" b="b"/>
                <a:pathLst>
                  <a:path w="97248" h="112293">
                    <a:moveTo>
                      <a:pt x="128" y="237"/>
                    </a:moveTo>
                    <a:lnTo>
                      <a:pt x="97376" y="56384"/>
                    </a:lnTo>
                    <a:lnTo>
                      <a:pt x="97376" y="112530"/>
                    </a:lnTo>
                    <a:lnTo>
                      <a:pt x="128" y="56384"/>
                    </a:lnTo>
                    <a:lnTo>
                      <a:pt x="128" y="237"/>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45" name="Freeform: Shape 344">
                <a:extLst>
                  <a:ext uri="{FF2B5EF4-FFF2-40B4-BE49-F238E27FC236}">
                    <a16:creationId xmlns:a16="http://schemas.microsoft.com/office/drawing/2014/main" id="{90F5D80B-5A68-8BFF-B5A0-7B7FBAE0EDA4}"/>
                  </a:ext>
                </a:extLst>
              </p:cNvPr>
              <p:cNvSpPr/>
              <p:nvPr/>
            </p:nvSpPr>
            <p:spPr>
              <a:xfrm>
                <a:off x="4801813" y="3664427"/>
                <a:ext cx="97248" cy="112293"/>
              </a:xfrm>
              <a:custGeom>
                <a:avLst/>
                <a:gdLst>
                  <a:gd name="csX0" fmla="*/ 128 w 97248"/>
                  <a:gd name="csY0" fmla="*/ 237 h 112293"/>
                  <a:gd name="csX1" fmla="*/ 97376 w 97248"/>
                  <a:gd name="csY1" fmla="*/ 56384 h 112293"/>
                  <a:gd name="csX2" fmla="*/ 97376 w 97248"/>
                  <a:gd name="csY2" fmla="*/ 112530 h 112293"/>
                  <a:gd name="csX3" fmla="*/ 128 w 97248"/>
                  <a:gd name="csY3" fmla="*/ 56384 h 112293"/>
                  <a:gd name="csX4" fmla="*/ 128 w 97248"/>
                  <a:gd name="csY4" fmla="*/ 237 h 112293"/>
                </a:gdLst>
                <a:ahLst/>
                <a:cxnLst>
                  <a:cxn ang="0">
                    <a:pos x="csX0" y="csY0"/>
                  </a:cxn>
                  <a:cxn ang="0">
                    <a:pos x="csX1" y="csY1"/>
                  </a:cxn>
                  <a:cxn ang="0">
                    <a:pos x="csX2" y="csY2"/>
                  </a:cxn>
                  <a:cxn ang="0">
                    <a:pos x="csX3" y="csY3"/>
                  </a:cxn>
                  <a:cxn ang="0">
                    <a:pos x="csX4" y="csY4"/>
                  </a:cxn>
                </a:cxnLst>
                <a:rect l="l" t="t" r="r" b="b"/>
                <a:pathLst>
                  <a:path w="97248" h="112293">
                    <a:moveTo>
                      <a:pt x="128" y="237"/>
                    </a:moveTo>
                    <a:lnTo>
                      <a:pt x="97376" y="56384"/>
                    </a:lnTo>
                    <a:lnTo>
                      <a:pt x="97376" y="112530"/>
                    </a:lnTo>
                    <a:lnTo>
                      <a:pt x="128" y="56384"/>
                    </a:lnTo>
                    <a:lnTo>
                      <a:pt x="128" y="237"/>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46" name="Freeform: Shape 345">
                <a:extLst>
                  <a:ext uri="{FF2B5EF4-FFF2-40B4-BE49-F238E27FC236}">
                    <a16:creationId xmlns:a16="http://schemas.microsoft.com/office/drawing/2014/main" id="{B3C94690-D0B5-CBC2-80E1-77F2255E6877}"/>
                  </a:ext>
                </a:extLst>
              </p:cNvPr>
              <p:cNvSpPr/>
              <p:nvPr/>
            </p:nvSpPr>
            <p:spPr>
              <a:xfrm>
                <a:off x="4899062" y="3720574"/>
                <a:ext cx="97248" cy="112293"/>
              </a:xfrm>
              <a:custGeom>
                <a:avLst/>
                <a:gdLst>
                  <a:gd name="csX0" fmla="*/ 137 w 97248"/>
                  <a:gd name="csY0" fmla="*/ 243 h 112293"/>
                  <a:gd name="csX1" fmla="*/ 97386 w 97248"/>
                  <a:gd name="csY1" fmla="*/ 56389 h 112293"/>
                  <a:gd name="csX2" fmla="*/ 97386 w 97248"/>
                  <a:gd name="csY2" fmla="*/ 112536 h 112293"/>
                  <a:gd name="csX3" fmla="*/ 137 w 97248"/>
                  <a:gd name="csY3" fmla="*/ 56389 h 112293"/>
                  <a:gd name="csX4" fmla="*/ 137 w 97248"/>
                  <a:gd name="csY4" fmla="*/ 243 h 112293"/>
                </a:gdLst>
                <a:ahLst/>
                <a:cxnLst>
                  <a:cxn ang="0">
                    <a:pos x="csX0" y="csY0"/>
                  </a:cxn>
                  <a:cxn ang="0">
                    <a:pos x="csX1" y="csY1"/>
                  </a:cxn>
                  <a:cxn ang="0">
                    <a:pos x="csX2" y="csY2"/>
                  </a:cxn>
                  <a:cxn ang="0">
                    <a:pos x="csX3" y="csY3"/>
                  </a:cxn>
                  <a:cxn ang="0">
                    <a:pos x="csX4" y="csY4"/>
                  </a:cxn>
                </a:cxnLst>
                <a:rect l="l" t="t" r="r" b="b"/>
                <a:pathLst>
                  <a:path w="97248" h="112293">
                    <a:moveTo>
                      <a:pt x="137" y="243"/>
                    </a:moveTo>
                    <a:lnTo>
                      <a:pt x="97386" y="56389"/>
                    </a:lnTo>
                    <a:lnTo>
                      <a:pt x="97386" y="112536"/>
                    </a:lnTo>
                    <a:lnTo>
                      <a:pt x="137" y="56389"/>
                    </a:lnTo>
                    <a:lnTo>
                      <a:pt x="137" y="243"/>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47" name="Freeform: Shape 346">
                <a:extLst>
                  <a:ext uri="{FF2B5EF4-FFF2-40B4-BE49-F238E27FC236}">
                    <a16:creationId xmlns:a16="http://schemas.microsoft.com/office/drawing/2014/main" id="{925C7666-3DD3-BA5F-3DDE-C61C2A6DDDFD}"/>
                  </a:ext>
                </a:extLst>
              </p:cNvPr>
              <p:cNvSpPr/>
              <p:nvPr/>
            </p:nvSpPr>
            <p:spPr>
              <a:xfrm>
                <a:off x="5044934" y="3804794"/>
                <a:ext cx="97248" cy="112293"/>
              </a:xfrm>
              <a:custGeom>
                <a:avLst/>
                <a:gdLst>
                  <a:gd name="csX0" fmla="*/ 152 w 97248"/>
                  <a:gd name="csY0" fmla="*/ 251 h 112293"/>
                  <a:gd name="csX1" fmla="*/ 97400 w 97248"/>
                  <a:gd name="csY1" fmla="*/ 56398 h 112293"/>
                  <a:gd name="csX2" fmla="*/ 97400 w 97248"/>
                  <a:gd name="csY2" fmla="*/ 112544 h 112293"/>
                  <a:gd name="csX3" fmla="*/ 152 w 97248"/>
                  <a:gd name="csY3" fmla="*/ 56398 h 112293"/>
                  <a:gd name="csX4" fmla="*/ 152 w 97248"/>
                  <a:gd name="csY4" fmla="*/ 251 h 112293"/>
                </a:gdLst>
                <a:ahLst/>
                <a:cxnLst>
                  <a:cxn ang="0">
                    <a:pos x="csX0" y="csY0"/>
                  </a:cxn>
                  <a:cxn ang="0">
                    <a:pos x="csX1" y="csY1"/>
                  </a:cxn>
                  <a:cxn ang="0">
                    <a:pos x="csX2" y="csY2"/>
                  </a:cxn>
                  <a:cxn ang="0">
                    <a:pos x="csX3" y="csY3"/>
                  </a:cxn>
                  <a:cxn ang="0">
                    <a:pos x="csX4" y="csY4"/>
                  </a:cxn>
                </a:cxnLst>
                <a:rect l="l" t="t" r="r" b="b"/>
                <a:pathLst>
                  <a:path w="97248" h="112293">
                    <a:moveTo>
                      <a:pt x="152" y="251"/>
                    </a:moveTo>
                    <a:lnTo>
                      <a:pt x="97400" y="56398"/>
                    </a:lnTo>
                    <a:lnTo>
                      <a:pt x="97400" y="112544"/>
                    </a:lnTo>
                    <a:lnTo>
                      <a:pt x="152" y="56398"/>
                    </a:lnTo>
                    <a:lnTo>
                      <a:pt x="152" y="251"/>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48" name="Freeform: Shape 347">
                <a:extLst>
                  <a:ext uri="{FF2B5EF4-FFF2-40B4-BE49-F238E27FC236}">
                    <a16:creationId xmlns:a16="http://schemas.microsoft.com/office/drawing/2014/main" id="{9FCD7EB2-60CB-C5EC-E3AD-16720674F199}"/>
                  </a:ext>
                </a:extLst>
              </p:cNvPr>
              <p:cNvSpPr/>
              <p:nvPr/>
            </p:nvSpPr>
            <p:spPr>
              <a:xfrm>
                <a:off x="5142183" y="3860941"/>
                <a:ext cx="97248" cy="112293"/>
              </a:xfrm>
              <a:custGeom>
                <a:avLst/>
                <a:gdLst>
                  <a:gd name="csX0" fmla="*/ 161 w 97248"/>
                  <a:gd name="csY0" fmla="*/ 257 h 112293"/>
                  <a:gd name="csX1" fmla="*/ 97410 w 97248"/>
                  <a:gd name="csY1" fmla="*/ 56403 h 112293"/>
                  <a:gd name="csX2" fmla="*/ 97410 w 97248"/>
                  <a:gd name="csY2" fmla="*/ 112550 h 112293"/>
                  <a:gd name="csX3" fmla="*/ 161 w 97248"/>
                  <a:gd name="csY3" fmla="*/ 56403 h 112293"/>
                  <a:gd name="csX4" fmla="*/ 161 w 97248"/>
                  <a:gd name="csY4" fmla="*/ 257 h 112293"/>
                </a:gdLst>
                <a:ahLst/>
                <a:cxnLst>
                  <a:cxn ang="0">
                    <a:pos x="csX0" y="csY0"/>
                  </a:cxn>
                  <a:cxn ang="0">
                    <a:pos x="csX1" y="csY1"/>
                  </a:cxn>
                  <a:cxn ang="0">
                    <a:pos x="csX2" y="csY2"/>
                  </a:cxn>
                  <a:cxn ang="0">
                    <a:pos x="csX3" y="csY3"/>
                  </a:cxn>
                  <a:cxn ang="0">
                    <a:pos x="csX4" y="csY4"/>
                  </a:cxn>
                </a:cxnLst>
                <a:rect l="l" t="t" r="r" b="b"/>
                <a:pathLst>
                  <a:path w="97248" h="112293">
                    <a:moveTo>
                      <a:pt x="161" y="257"/>
                    </a:moveTo>
                    <a:lnTo>
                      <a:pt x="97410" y="56403"/>
                    </a:lnTo>
                    <a:lnTo>
                      <a:pt x="97410" y="112550"/>
                    </a:lnTo>
                    <a:lnTo>
                      <a:pt x="161" y="56403"/>
                    </a:lnTo>
                    <a:lnTo>
                      <a:pt x="161" y="257"/>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49" name="Freeform: Shape 348">
                <a:extLst>
                  <a:ext uri="{FF2B5EF4-FFF2-40B4-BE49-F238E27FC236}">
                    <a16:creationId xmlns:a16="http://schemas.microsoft.com/office/drawing/2014/main" id="{24E1D712-1070-5D8C-5CDE-6143BA15038B}"/>
                  </a:ext>
                </a:extLst>
              </p:cNvPr>
              <p:cNvSpPr/>
              <p:nvPr/>
            </p:nvSpPr>
            <p:spPr>
              <a:xfrm>
                <a:off x="5142183" y="4001307"/>
                <a:ext cx="97248" cy="112293"/>
              </a:xfrm>
              <a:custGeom>
                <a:avLst/>
                <a:gdLst>
                  <a:gd name="csX0" fmla="*/ 161 w 97248"/>
                  <a:gd name="csY0" fmla="*/ 270 h 112293"/>
                  <a:gd name="csX1" fmla="*/ 97410 w 97248"/>
                  <a:gd name="csY1" fmla="*/ 56417 h 112293"/>
                  <a:gd name="csX2" fmla="*/ 97410 w 97248"/>
                  <a:gd name="csY2" fmla="*/ 112564 h 112293"/>
                  <a:gd name="csX3" fmla="*/ 161 w 97248"/>
                  <a:gd name="csY3" fmla="*/ 56417 h 112293"/>
                  <a:gd name="csX4" fmla="*/ 161 w 97248"/>
                  <a:gd name="csY4" fmla="*/ 270 h 112293"/>
                </a:gdLst>
                <a:ahLst/>
                <a:cxnLst>
                  <a:cxn ang="0">
                    <a:pos x="csX0" y="csY0"/>
                  </a:cxn>
                  <a:cxn ang="0">
                    <a:pos x="csX1" y="csY1"/>
                  </a:cxn>
                  <a:cxn ang="0">
                    <a:pos x="csX2" y="csY2"/>
                  </a:cxn>
                  <a:cxn ang="0">
                    <a:pos x="csX3" y="csY3"/>
                  </a:cxn>
                  <a:cxn ang="0">
                    <a:pos x="csX4" y="csY4"/>
                  </a:cxn>
                </a:cxnLst>
                <a:rect l="l" t="t" r="r" b="b"/>
                <a:pathLst>
                  <a:path w="97248" h="112293">
                    <a:moveTo>
                      <a:pt x="161" y="270"/>
                    </a:moveTo>
                    <a:lnTo>
                      <a:pt x="97410" y="56417"/>
                    </a:lnTo>
                    <a:lnTo>
                      <a:pt x="97410" y="112564"/>
                    </a:lnTo>
                    <a:lnTo>
                      <a:pt x="161" y="56417"/>
                    </a:lnTo>
                    <a:lnTo>
                      <a:pt x="161" y="270"/>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50" name="Freeform: Shape 349">
                <a:extLst>
                  <a:ext uri="{FF2B5EF4-FFF2-40B4-BE49-F238E27FC236}">
                    <a16:creationId xmlns:a16="http://schemas.microsoft.com/office/drawing/2014/main" id="{A8331716-190C-1364-CC1A-182B73B04865}"/>
                  </a:ext>
                </a:extLst>
              </p:cNvPr>
              <p:cNvSpPr/>
              <p:nvPr/>
            </p:nvSpPr>
            <p:spPr>
              <a:xfrm>
                <a:off x="5044934" y="3945161"/>
                <a:ext cx="97248" cy="112293"/>
              </a:xfrm>
              <a:custGeom>
                <a:avLst/>
                <a:gdLst>
                  <a:gd name="csX0" fmla="*/ 152 w 97248"/>
                  <a:gd name="csY0" fmla="*/ 265 h 112293"/>
                  <a:gd name="csX1" fmla="*/ 97400 w 97248"/>
                  <a:gd name="csY1" fmla="*/ 56412 h 112293"/>
                  <a:gd name="csX2" fmla="*/ 97400 w 97248"/>
                  <a:gd name="csY2" fmla="*/ 112558 h 112293"/>
                  <a:gd name="csX3" fmla="*/ 152 w 97248"/>
                  <a:gd name="csY3" fmla="*/ 56412 h 112293"/>
                  <a:gd name="csX4" fmla="*/ 152 w 97248"/>
                  <a:gd name="csY4" fmla="*/ 265 h 112293"/>
                </a:gdLst>
                <a:ahLst/>
                <a:cxnLst>
                  <a:cxn ang="0">
                    <a:pos x="csX0" y="csY0"/>
                  </a:cxn>
                  <a:cxn ang="0">
                    <a:pos x="csX1" y="csY1"/>
                  </a:cxn>
                  <a:cxn ang="0">
                    <a:pos x="csX2" y="csY2"/>
                  </a:cxn>
                  <a:cxn ang="0">
                    <a:pos x="csX3" y="csY3"/>
                  </a:cxn>
                  <a:cxn ang="0">
                    <a:pos x="csX4" y="csY4"/>
                  </a:cxn>
                </a:cxnLst>
                <a:rect l="l" t="t" r="r" b="b"/>
                <a:pathLst>
                  <a:path w="97248" h="112293">
                    <a:moveTo>
                      <a:pt x="152" y="265"/>
                    </a:moveTo>
                    <a:lnTo>
                      <a:pt x="97400" y="56412"/>
                    </a:lnTo>
                    <a:lnTo>
                      <a:pt x="97400" y="112558"/>
                    </a:lnTo>
                    <a:lnTo>
                      <a:pt x="152" y="56412"/>
                    </a:lnTo>
                    <a:lnTo>
                      <a:pt x="152" y="265"/>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51" name="Freeform: Shape 350">
                <a:extLst>
                  <a:ext uri="{FF2B5EF4-FFF2-40B4-BE49-F238E27FC236}">
                    <a16:creationId xmlns:a16="http://schemas.microsoft.com/office/drawing/2014/main" id="{3E304B1F-C3E8-1863-2293-B5F0F117ED42}"/>
                  </a:ext>
                </a:extLst>
              </p:cNvPr>
              <p:cNvSpPr/>
              <p:nvPr/>
            </p:nvSpPr>
            <p:spPr>
              <a:xfrm>
                <a:off x="4801813" y="3804794"/>
                <a:ext cx="97248" cy="112293"/>
              </a:xfrm>
              <a:custGeom>
                <a:avLst/>
                <a:gdLst>
                  <a:gd name="csX0" fmla="*/ 128 w 97248"/>
                  <a:gd name="csY0" fmla="*/ 251 h 112293"/>
                  <a:gd name="csX1" fmla="*/ 97376 w 97248"/>
                  <a:gd name="csY1" fmla="*/ 56398 h 112293"/>
                  <a:gd name="csX2" fmla="*/ 97376 w 97248"/>
                  <a:gd name="csY2" fmla="*/ 112544 h 112293"/>
                  <a:gd name="csX3" fmla="*/ 128 w 97248"/>
                  <a:gd name="csY3" fmla="*/ 56398 h 112293"/>
                  <a:gd name="csX4" fmla="*/ 128 w 97248"/>
                  <a:gd name="csY4" fmla="*/ 251 h 112293"/>
                </a:gdLst>
                <a:ahLst/>
                <a:cxnLst>
                  <a:cxn ang="0">
                    <a:pos x="csX0" y="csY0"/>
                  </a:cxn>
                  <a:cxn ang="0">
                    <a:pos x="csX1" y="csY1"/>
                  </a:cxn>
                  <a:cxn ang="0">
                    <a:pos x="csX2" y="csY2"/>
                  </a:cxn>
                  <a:cxn ang="0">
                    <a:pos x="csX3" y="csY3"/>
                  </a:cxn>
                  <a:cxn ang="0">
                    <a:pos x="csX4" y="csY4"/>
                  </a:cxn>
                </a:cxnLst>
                <a:rect l="l" t="t" r="r" b="b"/>
                <a:pathLst>
                  <a:path w="97248" h="112293">
                    <a:moveTo>
                      <a:pt x="128" y="251"/>
                    </a:moveTo>
                    <a:lnTo>
                      <a:pt x="97376" y="56398"/>
                    </a:lnTo>
                    <a:lnTo>
                      <a:pt x="97376" y="112544"/>
                    </a:lnTo>
                    <a:lnTo>
                      <a:pt x="128" y="56398"/>
                    </a:lnTo>
                    <a:lnTo>
                      <a:pt x="128" y="251"/>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52" name="Freeform: Shape 351">
                <a:extLst>
                  <a:ext uri="{FF2B5EF4-FFF2-40B4-BE49-F238E27FC236}">
                    <a16:creationId xmlns:a16="http://schemas.microsoft.com/office/drawing/2014/main" id="{9C8FC706-7AC8-F292-E646-2C0B01F1F4BC}"/>
                  </a:ext>
                </a:extLst>
              </p:cNvPr>
              <p:cNvSpPr/>
              <p:nvPr/>
            </p:nvSpPr>
            <p:spPr>
              <a:xfrm>
                <a:off x="4899062" y="3860941"/>
                <a:ext cx="97248" cy="112293"/>
              </a:xfrm>
              <a:custGeom>
                <a:avLst/>
                <a:gdLst>
                  <a:gd name="csX0" fmla="*/ 137 w 97248"/>
                  <a:gd name="csY0" fmla="*/ 257 h 112293"/>
                  <a:gd name="csX1" fmla="*/ 97386 w 97248"/>
                  <a:gd name="csY1" fmla="*/ 56403 h 112293"/>
                  <a:gd name="csX2" fmla="*/ 97386 w 97248"/>
                  <a:gd name="csY2" fmla="*/ 112550 h 112293"/>
                  <a:gd name="csX3" fmla="*/ 137 w 97248"/>
                  <a:gd name="csY3" fmla="*/ 56403 h 112293"/>
                  <a:gd name="csX4" fmla="*/ 137 w 97248"/>
                  <a:gd name="csY4" fmla="*/ 257 h 112293"/>
                </a:gdLst>
                <a:ahLst/>
                <a:cxnLst>
                  <a:cxn ang="0">
                    <a:pos x="csX0" y="csY0"/>
                  </a:cxn>
                  <a:cxn ang="0">
                    <a:pos x="csX1" y="csY1"/>
                  </a:cxn>
                  <a:cxn ang="0">
                    <a:pos x="csX2" y="csY2"/>
                  </a:cxn>
                  <a:cxn ang="0">
                    <a:pos x="csX3" y="csY3"/>
                  </a:cxn>
                  <a:cxn ang="0">
                    <a:pos x="csX4" y="csY4"/>
                  </a:cxn>
                </a:cxnLst>
                <a:rect l="l" t="t" r="r" b="b"/>
                <a:pathLst>
                  <a:path w="97248" h="112293">
                    <a:moveTo>
                      <a:pt x="137" y="257"/>
                    </a:moveTo>
                    <a:lnTo>
                      <a:pt x="97386" y="56403"/>
                    </a:lnTo>
                    <a:lnTo>
                      <a:pt x="97386" y="112550"/>
                    </a:lnTo>
                    <a:lnTo>
                      <a:pt x="137" y="56403"/>
                    </a:lnTo>
                    <a:lnTo>
                      <a:pt x="137" y="257"/>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53" name="Freeform: Shape 352">
                <a:extLst>
                  <a:ext uri="{FF2B5EF4-FFF2-40B4-BE49-F238E27FC236}">
                    <a16:creationId xmlns:a16="http://schemas.microsoft.com/office/drawing/2014/main" id="{C94608FD-1B2E-68E3-9538-8BA9F80EEBCB}"/>
                  </a:ext>
                </a:extLst>
              </p:cNvPr>
              <p:cNvSpPr/>
              <p:nvPr/>
            </p:nvSpPr>
            <p:spPr>
              <a:xfrm>
                <a:off x="4801813" y="3917087"/>
                <a:ext cx="97248" cy="140366"/>
              </a:xfrm>
              <a:custGeom>
                <a:avLst/>
                <a:gdLst>
                  <a:gd name="csX0" fmla="*/ 128 w 97248"/>
                  <a:gd name="csY0" fmla="*/ 264 h 140366"/>
                  <a:gd name="csX1" fmla="*/ 97376 w 97248"/>
                  <a:gd name="csY1" fmla="*/ 56410 h 140366"/>
                  <a:gd name="csX2" fmla="*/ 97376 w 97248"/>
                  <a:gd name="csY2" fmla="*/ 140630 h 140366"/>
                  <a:gd name="csX3" fmla="*/ 128 w 97248"/>
                  <a:gd name="csY3" fmla="*/ 84484 h 140366"/>
                  <a:gd name="csX4" fmla="*/ 128 w 97248"/>
                  <a:gd name="csY4" fmla="*/ 264 h 140366"/>
                </a:gdLst>
                <a:ahLst/>
                <a:cxnLst>
                  <a:cxn ang="0">
                    <a:pos x="csX0" y="csY0"/>
                  </a:cxn>
                  <a:cxn ang="0">
                    <a:pos x="csX1" y="csY1"/>
                  </a:cxn>
                  <a:cxn ang="0">
                    <a:pos x="csX2" y="csY2"/>
                  </a:cxn>
                  <a:cxn ang="0">
                    <a:pos x="csX3" y="csY3"/>
                  </a:cxn>
                  <a:cxn ang="0">
                    <a:pos x="csX4" y="csY4"/>
                  </a:cxn>
                </a:cxnLst>
                <a:rect l="l" t="t" r="r" b="b"/>
                <a:pathLst>
                  <a:path w="97248" h="140366">
                    <a:moveTo>
                      <a:pt x="128" y="264"/>
                    </a:moveTo>
                    <a:lnTo>
                      <a:pt x="97376" y="56410"/>
                    </a:lnTo>
                    <a:lnTo>
                      <a:pt x="97376" y="140630"/>
                    </a:lnTo>
                    <a:lnTo>
                      <a:pt x="128" y="84484"/>
                    </a:lnTo>
                    <a:lnTo>
                      <a:pt x="128" y="264"/>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54" name="Freeform: Shape 353">
                <a:extLst>
                  <a:ext uri="{FF2B5EF4-FFF2-40B4-BE49-F238E27FC236}">
                    <a16:creationId xmlns:a16="http://schemas.microsoft.com/office/drawing/2014/main" id="{9EBC8FDF-8B9F-235C-EDC8-A790564FE516}"/>
                  </a:ext>
                </a:extLst>
              </p:cNvPr>
              <p:cNvSpPr/>
              <p:nvPr/>
            </p:nvSpPr>
            <p:spPr>
              <a:xfrm>
                <a:off x="5142183" y="4113601"/>
                <a:ext cx="97248" cy="140366"/>
              </a:xfrm>
              <a:custGeom>
                <a:avLst/>
                <a:gdLst>
                  <a:gd name="csX0" fmla="*/ 161 w 97248"/>
                  <a:gd name="csY0" fmla="*/ 283 h 140366"/>
                  <a:gd name="csX1" fmla="*/ 97410 w 97248"/>
                  <a:gd name="csY1" fmla="*/ 56430 h 140366"/>
                  <a:gd name="csX2" fmla="*/ 97410 w 97248"/>
                  <a:gd name="csY2" fmla="*/ 140650 h 140366"/>
                  <a:gd name="csX3" fmla="*/ 161 w 97248"/>
                  <a:gd name="csY3" fmla="*/ 84503 h 140366"/>
                  <a:gd name="csX4" fmla="*/ 161 w 97248"/>
                  <a:gd name="csY4" fmla="*/ 283 h 140366"/>
                </a:gdLst>
                <a:ahLst/>
                <a:cxnLst>
                  <a:cxn ang="0">
                    <a:pos x="csX0" y="csY0"/>
                  </a:cxn>
                  <a:cxn ang="0">
                    <a:pos x="csX1" y="csY1"/>
                  </a:cxn>
                  <a:cxn ang="0">
                    <a:pos x="csX2" y="csY2"/>
                  </a:cxn>
                  <a:cxn ang="0">
                    <a:pos x="csX3" y="csY3"/>
                  </a:cxn>
                  <a:cxn ang="0">
                    <a:pos x="csX4" y="csY4"/>
                  </a:cxn>
                </a:cxnLst>
                <a:rect l="l" t="t" r="r" b="b"/>
                <a:pathLst>
                  <a:path w="97248" h="140366">
                    <a:moveTo>
                      <a:pt x="161" y="283"/>
                    </a:moveTo>
                    <a:lnTo>
                      <a:pt x="97410" y="56430"/>
                    </a:lnTo>
                    <a:lnTo>
                      <a:pt x="97410" y="140650"/>
                    </a:lnTo>
                    <a:lnTo>
                      <a:pt x="161" y="84503"/>
                    </a:lnTo>
                    <a:lnTo>
                      <a:pt x="161" y="283"/>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55" name="Freeform: Shape 354">
                <a:extLst>
                  <a:ext uri="{FF2B5EF4-FFF2-40B4-BE49-F238E27FC236}">
                    <a16:creationId xmlns:a16="http://schemas.microsoft.com/office/drawing/2014/main" id="{CCD0ADB1-97C0-976E-2BCF-ADEEC3352289}"/>
                  </a:ext>
                </a:extLst>
              </p:cNvPr>
              <p:cNvSpPr/>
              <p:nvPr/>
            </p:nvSpPr>
            <p:spPr>
              <a:xfrm>
                <a:off x="4947685" y="4001307"/>
                <a:ext cx="145874" cy="224586"/>
              </a:xfrm>
              <a:custGeom>
                <a:avLst/>
                <a:gdLst>
                  <a:gd name="csX0" fmla="*/ 144 w 145874"/>
                  <a:gd name="csY0" fmla="*/ 276 h 224586"/>
                  <a:gd name="csX1" fmla="*/ 146019 w 145874"/>
                  <a:gd name="csY1" fmla="*/ 84496 h 224586"/>
                  <a:gd name="csX2" fmla="*/ 146019 w 145874"/>
                  <a:gd name="csY2" fmla="*/ 224863 h 224586"/>
                  <a:gd name="csX3" fmla="*/ 144 w 145874"/>
                  <a:gd name="csY3" fmla="*/ 140643 h 224586"/>
                  <a:gd name="csX4" fmla="*/ 144 w 145874"/>
                  <a:gd name="csY4" fmla="*/ 276 h 224586"/>
                </a:gdLst>
                <a:ahLst/>
                <a:cxnLst>
                  <a:cxn ang="0">
                    <a:pos x="csX0" y="csY0"/>
                  </a:cxn>
                  <a:cxn ang="0">
                    <a:pos x="csX1" y="csY1"/>
                  </a:cxn>
                  <a:cxn ang="0">
                    <a:pos x="csX2" y="csY2"/>
                  </a:cxn>
                  <a:cxn ang="0">
                    <a:pos x="csX3" y="csY3"/>
                  </a:cxn>
                  <a:cxn ang="0">
                    <a:pos x="csX4" y="csY4"/>
                  </a:cxn>
                </a:cxnLst>
                <a:rect l="l" t="t" r="r" b="b"/>
                <a:pathLst>
                  <a:path w="145874" h="224586">
                    <a:moveTo>
                      <a:pt x="144" y="276"/>
                    </a:moveTo>
                    <a:lnTo>
                      <a:pt x="146019" y="84496"/>
                    </a:lnTo>
                    <a:lnTo>
                      <a:pt x="146019" y="224863"/>
                    </a:lnTo>
                    <a:lnTo>
                      <a:pt x="144" y="140643"/>
                    </a:lnTo>
                    <a:lnTo>
                      <a:pt x="144" y="276"/>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56" name="Freeform: Shape 355">
                <a:extLst>
                  <a:ext uri="{FF2B5EF4-FFF2-40B4-BE49-F238E27FC236}">
                    <a16:creationId xmlns:a16="http://schemas.microsoft.com/office/drawing/2014/main" id="{57529F69-0340-2FB9-ECDF-B46B478D6E2D}"/>
                  </a:ext>
                </a:extLst>
              </p:cNvPr>
              <p:cNvSpPr/>
              <p:nvPr/>
            </p:nvSpPr>
            <p:spPr>
              <a:xfrm>
                <a:off x="5020622" y="4043417"/>
                <a:ext cx="7427" cy="140366"/>
              </a:xfrm>
              <a:custGeom>
                <a:avLst/>
                <a:gdLst>
                  <a:gd name="csX0" fmla="*/ 144 w 7427"/>
                  <a:gd name="csY0" fmla="*/ 140643 h 140366"/>
                  <a:gd name="csX1" fmla="*/ 144 w 7427"/>
                  <a:gd name="csY1" fmla="*/ 140643 h 140366"/>
                  <a:gd name="csX2" fmla="*/ 144 w 7427"/>
                  <a:gd name="csY2" fmla="*/ 276 h 140366"/>
                </a:gdLst>
                <a:ahLst/>
                <a:cxnLst>
                  <a:cxn ang="0">
                    <a:pos x="csX0" y="csY0"/>
                  </a:cxn>
                  <a:cxn ang="0">
                    <a:pos x="csX1" y="csY1"/>
                  </a:cxn>
                  <a:cxn ang="0">
                    <a:pos x="csX2" y="csY2"/>
                  </a:cxn>
                </a:cxnLst>
                <a:rect l="l" t="t" r="r" b="b"/>
                <a:pathLst>
                  <a:path w="7427" h="140366">
                    <a:moveTo>
                      <a:pt x="144" y="140643"/>
                    </a:moveTo>
                    <a:lnTo>
                      <a:pt x="144" y="140643"/>
                    </a:lnTo>
                    <a:lnTo>
                      <a:pt x="144" y="276"/>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57" name="Freeform: Shape 356">
                <a:extLst>
                  <a:ext uri="{FF2B5EF4-FFF2-40B4-BE49-F238E27FC236}">
                    <a16:creationId xmlns:a16="http://schemas.microsoft.com/office/drawing/2014/main" id="{7EEB8A36-180C-C696-72CC-AB1AFD45D461}"/>
                  </a:ext>
                </a:extLst>
              </p:cNvPr>
              <p:cNvSpPr/>
              <p:nvPr/>
            </p:nvSpPr>
            <p:spPr>
              <a:xfrm>
                <a:off x="4899062" y="4001307"/>
                <a:ext cx="194497" cy="112293"/>
              </a:xfrm>
              <a:custGeom>
                <a:avLst/>
                <a:gdLst>
                  <a:gd name="csX0" fmla="*/ 48765 w 194497"/>
                  <a:gd name="csY0" fmla="*/ 270 h 112293"/>
                  <a:gd name="csX1" fmla="*/ 142 w 194497"/>
                  <a:gd name="csY1" fmla="*/ 28344 h 112293"/>
                  <a:gd name="csX2" fmla="*/ 146014 w 194497"/>
                  <a:gd name="csY2" fmla="*/ 112564 h 112293"/>
                  <a:gd name="csX3" fmla="*/ 194640 w 194497"/>
                  <a:gd name="csY3" fmla="*/ 84490 h 112293"/>
                  <a:gd name="csX4" fmla="*/ 48765 w 194497"/>
                  <a:gd name="csY4" fmla="*/ 270 h 112293"/>
                </a:gdLst>
                <a:ahLst/>
                <a:cxnLst>
                  <a:cxn ang="0">
                    <a:pos x="csX0" y="csY0"/>
                  </a:cxn>
                  <a:cxn ang="0">
                    <a:pos x="csX1" y="csY1"/>
                  </a:cxn>
                  <a:cxn ang="0">
                    <a:pos x="csX2" y="csY2"/>
                  </a:cxn>
                  <a:cxn ang="0">
                    <a:pos x="csX3" y="csY3"/>
                  </a:cxn>
                  <a:cxn ang="0">
                    <a:pos x="csX4" y="csY4"/>
                  </a:cxn>
                </a:cxnLst>
                <a:rect l="l" t="t" r="r" b="b"/>
                <a:pathLst>
                  <a:path w="194497" h="112293">
                    <a:moveTo>
                      <a:pt x="48765" y="270"/>
                    </a:moveTo>
                    <a:lnTo>
                      <a:pt x="142" y="28344"/>
                    </a:lnTo>
                    <a:lnTo>
                      <a:pt x="146014" y="112564"/>
                    </a:lnTo>
                    <a:lnTo>
                      <a:pt x="194640" y="84490"/>
                    </a:lnTo>
                    <a:lnTo>
                      <a:pt x="48765" y="270"/>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58" name="Freeform: Shape 357">
                <a:extLst>
                  <a:ext uri="{FF2B5EF4-FFF2-40B4-BE49-F238E27FC236}">
                    <a16:creationId xmlns:a16="http://schemas.microsoft.com/office/drawing/2014/main" id="{782B8E78-25FB-1C44-1CCF-53D8FD2F15BE}"/>
                  </a:ext>
                </a:extLst>
              </p:cNvPr>
              <p:cNvSpPr/>
              <p:nvPr/>
            </p:nvSpPr>
            <p:spPr>
              <a:xfrm>
                <a:off x="5288057" y="3860941"/>
                <a:ext cx="97248" cy="112293"/>
              </a:xfrm>
              <a:custGeom>
                <a:avLst/>
                <a:gdLst>
                  <a:gd name="csX0" fmla="*/ 176 w 97248"/>
                  <a:gd name="csY0" fmla="*/ 56403 h 112293"/>
                  <a:gd name="csX1" fmla="*/ 97425 w 97248"/>
                  <a:gd name="csY1" fmla="*/ 257 h 112293"/>
                  <a:gd name="csX2" fmla="*/ 97425 w 97248"/>
                  <a:gd name="csY2" fmla="*/ 56403 h 112293"/>
                  <a:gd name="csX3" fmla="*/ 176 w 97248"/>
                  <a:gd name="csY3" fmla="*/ 112550 h 112293"/>
                  <a:gd name="csX4" fmla="*/ 176 w 97248"/>
                  <a:gd name="csY4" fmla="*/ 56403 h 112293"/>
                </a:gdLst>
                <a:ahLst/>
                <a:cxnLst>
                  <a:cxn ang="0">
                    <a:pos x="csX0" y="csY0"/>
                  </a:cxn>
                  <a:cxn ang="0">
                    <a:pos x="csX1" y="csY1"/>
                  </a:cxn>
                  <a:cxn ang="0">
                    <a:pos x="csX2" y="csY2"/>
                  </a:cxn>
                  <a:cxn ang="0">
                    <a:pos x="csX3" y="csY3"/>
                  </a:cxn>
                  <a:cxn ang="0">
                    <a:pos x="csX4" y="csY4"/>
                  </a:cxn>
                </a:cxnLst>
                <a:rect l="l" t="t" r="r" b="b"/>
                <a:pathLst>
                  <a:path w="97248" h="112293">
                    <a:moveTo>
                      <a:pt x="176" y="56403"/>
                    </a:moveTo>
                    <a:lnTo>
                      <a:pt x="97425" y="257"/>
                    </a:lnTo>
                    <a:lnTo>
                      <a:pt x="97425" y="56403"/>
                    </a:lnTo>
                    <a:lnTo>
                      <a:pt x="176" y="112550"/>
                    </a:lnTo>
                    <a:lnTo>
                      <a:pt x="176" y="56403"/>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59" name="Freeform: Shape 358">
                <a:extLst>
                  <a:ext uri="{FF2B5EF4-FFF2-40B4-BE49-F238E27FC236}">
                    <a16:creationId xmlns:a16="http://schemas.microsoft.com/office/drawing/2014/main" id="{938093E0-6D34-191C-7C46-BE014F9C36D8}"/>
                  </a:ext>
                </a:extLst>
              </p:cNvPr>
              <p:cNvSpPr/>
              <p:nvPr/>
            </p:nvSpPr>
            <p:spPr>
              <a:xfrm>
                <a:off x="5385306" y="3804794"/>
                <a:ext cx="97248" cy="112293"/>
              </a:xfrm>
              <a:custGeom>
                <a:avLst/>
                <a:gdLst>
                  <a:gd name="csX0" fmla="*/ 185 w 97248"/>
                  <a:gd name="csY0" fmla="*/ 56398 h 112293"/>
                  <a:gd name="csX1" fmla="*/ 97434 w 97248"/>
                  <a:gd name="csY1" fmla="*/ 251 h 112293"/>
                  <a:gd name="csX2" fmla="*/ 97434 w 97248"/>
                  <a:gd name="csY2" fmla="*/ 56398 h 112293"/>
                  <a:gd name="csX3" fmla="*/ 185 w 97248"/>
                  <a:gd name="csY3" fmla="*/ 112544 h 112293"/>
                  <a:gd name="csX4" fmla="*/ 185 w 97248"/>
                  <a:gd name="csY4" fmla="*/ 56398 h 112293"/>
                </a:gdLst>
                <a:ahLst/>
                <a:cxnLst>
                  <a:cxn ang="0">
                    <a:pos x="csX0" y="csY0"/>
                  </a:cxn>
                  <a:cxn ang="0">
                    <a:pos x="csX1" y="csY1"/>
                  </a:cxn>
                  <a:cxn ang="0">
                    <a:pos x="csX2" y="csY2"/>
                  </a:cxn>
                  <a:cxn ang="0">
                    <a:pos x="csX3" y="csY3"/>
                  </a:cxn>
                  <a:cxn ang="0">
                    <a:pos x="csX4" y="csY4"/>
                  </a:cxn>
                </a:cxnLst>
                <a:rect l="l" t="t" r="r" b="b"/>
                <a:pathLst>
                  <a:path w="97248" h="112293">
                    <a:moveTo>
                      <a:pt x="185" y="56398"/>
                    </a:moveTo>
                    <a:lnTo>
                      <a:pt x="97434" y="251"/>
                    </a:lnTo>
                    <a:lnTo>
                      <a:pt x="97434" y="56398"/>
                    </a:lnTo>
                    <a:lnTo>
                      <a:pt x="185" y="112544"/>
                    </a:lnTo>
                    <a:lnTo>
                      <a:pt x="185" y="56398"/>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60" name="Freeform: Shape 359">
                <a:extLst>
                  <a:ext uri="{FF2B5EF4-FFF2-40B4-BE49-F238E27FC236}">
                    <a16:creationId xmlns:a16="http://schemas.microsoft.com/office/drawing/2014/main" id="{D982CE77-9ECD-4CC5-334D-0737A408009E}"/>
                  </a:ext>
                </a:extLst>
              </p:cNvPr>
              <p:cNvSpPr/>
              <p:nvPr/>
            </p:nvSpPr>
            <p:spPr>
              <a:xfrm>
                <a:off x="5531178" y="3720574"/>
                <a:ext cx="97248" cy="112293"/>
              </a:xfrm>
              <a:custGeom>
                <a:avLst/>
                <a:gdLst>
                  <a:gd name="csX0" fmla="*/ 200 w 97248"/>
                  <a:gd name="csY0" fmla="*/ 56389 h 112293"/>
                  <a:gd name="csX1" fmla="*/ 97449 w 97248"/>
                  <a:gd name="csY1" fmla="*/ 243 h 112293"/>
                  <a:gd name="csX2" fmla="*/ 97449 w 97248"/>
                  <a:gd name="csY2" fmla="*/ 56389 h 112293"/>
                  <a:gd name="csX3" fmla="*/ 200 w 97248"/>
                  <a:gd name="csY3" fmla="*/ 112536 h 112293"/>
                  <a:gd name="csX4" fmla="*/ 200 w 97248"/>
                  <a:gd name="csY4" fmla="*/ 56389 h 112293"/>
                </a:gdLst>
                <a:ahLst/>
                <a:cxnLst>
                  <a:cxn ang="0">
                    <a:pos x="csX0" y="csY0"/>
                  </a:cxn>
                  <a:cxn ang="0">
                    <a:pos x="csX1" y="csY1"/>
                  </a:cxn>
                  <a:cxn ang="0">
                    <a:pos x="csX2" y="csY2"/>
                  </a:cxn>
                  <a:cxn ang="0">
                    <a:pos x="csX3" y="csY3"/>
                  </a:cxn>
                  <a:cxn ang="0">
                    <a:pos x="csX4" y="csY4"/>
                  </a:cxn>
                </a:cxnLst>
                <a:rect l="l" t="t" r="r" b="b"/>
                <a:pathLst>
                  <a:path w="97248" h="112293">
                    <a:moveTo>
                      <a:pt x="200" y="56389"/>
                    </a:moveTo>
                    <a:lnTo>
                      <a:pt x="97449" y="243"/>
                    </a:lnTo>
                    <a:lnTo>
                      <a:pt x="97449" y="56389"/>
                    </a:lnTo>
                    <a:lnTo>
                      <a:pt x="200" y="112536"/>
                    </a:lnTo>
                    <a:lnTo>
                      <a:pt x="200" y="56389"/>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61" name="Freeform: Shape 360">
                <a:extLst>
                  <a:ext uri="{FF2B5EF4-FFF2-40B4-BE49-F238E27FC236}">
                    <a16:creationId xmlns:a16="http://schemas.microsoft.com/office/drawing/2014/main" id="{9B3E8CA5-1D17-1192-8909-DC1E4AD4D3C4}"/>
                  </a:ext>
                </a:extLst>
              </p:cNvPr>
              <p:cNvSpPr/>
              <p:nvPr/>
            </p:nvSpPr>
            <p:spPr>
              <a:xfrm>
                <a:off x="5628427" y="3664427"/>
                <a:ext cx="97248" cy="112293"/>
              </a:xfrm>
              <a:custGeom>
                <a:avLst/>
                <a:gdLst>
                  <a:gd name="csX0" fmla="*/ 209 w 97248"/>
                  <a:gd name="csY0" fmla="*/ 56384 h 112293"/>
                  <a:gd name="csX1" fmla="*/ 97458 w 97248"/>
                  <a:gd name="csY1" fmla="*/ 237 h 112293"/>
                  <a:gd name="csX2" fmla="*/ 97458 w 97248"/>
                  <a:gd name="csY2" fmla="*/ 56384 h 112293"/>
                  <a:gd name="csX3" fmla="*/ 209 w 97248"/>
                  <a:gd name="csY3" fmla="*/ 112530 h 112293"/>
                  <a:gd name="csX4" fmla="*/ 209 w 97248"/>
                  <a:gd name="csY4" fmla="*/ 56384 h 112293"/>
                </a:gdLst>
                <a:ahLst/>
                <a:cxnLst>
                  <a:cxn ang="0">
                    <a:pos x="csX0" y="csY0"/>
                  </a:cxn>
                  <a:cxn ang="0">
                    <a:pos x="csX1" y="csY1"/>
                  </a:cxn>
                  <a:cxn ang="0">
                    <a:pos x="csX2" y="csY2"/>
                  </a:cxn>
                  <a:cxn ang="0">
                    <a:pos x="csX3" y="csY3"/>
                  </a:cxn>
                  <a:cxn ang="0">
                    <a:pos x="csX4" y="csY4"/>
                  </a:cxn>
                </a:cxnLst>
                <a:rect l="l" t="t" r="r" b="b"/>
                <a:pathLst>
                  <a:path w="97248" h="112293">
                    <a:moveTo>
                      <a:pt x="209" y="56384"/>
                    </a:moveTo>
                    <a:lnTo>
                      <a:pt x="97458" y="237"/>
                    </a:lnTo>
                    <a:lnTo>
                      <a:pt x="97458" y="56384"/>
                    </a:lnTo>
                    <a:lnTo>
                      <a:pt x="209" y="112530"/>
                    </a:lnTo>
                    <a:lnTo>
                      <a:pt x="209" y="56384"/>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62" name="Freeform: Shape 361">
                <a:extLst>
                  <a:ext uri="{FF2B5EF4-FFF2-40B4-BE49-F238E27FC236}">
                    <a16:creationId xmlns:a16="http://schemas.microsoft.com/office/drawing/2014/main" id="{C64B65F6-A7A9-1754-2F9F-D6392A38B694}"/>
                  </a:ext>
                </a:extLst>
              </p:cNvPr>
              <p:cNvSpPr/>
              <p:nvPr/>
            </p:nvSpPr>
            <p:spPr>
              <a:xfrm>
                <a:off x="5774301" y="3580207"/>
                <a:ext cx="97248" cy="112293"/>
              </a:xfrm>
              <a:custGeom>
                <a:avLst/>
                <a:gdLst>
                  <a:gd name="csX0" fmla="*/ 224 w 97248"/>
                  <a:gd name="csY0" fmla="*/ 56375 h 112293"/>
                  <a:gd name="csX1" fmla="*/ 97473 w 97248"/>
                  <a:gd name="csY1" fmla="*/ 229 h 112293"/>
                  <a:gd name="csX2" fmla="*/ 97473 w 97248"/>
                  <a:gd name="csY2" fmla="*/ 56375 h 112293"/>
                  <a:gd name="csX3" fmla="*/ 224 w 97248"/>
                  <a:gd name="csY3" fmla="*/ 112522 h 112293"/>
                  <a:gd name="csX4" fmla="*/ 224 w 97248"/>
                  <a:gd name="csY4" fmla="*/ 56375 h 112293"/>
                </a:gdLst>
                <a:ahLst/>
                <a:cxnLst>
                  <a:cxn ang="0">
                    <a:pos x="csX0" y="csY0"/>
                  </a:cxn>
                  <a:cxn ang="0">
                    <a:pos x="csX1" y="csY1"/>
                  </a:cxn>
                  <a:cxn ang="0">
                    <a:pos x="csX2" y="csY2"/>
                  </a:cxn>
                  <a:cxn ang="0">
                    <a:pos x="csX3" y="csY3"/>
                  </a:cxn>
                  <a:cxn ang="0">
                    <a:pos x="csX4" y="csY4"/>
                  </a:cxn>
                </a:cxnLst>
                <a:rect l="l" t="t" r="r" b="b"/>
                <a:pathLst>
                  <a:path w="97248" h="112293">
                    <a:moveTo>
                      <a:pt x="224" y="56375"/>
                    </a:moveTo>
                    <a:lnTo>
                      <a:pt x="97473" y="229"/>
                    </a:lnTo>
                    <a:lnTo>
                      <a:pt x="97473" y="56375"/>
                    </a:lnTo>
                    <a:lnTo>
                      <a:pt x="224" y="112522"/>
                    </a:lnTo>
                    <a:lnTo>
                      <a:pt x="224" y="56375"/>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63" name="Freeform: Shape 362">
                <a:extLst>
                  <a:ext uri="{FF2B5EF4-FFF2-40B4-BE49-F238E27FC236}">
                    <a16:creationId xmlns:a16="http://schemas.microsoft.com/office/drawing/2014/main" id="{1D06177C-65F6-F226-4B72-589260C94201}"/>
                  </a:ext>
                </a:extLst>
              </p:cNvPr>
              <p:cNvSpPr/>
              <p:nvPr/>
            </p:nvSpPr>
            <p:spPr>
              <a:xfrm>
                <a:off x="5871550" y="3524061"/>
                <a:ext cx="97248" cy="112293"/>
              </a:xfrm>
              <a:custGeom>
                <a:avLst/>
                <a:gdLst>
                  <a:gd name="csX0" fmla="*/ 234 w 97248"/>
                  <a:gd name="csY0" fmla="*/ 56370 h 112293"/>
                  <a:gd name="csX1" fmla="*/ 97482 w 97248"/>
                  <a:gd name="csY1" fmla="*/ 223 h 112293"/>
                  <a:gd name="csX2" fmla="*/ 97482 w 97248"/>
                  <a:gd name="csY2" fmla="*/ 56370 h 112293"/>
                  <a:gd name="csX3" fmla="*/ 234 w 97248"/>
                  <a:gd name="csY3" fmla="*/ 112517 h 112293"/>
                  <a:gd name="csX4" fmla="*/ 234 w 97248"/>
                  <a:gd name="csY4" fmla="*/ 56370 h 112293"/>
                </a:gdLst>
                <a:ahLst/>
                <a:cxnLst>
                  <a:cxn ang="0">
                    <a:pos x="csX0" y="csY0"/>
                  </a:cxn>
                  <a:cxn ang="0">
                    <a:pos x="csX1" y="csY1"/>
                  </a:cxn>
                  <a:cxn ang="0">
                    <a:pos x="csX2" y="csY2"/>
                  </a:cxn>
                  <a:cxn ang="0">
                    <a:pos x="csX3" y="csY3"/>
                  </a:cxn>
                  <a:cxn ang="0">
                    <a:pos x="csX4" y="csY4"/>
                  </a:cxn>
                </a:cxnLst>
                <a:rect l="l" t="t" r="r" b="b"/>
                <a:pathLst>
                  <a:path w="97248" h="112293">
                    <a:moveTo>
                      <a:pt x="234" y="56370"/>
                    </a:moveTo>
                    <a:lnTo>
                      <a:pt x="97482" y="223"/>
                    </a:lnTo>
                    <a:lnTo>
                      <a:pt x="97482" y="56370"/>
                    </a:lnTo>
                    <a:lnTo>
                      <a:pt x="234" y="112517"/>
                    </a:lnTo>
                    <a:lnTo>
                      <a:pt x="234" y="56370"/>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64" name="Freeform: Shape 363">
                <a:extLst>
                  <a:ext uri="{FF2B5EF4-FFF2-40B4-BE49-F238E27FC236}">
                    <a16:creationId xmlns:a16="http://schemas.microsoft.com/office/drawing/2014/main" id="{6F8D303C-612A-2804-AEA1-F217F3B0DA0C}"/>
                  </a:ext>
                </a:extLst>
              </p:cNvPr>
              <p:cNvSpPr/>
              <p:nvPr/>
            </p:nvSpPr>
            <p:spPr>
              <a:xfrm>
                <a:off x="5288057" y="4001307"/>
                <a:ext cx="97248" cy="112293"/>
              </a:xfrm>
              <a:custGeom>
                <a:avLst/>
                <a:gdLst>
                  <a:gd name="csX0" fmla="*/ 176 w 97248"/>
                  <a:gd name="csY0" fmla="*/ 56417 h 112293"/>
                  <a:gd name="csX1" fmla="*/ 97425 w 97248"/>
                  <a:gd name="csY1" fmla="*/ 270 h 112293"/>
                  <a:gd name="csX2" fmla="*/ 97425 w 97248"/>
                  <a:gd name="csY2" fmla="*/ 56417 h 112293"/>
                  <a:gd name="csX3" fmla="*/ 176 w 97248"/>
                  <a:gd name="csY3" fmla="*/ 112564 h 112293"/>
                  <a:gd name="csX4" fmla="*/ 176 w 97248"/>
                  <a:gd name="csY4" fmla="*/ 56417 h 112293"/>
                </a:gdLst>
                <a:ahLst/>
                <a:cxnLst>
                  <a:cxn ang="0">
                    <a:pos x="csX0" y="csY0"/>
                  </a:cxn>
                  <a:cxn ang="0">
                    <a:pos x="csX1" y="csY1"/>
                  </a:cxn>
                  <a:cxn ang="0">
                    <a:pos x="csX2" y="csY2"/>
                  </a:cxn>
                  <a:cxn ang="0">
                    <a:pos x="csX3" y="csY3"/>
                  </a:cxn>
                  <a:cxn ang="0">
                    <a:pos x="csX4" y="csY4"/>
                  </a:cxn>
                </a:cxnLst>
                <a:rect l="l" t="t" r="r" b="b"/>
                <a:pathLst>
                  <a:path w="97248" h="112293">
                    <a:moveTo>
                      <a:pt x="176" y="56417"/>
                    </a:moveTo>
                    <a:lnTo>
                      <a:pt x="97425" y="270"/>
                    </a:lnTo>
                    <a:lnTo>
                      <a:pt x="97425" y="56417"/>
                    </a:lnTo>
                    <a:lnTo>
                      <a:pt x="176" y="112564"/>
                    </a:lnTo>
                    <a:lnTo>
                      <a:pt x="176" y="56417"/>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65" name="Freeform: Shape 364">
                <a:extLst>
                  <a:ext uri="{FF2B5EF4-FFF2-40B4-BE49-F238E27FC236}">
                    <a16:creationId xmlns:a16="http://schemas.microsoft.com/office/drawing/2014/main" id="{86A8DD62-292F-E377-62A1-26AAF1B8A555}"/>
                  </a:ext>
                </a:extLst>
              </p:cNvPr>
              <p:cNvSpPr/>
              <p:nvPr/>
            </p:nvSpPr>
            <p:spPr>
              <a:xfrm>
                <a:off x="5385306" y="3945161"/>
                <a:ext cx="97248" cy="112293"/>
              </a:xfrm>
              <a:custGeom>
                <a:avLst/>
                <a:gdLst>
                  <a:gd name="csX0" fmla="*/ 185 w 97248"/>
                  <a:gd name="csY0" fmla="*/ 56412 h 112293"/>
                  <a:gd name="csX1" fmla="*/ 97434 w 97248"/>
                  <a:gd name="csY1" fmla="*/ 265 h 112293"/>
                  <a:gd name="csX2" fmla="*/ 97434 w 97248"/>
                  <a:gd name="csY2" fmla="*/ 56412 h 112293"/>
                  <a:gd name="csX3" fmla="*/ 185 w 97248"/>
                  <a:gd name="csY3" fmla="*/ 112558 h 112293"/>
                  <a:gd name="csX4" fmla="*/ 185 w 97248"/>
                  <a:gd name="csY4" fmla="*/ 56412 h 112293"/>
                </a:gdLst>
                <a:ahLst/>
                <a:cxnLst>
                  <a:cxn ang="0">
                    <a:pos x="csX0" y="csY0"/>
                  </a:cxn>
                  <a:cxn ang="0">
                    <a:pos x="csX1" y="csY1"/>
                  </a:cxn>
                  <a:cxn ang="0">
                    <a:pos x="csX2" y="csY2"/>
                  </a:cxn>
                  <a:cxn ang="0">
                    <a:pos x="csX3" y="csY3"/>
                  </a:cxn>
                  <a:cxn ang="0">
                    <a:pos x="csX4" y="csY4"/>
                  </a:cxn>
                </a:cxnLst>
                <a:rect l="l" t="t" r="r" b="b"/>
                <a:pathLst>
                  <a:path w="97248" h="112293">
                    <a:moveTo>
                      <a:pt x="185" y="56412"/>
                    </a:moveTo>
                    <a:lnTo>
                      <a:pt x="97434" y="265"/>
                    </a:lnTo>
                    <a:lnTo>
                      <a:pt x="97434" y="56412"/>
                    </a:lnTo>
                    <a:lnTo>
                      <a:pt x="185" y="112558"/>
                    </a:lnTo>
                    <a:lnTo>
                      <a:pt x="185" y="56412"/>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66" name="Freeform: Shape 365">
                <a:extLst>
                  <a:ext uri="{FF2B5EF4-FFF2-40B4-BE49-F238E27FC236}">
                    <a16:creationId xmlns:a16="http://schemas.microsoft.com/office/drawing/2014/main" id="{ED40039A-74CD-F3DA-B229-A6D3993BEE80}"/>
                  </a:ext>
                </a:extLst>
              </p:cNvPr>
              <p:cNvSpPr/>
              <p:nvPr/>
            </p:nvSpPr>
            <p:spPr>
              <a:xfrm>
                <a:off x="5531178" y="3860941"/>
                <a:ext cx="97248" cy="112293"/>
              </a:xfrm>
              <a:custGeom>
                <a:avLst/>
                <a:gdLst>
                  <a:gd name="csX0" fmla="*/ 200 w 97248"/>
                  <a:gd name="csY0" fmla="*/ 56403 h 112293"/>
                  <a:gd name="csX1" fmla="*/ 97449 w 97248"/>
                  <a:gd name="csY1" fmla="*/ 257 h 112293"/>
                  <a:gd name="csX2" fmla="*/ 97449 w 97248"/>
                  <a:gd name="csY2" fmla="*/ 56403 h 112293"/>
                  <a:gd name="csX3" fmla="*/ 200 w 97248"/>
                  <a:gd name="csY3" fmla="*/ 112550 h 112293"/>
                  <a:gd name="csX4" fmla="*/ 200 w 97248"/>
                  <a:gd name="csY4" fmla="*/ 56403 h 112293"/>
                </a:gdLst>
                <a:ahLst/>
                <a:cxnLst>
                  <a:cxn ang="0">
                    <a:pos x="csX0" y="csY0"/>
                  </a:cxn>
                  <a:cxn ang="0">
                    <a:pos x="csX1" y="csY1"/>
                  </a:cxn>
                  <a:cxn ang="0">
                    <a:pos x="csX2" y="csY2"/>
                  </a:cxn>
                  <a:cxn ang="0">
                    <a:pos x="csX3" y="csY3"/>
                  </a:cxn>
                  <a:cxn ang="0">
                    <a:pos x="csX4" y="csY4"/>
                  </a:cxn>
                </a:cxnLst>
                <a:rect l="l" t="t" r="r" b="b"/>
                <a:pathLst>
                  <a:path w="97248" h="112293">
                    <a:moveTo>
                      <a:pt x="200" y="56403"/>
                    </a:moveTo>
                    <a:lnTo>
                      <a:pt x="97449" y="257"/>
                    </a:lnTo>
                    <a:lnTo>
                      <a:pt x="97449" y="56403"/>
                    </a:lnTo>
                    <a:lnTo>
                      <a:pt x="200" y="112550"/>
                    </a:lnTo>
                    <a:lnTo>
                      <a:pt x="200" y="56403"/>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67" name="Freeform: Shape 366">
                <a:extLst>
                  <a:ext uri="{FF2B5EF4-FFF2-40B4-BE49-F238E27FC236}">
                    <a16:creationId xmlns:a16="http://schemas.microsoft.com/office/drawing/2014/main" id="{049DAA7F-A4A8-DD62-C908-4F340F1E65DA}"/>
                  </a:ext>
                </a:extLst>
              </p:cNvPr>
              <p:cNvSpPr/>
              <p:nvPr/>
            </p:nvSpPr>
            <p:spPr>
              <a:xfrm>
                <a:off x="5628427" y="3804794"/>
                <a:ext cx="97248" cy="112293"/>
              </a:xfrm>
              <a:custGeom>
                <a:avLst/>
                <a:gdLst>
                  <a:gd name="csX0" fmla="*/ 209 w 97248"/>
                  <a:gd name="csY0" fmla="*/ 56398 h 112293"/>
                  <a:gd name="csX1" fmla="*/ 97458 w 97248"/>
                  <a:gd name="csY1" fmla="*/ 251 h 112293"/>
                  <a:gd name="csX2" fmla="*/ 97458 w 97248"/>
                  <a:gd name="csY2" fmla="*/ 56398 h 112293"/>
                  <a:gd name="csX3" fmla="*/ 209 w 97248"/>
                  <a:gd name="csY3" fmla="*/ 112544 h 112293"/>
                  <a:gd name="csX4" fmla="*/ 209 w 97248"/>
                  <a:gd name="csY4" fmla="*/ 56398 h 112293"/>
                </a:gdLst>
                <a:ahLst/>
                <a:cxnLst>
                  <a:cxn ang="0">
                    <a:pos x="csX0" y="csY0"/>
                  </a:cxn>
                  <a:cxn ang="0">
                    <a:pos x="csX1" y="csY1"/>
                  </a:cxn>
                  <a:cxn ang="0">
                    <a:pos x="csX2" y="csY2"/>
                  </a:cxn>
                  <a:cxn ang="0">
                    <a:pos x="csX3" y="csY3"/>
                  </a:cxn>
                  <a:cxn ang="0">
                    <a:pos x="csX4" y="csY4"/>
                  </a:cxn>
                </a:cxnLst>
                <a:rect l="l" t="t" r="r" b="b"/>
                <a:pathLst>
                  <a:path w="97248" h="112293">
                    <a:moveTo>
                      <a:pt x="209" y="56398"/>
                    </a:moveTo>
                    <a:lnTo>
                      <a:pt x="97458" y="251"/>
                    </a:lnTo>
                    <a:lnTo>
                      <a:pt x="97458" y="56398"/>
                    </a:lnTo>
                    <a:lnTo>
                      <a:pt x="209" y="112544"/>
                    </a:lnTo>
                    <a:lnTo>
                      <a:pt x="209" y="56398"/>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68" name="Freeform: Shape 367">
                <a:extLst>
                  <a:ext uri="{FF2B5EF4-FFF2-40B4-BE49-F238E27FC236}">
                    <a16:creationId xmlns:a16="http://schemas.microsoft.com/office/drawing/2014/main" id="{1439462D-36DC-AB15-9CE4-F9EB3DC6740E}"/>
                  </a:ext>
                </a:extLst>
              </p:cNvPr>
              <p:cNvSpPr/>
              <p:nvPr/>
            </p:nvSpPr>
            <p:spPr>
              <a:xfrm>
                <a:off x="5774301" y="3720574"/>
                <a:ext cx="97248" cy="112293"/>
              </a:xfrm>
              <a:custGeom>
                <a:avLst/>
                <a:gdLst>
                  <a:gd name="csX0" fmla="*/ 224 w 97248"/>
                  <a:gd name="csY0" fmla="*/ 56389 h 112293"/>
                  <a:gd name="csX1" fmla="*/ 97473 w 97248"/>
                  <a:gd name="csY1" fmla="*/ 243 h 112293"/>
                  <a:gd name="csX2" fmla="*/ 97473 w 97248"/>
                  <a:gd name="csY2" fmla="*/ 56389 h 112293"/>
                  <a:gd name="csX3" fmla="*/ 224 w 97248"/>
                  <a:gd name="csY3" fmla="*/ 112536 h 112293"/>
                  <a:gd name="csX4" fmla="*/ 224 w 97248"/>
                  <a:gd name="csY4" fmla="*/ 56389 h 112293"/>
                </a:gdLst>
                <a:ahLst/>
                <a:cxnLst>
                  <a:cxn ang="0">
                    <a:pos x="csX0" y="csY0"/>
                  </a:cxn>
                  <a:cxn ang="0">
                    <a:pos x="csX1" y="csY1"/>
                  </a:cxn>
                  <a:cxn ang="0">
                    <a:pos x="csX2" y="csY2"/>
                  </a:cxn>
                  <a:cxn ang="0">
                    <a:pos x="csX3" y="csY3"/>
                  </a:cxn>
                  <a:cxn ang="0">
                    <a:pos x="csX4" y="csY4"/>
                  </a:cxn>
                </a:cxnLst>
                <a:rect l="l" t="t" r="r" b="b"/>
                <a:pathLst>
                  <a:path w="97248" h="112293">
                    <a:moveTo>
                      <a:pt x="224" y="56389"/>
                    </a:moveTo>
                    <a:lnTo>
                      <a:pt x="97473" y="243"/>
                    </a:lnTo>
                    <a:lnTo>
                      <a:pt x="97473" y="56389"/>
                    </a:lnTo>
                    <a:lnTo>
                      <a:pt x="224" y="112536"/>
                    </a:lnTo>
                    <a:lnTo>
                      <a:pt x="224" y="56389"/>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69" name="Freeform: Shape 368">
                <a:extLst>
                  <a:ext uri="{FF2B5EF4-FFF2-40B4-BE49-F238E27FC236}">
                    <a16:creationId xmlns:a16="http://schemas.microsoft.com/office/drawing/2014/main" id="{C69E8DF8-60AA-75C7-9E55-7E9BC6D7AC5A}"/>
                  </a:ext>
                </a:extLst>
              </p:cNvPr>
              <p:cNvSpPr/>
              <p:nvPr/>
            </p:nvSpPr>
            <p:spPr>
              <a:xfrm>
                <a:off x="5871550" y="3664427"/>
                <a:ext cx="97248" cy="112293"/>
              </a:xfrm>
              <a:custGeom>
                <a:avLst/>
                <a:gdLst>
                  <a:gd name="csX0" fmla="*/ 234 w 97248"/>
                  <a:gd name="csY0" fmla="*/ 56384 h 112293"/>
                  <a:gd name="csX1" fmla="*/ 97482 w 97248"/>
                  <a:gd name="csY1" fmla="*/ 237 h 112293"/>
                  <a:gd name="csX2" fmla="*/ 97482 w 97248"/>
                  <a:gd name="csY2" fmla="*/ 56384 h 112293"/>
                  <a:gd name="csX3" fmla="*/ 234 w 97248"/>
                  <a:gd name="csY3" fmla="*/ 112530 h 112293"/>
                  <a:gd name="csX4" fmla="*/ 234 w 97248"/>
                  <a:gd name="csY4" fmla="*/ 56384 h 112293"/>
                </a:gdLst>
                <a:ahLst/>
                <a:cxnLst>
                  <a:cxn ang="0">
                    <a:pos x="csX0" y="csY0"/>
                  </a:cxn>
                  <a:cxn ang="0">
                    <a:pos x="csX1" y="csY1"/>
                  </a:cxn>
                  <a:cxn ang="0">
                    <a:pos x="csX2" y="csY2"/>
                  </a:cxn>
                  <a:cxn ang="0">
                    <a:pos x="csX3" y="csY3"/>
                  </a:cxn>
                  <a:cxn ang="0">
                    <a:pos x="csX4" y="csY4"/>
                  </a:cxn>
                </a:cxnLst>
                <a:rect l="l" t="t" r="r" b="b"/>
                <a:pathLst>
                  <a:path w="97248" h="112293">
                    <a:moveTo>
                      <a:pt x="234" y="56384"/>
                    </a:moveTo>
                    <a:lnTo>
                      <a:pt x="97482" y="237"/>
                    </a:lnTo>
                    <a:lnTo>
                      <a:pt x="97482" y="56384"/>
                    </a:lnTo>
                    <a:lnTo>
                      <a:pt x="234" y="112530"/>
                    </a:lnTo>
                    <a:lnTo>
                      <a:pt x="234" y="56384"/>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70" name="Freeform: Shape 369">
                <a:extLst>
                  <a:ext uri="{FF2B5EF4-FFF2-40B4-BE49-F238E27FC236}">
                    <a16:creationId xmlns:a16="http://schemas.microsoft.com/office/drawing/2014/main" id="{51A62542-8012-C421-A53F-AAF28D0AD6BF}"/>
                  </a:ext>
                </a:extLst>
              </p:cNvPr>
              <p:cNvSpPr/>
              <p:nvPr/>
            </p:nvSpPr>
            <p:spPr>
              <a:xfrm>
                <a:off x="5288057" y="4001307"/>
                <a:ext cx="97248" cy="112293"/>
              </a:xfrm>
              <a:custGeom>
                <a:avLst/>
                <a:gdLst>
                  <a:gd name="csX0" fmla="*/ 176 w 97248"/>
                  <a:gd name="csY0" fmla="*/ 56417 h 112293"/>
                  <a:gd name="csX1" fmla="*/ 97425 w 97248"/>
                  <a:gd name="csY1" fmla="*/ 270 h 112293"/>
                  <a:gd name="csX2" fmla="*/ 97425 w 97248"/>
                  <a:gd name="csY2" fmla="*/ 56417 h 112293"/>
                  <a:gd name="csX3" fmla="*/ 176 w 97248"/>
                  <a:gd name="csY3" fmla="*/ 112564 h 112293"/>
                  <a:gd name="csX4" fmla="*/ 176 w 97248"/>
                  <a:gd name="csY4" fmla="*/ 56417 h 112293"/>
                </a:gdLst>
                <a:ahLst/>
                <a:cxnLst>
                  <a:cxn ang="0">
                    <a:pos x="csX0" y="csY0"/>
                  </a:cxn>
                  <a:cxn ang="0">
                    <a:pos x="csX1" y="csY1"/>
                  </a:cxn>
                  <a:cxn ang="0">
                    <a:pos x="csX2" y="csY2"/>
                  </a:cxn>
                  <a:cxn ang="0">
                    <a:pos x="csX3" y="csY3"/>
                  </a:cxn>
                  <a:cxn ang="0">
                    <a:pos x="csX4" y="csY4"/>
                  </a:cxn>
                </a:cxnLst>
                <a:rect l="l" t="t" r="r" b="b"/>
                <a:pathLst>
                  <a:path w="97248" h="112293">
                    <a:moveTo>
                      <a:pt x="176" y="56417"/>
                    </a:moveTo>
                    <a:lnTo>
                      <a:pt x="97425" y="270"/>
                    </a:lnTo>
                    <a:lnTo>
                      <a:pt x="97425" y="56417"/>
                    </a:lnTo>
                    <a:lnTo>
                      <a:pt x="176" y="112564"/>
                    </a:lnTo>
                    <a:lnTo>
                      <a:pt x="176" y="56417"/>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71" name="Freeform: Shape 370">
                <a:extLst>
                  <a:ext uri="{FF2B5EF4-FFF2-40B4-BE49-F238E27FC236}">
                    <a16:creationId xmlns:a16="http://schemas.microsoft.com/office/drawing/2014/main" id="{B90A6837-FB73-4188-E4C4-70FB784ECA27}"/>
                  </a:ext>
                </a:extLst>
              </p:cNvPr>
              <p:cNvSpPr/>
              <p:nvPr/>
            </p:nvSpPr>
            <p:spPr>
              <a:xfrm>
                <a:off x="5385306" y="3945161"/>
                <a:ext cx="97248" cy="112293"/>
              </a:xfrm>
              <a:custGeom>
                <a:avLst/>
                <a:gdLst>
                  <a:gd name="csX0" fmla="*/ 185 w 97248"/>
                  <a:gd name="csY0" fmla="*/ 56412 h 112293"/>
                  <a:gd name="csX1" fmla="*/ 97434 w 97248"/>
                  <a:gd name="csY1" fmla="*/ 265 h 112293"/>
                  <a:gd name="csX2" fmla="*/ 97434 w 97248"/>
                  <a:gd name="csY2" fmla="*/ 56412 h 112293"/>
                  <a:gd name="csX3" fmla="*/ 185 w 97248"/>
                  <a:gd name="csY3" fmla="*/ 112558 h 112293"/>
                  <a:gd name="csX4" fmla="*/ 185 w 97248"/>
                  <a:gd name="csY4" fmla="*/ 56412 h 112293"/>
                </a:gdLst>
                <a:ahLst/>
                <a:cxnLst>
                  <a:cxn ang="0">
                    <a:pos x="csX0" y="csY0"/>
                  </a:cxn>
                  <a:cxn ang="0">
                    <a:pos x="csX1" y="csY1"/>
                  </a:cxn>
                  <a:cxn ang="0">
                    <a:pos x="csX2" y="csY2"/>
                  </a:cxn>
                  <a:cxn ang="0">
                    <a:pos x="csX3" y="csY3"/>
                  </a:cxn>
                  <a:cxn ang="0">
                    <a:pos x="csX4" y="csY4"/>
                  </a:cxn>
                </a:cxnLst>
                <a:rect l="l" t="t" r="r" b="b"/>
                <a:pathLst>
                  <a:path w="97248" h="112293">
                    <a:moveTo>
                      <a:pt x="185" y="56412"/>
                    </a:moveTo>
                    <a:lnTo>
                      <a:pt x="97434" y="265"/>
                    </a:lnTo>
                    <a:lnTo>
                      <a:pt x="97434" y="56412"/>
                    </a:lnTo>
                    <a:lnTo>
                      <a:pt x="185" y="112558"/>
                    </a:lnTo>
                    <a:lnTo>
                      <a:pt x="185" y="56412"/>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72" name="Freeform: Shape 371">
                <a:extLst>
                  <a:ext uri="{FF2B5EF4-FFF2-40B4-BE49-F238E27FC236}">
                    <a16:creationId xmlns:a16="http://schemas.microsoft.com/office/drawing/2014/main" id="{23D0BAE8-9884-195D-4F17-3B3A8135C72E}"/>
                  </a:ext>
                </a:extLst>
              </p:cNvPr>
              <p:cNvSpPr/>
              <p:nvPr/>
            </p:nvSpPr>
            <p:spPr>
              <a:xfrm>
                <a:off x="5531178" y="3860941"/>
                <a:ext cx="97248" cy="112293"/>
              </a:xfrm>
              <a:custGeom>
                <a:avLst/>
                <a:gdLst>
                  <a:gd name="csX0" fmla="*/ 200 w 97248"/>
                  <a:gd name="csY0" fmla="*/ 56403 h 112293"/>
                  <a:gd name="csX1" fmla="*/ 97449 w 97248"/>
                  <a:gd name="csY1" fmla="*/ 257 h 112293"/>
                  <a:gd name="csX2" fmla="*/ 97449 w 97248"/>
                  <a:gd name="csY2" fmla="*/ 56403 h 112293"/>
                  <a:gd name="csX3" fmla="*/ 200 w 97248"/>
                  <a:gd name="csY3" fmla="*/ 112550 h 112293"/>
                  <a:gd name="csX4" fmla="*/ 200 w 97248"/>
                  <a:gd name="csY4" fmla="*/ 56403 h 112293"/>
                </a:gdLst>
                <a:ahLst/>
                <a:cxnLst>
                  <a:cxn ang="0">
                    <a:pos x="csX0" y="csY0"/>
                  </a:cxn>
                  <a:cxn ang="0">
                    <a:pos x="csX1" y="csY1"/>
                  </a:cxn>
                  <a:cxn ang="0">
                    <a:pos x="csX2" y="csY2"/>
                  </a:cxn>
                  <a:cxn ang="0">
                    <a:pos x="csX3" y="csY3"/>
                  </a:cxn>
                  <a:cxn ang="0">
                    <a:pos x="csX4" y="csY4"/>
                  </a:cxn>
                </a:cxnLst>
                <a:rect l="l" t="t" r="r" b="b"/>
                <a:pathLst>
                  <a:path w="97248" h="112293">
                    <a:moveTo>
                      <a:pt x="200" y="56403"/>
                    </a:moveTo>
                    <a:lnTo>
                      <a:pt x="97449" y="257"/>
                    </a:lnTo>
                    <a:lnTo>
                      <a:pt x="97449" y="56403"/>
                    </a:lnTo>
                    <a:lnTo>
                      <a:pt x="200" y="112550"/>
                    </a:lnTo>
                    <a:lnTo>
                      <a:pt x="200" y="56403"/>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73" name="Freeform: Shape 372">
                <a:extLst>
                  <a:ext uri="{FF2B5EF4-FFF2-40B4-BE49-F238E27FC236}">
                    <a16:creationId xmlns:a16="http://schemas.microsoft.com/office/drawing/2014/main" id="{4B001FFA-886F-856C-1BC2-050A93B6E088}"/>
                  </a:ext>
                </a:extLst>
              </p:cNvPr>
              <p:cNvSpPr/>
              <p:nvPr/>
            </p:nvSpPr>
            <p:spPr>
              <a:xfrm>
                <a:off x="5628427" y="3804794"/>
                <a:ext cx="97248" cy="112293"/>
              </a:xfrm>
              <a:custGeom>
                <a:avLst/>
                <a:gdLst>
                  <a:gd name="csX0" fmla="*/ 209 w 97248"/>
                  <a:gd name="csY0" fmla="*/ 56398 h 112293"/>
                  <a:gd name="csX1" fmla="*/ 97458 w 97248"/>
                  <a:gd name="csY1" fmla="*/ 251 h 112293"/>
                  <a:gd name="csX2" fmla="*/ 97458 w 97248"/>
                  <a:gd name="csY2" fmla="*/ 56398 h 112293"/>
                  <a:gd name="csX3" fmla="*/ 209 w 97248"/>
                  <a:gd name="csY3" fmla="*/ 112544 h 112293"/>
                  <a:gd name="csX4" fmla="*/ 209 w 97248"/>
                  <a:gd name="csY4" fmla="*/ 56398 h 112293"/>
                </a:gdLst>
                <a:ahLst/>
                <a:cxnLst>
                  <a:cxn ang="0">
                    <a:pos x="csX0" y="csY0"/>
                  </a:cxn>
                  <a:cxn ang="0">
                    <a:pos x="csX1" y="csY1"/>
                  </a:cxn>
                  <a:cxn ang="0">
                    <a:pos x="csX2" y="csY2"/>
                  </a:cxn>
                  <a:cxn ang="0">
                    <a:pos x="csX3" y="csY3"/>
                  </a:cxn>
                  <a:cxn ang="0">
                    <a:pos x="csX4" y="csY4"/>
                  </a:cxn>
                </a:cxnLst>
                <a:rect l="l" t="t" r="r" b="b"/>
                <a:pathLst>
                  <a:path w="97248" h="112293">
                    <a:moveTo>
                      <a:pt x="209" y="56398"/>
                    </a:moveTo>
                    <a:lnTo>
                      <a:pt x="97458" y="251"/>
                    </a:lnTo>
                    <a:lnTo>
                      <a:pt x="97458" y="56398"/>
                    </a:lnTo>
                    <a:lnTo>
                      <a:pt x="209" y="112544"/>
                    </a:lnTo>
                    <a:lnTo>
                      <a:pt x="209" y="56398"/>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74" name="Freeform: Shape 373">
                <a:extLst>
                  <a:ext uri="{FF2B5EF4-FFF2-40B4-BE49-F238E27FC236}">
                    <a16:creationId xmlns:a16="http://schemas.microsoft.com/office/drawing/2014/main" id="{714E1217-904D-93BD-BDE4-3D2CE639F55C}"/>
                  </a:ext>
                </a:extLst>
              </p:cNvPr>
              <p:cNvSpPr/>
              <p:nvPr/>
            </p:nvSpPr>
            <p:spPr>
              <a:xfrm>
                <a:off x="5774301" y="3720574"/>
                <a:ext cx="97248" cy="112293"/>
              </a:xfrm>
              <a:custGeom>
                <a:avLst/>
                <a:gdLst>
                  <a:gd name="csX0" fmla="*/ 224 w 97248"/>
                  <a:gd name="csY0" fmla="*/ 56389 h 112293"/>
                  <a:gd name="csX1" fmla="*/ 97473 w 97248"/>
                  <a:gd name="csY1" fmla="*/ 243 h 112293"/>
                  <a:gd name="csX2" fmla="*/ 97473 w 97248"/>
                  <a:gd name="csY2" fmla="*/ 56389 h 112293"/>
                  <a:gd name="csX3" fmla="*/ 224 w 97248"/>
                  <a:gd name="csY3" fmla="*/ 112536 h 112293"/>
                  <a:gd name="csX4" fmla="*/ 224 w 97248"/>
                  <a:gd name="csY4" fmla="*/ 56389 h 112293"/>
                </a:gdLst>
                <a:ahLst/>
                <a:cxnLst>
                  <a:cxn ang="0">
                    <a:pos x="csX0" y="csY0"/>
                  </a:cxn>
                  <a:cxn ang="0">
                    <a:pos x="csX1" y="csY1"/>
                  </a:cxn>
                  <a:cxn ang="0">
                    <a:pos x="csX2" y="csY2"/>
                  </a:cxn>
                  <a:cxn ang="0">
                    <a:pos x="csX3" y="csY3"/>
                  </a:cxn>
                  <a:cxn ang="0">
                    <a:pos x="csX4" y="csY4"/>
                  </a:cxn>
                </a:cxnLst>
                <a:rect l="l" t="t" r="r" b="b"/>
                <a:pathLst>
                  <a:path w="97248" h="112293">
                    <a:moveTo>
                      <a:pt x="224" y="56389"/>
                    </a:moveTo>
                    <a:lnTo>
                      <a:pt x="97473" y="243"/>
                    </a:lnTo>
                    <a:lnTo>
                      <a:pt x="97473" y="56389"/>
                    </a:lnTo>
                    <a:lnTo>
                      <a:pt x="224" y="112536"/>
                    </a:lnTo>
                    <a:lnTo>
                      <a:pt x="224" y="56389"/>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75" name="Freeform: Shape 374">
                <a:extLst>
                  <a:ext uri="{FF2B5EF4-FFF2-40B4-BE49-F238E27FC236}">
                    <a16:creationId xmlns:a16="http://schemas.microsoft.com/office/drawing/2014/main" id="{293CEFC0-B11E-F25C-B928-752871C25FAE}"/>
                  </a:ext>
                </a:extLst>
              </p:cNvPr>
              <p:cNvSpPr/>
              <p:nvPr/>
            </p:nvSpPr>
            <p:spPr>
              <a:xfrm>
                <a:off x="5871550" y="3664427"/>
                <a:ext cx="97248" cy="112293"/>
              </a:xfrm>
              <a:custGeom>
                <a:avLst/>
                <a:gdLst>
                  <a:gd name="csX0" fmla="*/ 234 w 97248"/>
                  <a:gd name="csY0" fmla="*/ 56384 h 112293"/>
                  <a:gd name="csX1" fmla="*/ 97482 w 97248"/>
                  <a:gd name="csY1" fmla="*/ 237 h 112293"/>
                  <a:gd name="csX2" fmla="*/ 97482 w 97248"/>
                  <a:gd name="csY2" fmla="*/ 56384 h 112293"/>
                  <a:gd name="csX3" fmla="*/ 234 w 97248"/>
                  <a:gd name="csY3" fmla="*/ 112530 h 112293"/>
                  <a:gd name="csX4" fmla="*/ 234 w 97248"/>
                  <a:gd name="csY4" fmla="*/ 56384 h 112293"/>
                </a:gdLst>
                <a:ahLst/>
                <a:cxnLst>
                  <a:cxn ang="0">
                    <a:pos x="csX0" y="csY0"/>
                  </a:cxn>
                  <a:cxn ang="0">
                    <a:pos x="csX1" y="csY1"/>
                  </a:cxn>
                  <a:cxn ang="0">
                    <a:pos x="csX2" y="csY2"/>
                  </a:cxn>
                  <a:cxn ang="0">
                    <a:pos x="csX3" y="csY3"/>
                  </a:cxn>
                  <a:cxn ang="0">
                    <a:pos x="csX4" y="csY4"/>
                  </a:cxn>
                </a:cxnLst>
                <a:rect l="l" t="t" r="r" b="b"/>
                <a:pathLst>
                  <a:path w="97248" h="112293">
                    <a:moveTo>
                      <a:pt x="234" y="56384"/>
                    </a:moveTo>
                    <a:lnTo>
                      <a:pt x="97482" y="237"/>
                    </a:lnTo>
                    <a:lnTo>
                      <a:pt x="97482" y="56384"/>
                    </a:lnTo>
                    <a:lnTo>
                      <a:pt x="234" y="112530"/>
                    </a:lnTo>
                    <a:lnTo>
                      <a:pt x="234" y="56384"/>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76" name="Freeform: Shape 375">
                <a:extLst>
                  <a:ext uri="{FF2B5EF4-FFF2-40B4-BE49-F238E27FC236}">
                    <a16:creationId xmlns:a16="http://schemas.microsoft.com/office/drawing/2014/main" id="{24570F60-06F6-EC47-F055-5633E1B3FAC5}"/>
                  </a:ext>
                </a:extLst>
              </p:cNvPr>
              <p:cNvSpPr/>
              <p:nvPr/>
            </p:nvSpPr>
            <p:spPr>
              <a:xfrm>
                <a:off x="5288057" y="4141674"/>
                <a:ext cx="97248" cy="112293"/>
              </a:xfrm>
              <a:custGeom>
                <a:avLst/>
                <a:gdLst>
                  <a:gd name="csX0" fmla="*/ 176 w 97248"/>
                  <a:gd name="csY0" fmla="*/ 56431 h 112293"/>
                  <a:gd name="csX1" fmla="*/ 97425 w 97248"/>
                  <a:gd name="csY1" fmla="*/ 284 h 112293"/>
                  <a:gd name="csX2" fmla="*/ 97425 w 97248"/>
                  <a:gd name="csY2" fmla="*/ 56431 h 112293"/>
                  <a:gd name="csX3" fmla="*/ 176 w 97248"/>
                  <a:gd name="csY3" fmla="*/ 112578 h 112293"/>
                  <a:gd name="csX4" fmla="*/ 176 w 97248"/>
                  <a:gd name="csY4" fmla="*/ 56431 h 112293"/>
                </a:gdLst>
                <a:ahLst/>
                <a:cxnLst>
                  <a:cxn ang="0">
                    <a:pos x="csX0" y="csY0"/>
                  </a:cxn>
                  <a:cxn ang="0">
                    <a:pos x="csX1" y="csY1"/>
                  </a:cxn>
                  <a:cxn ang="0">
                    <a:pos x="csX2" y="csY2"/>
                  </a:cxn>
                  <a:cxn ang="0">
                    <a:pos x="csX3" y="csY3"/>
                  </a:cxn>
                  <a:cxn ang="0">
                    <a:pos x="csX4" y="csY4"/>
                  </a:cxn>
                </a:cxnLst>
                <a:rect l="l" t="t" r="r" b="b"/>
                <a:pathLst>
                  <a:path w="97248" h="112293">
                    <a:moveTo>
                      <a:pt x="176" y="56431"/>
                    </a:moveTo>
                    <a:lnTo>
                      <a:pt x="97425" y="284"/>
                    </a:lnTo>
                    <a:lnTo>
                      <a:pt x="97425" y="56431"/>
                    </a:lnTo>
                    <a:lnTo>
                      <a:pt x="176" y="112578"/>
                    </a:lnTo>
                    <a:lnTo>
                      <a:pt x="176" y="56431"/>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77" name="Freeform: Shape 376">
                <a:extLst>
                  <a:ext uri="{FF2B5EF4-FFF2-40B4-BE49-F238E27FC236}">
                    <a16:creationId xmlns:a16="http://schemas.microsoft.com/office/drawing/2014/main" id="{A64FCCB5-A1AA-92B2-F7B3-2B01BC6B573F}"/>
                  </a:ext>
                </a:extLst>
              </p:cNvPr>
              <p:cNvSpPr/>
              <p:nvPr/>
            </p:nvSpPr>
            <p:spPr>
              <a:xfrm>
                <a:off x="5385306" y="4085527"/>
                <a:ext cx="97248" cy="112293"/>
              </a:xfrm>
              <a:custGeom>
                <a:avLst/>
                <a:gdLst>
                  <a:gd name="csX0" fmla="*/ 185 w 97248"/>
                  <a:gd name="csY0" fmla="*/ 56425 h 112293"/>
                  <a:gd name="csX1" fmla="*/ 97434 w 97248"/>
                  <a:gd name="csY1" fmla="*/ 279 h 112293"/>
                  <a:gd name="csX2" fmla="*/ 97434 w 97248"/>
                  <a:gd name="csY2" fmla="*/ 56425 h 112293"/>
                  <a:gd name="csX3" fmla="*/ 185 w 97248"/>
                  <a:gd name="csY3" fmla="*/ 112572 h 112293"/>
                  <a:gd name="csX4" fmla="*/ 185 w 97248"/>
                  <a:gd name="csY4" fmla="*/ 56425 h 112293"/>
                </a:gdLst>
                <a:ahLst/>
                <a:cxnLst>
                  <a:cxn ang="0">
                    <a:pos x="csX0" y="csY0"/>
                  </a:cxn>
                  <a:cxn ang="0">
                    <a:pos x="csX1" y="csY1"/>
                  </a:cxn>
                  <a:cxn ang="0">
                    <a:pos x="csX2" y="csY2"/>
                  </a:cxn>
                  <a:cxn ang="0">
                    <a:pos x="csX3" y="csY3"/>
                  </a:cxn>
                  <a:cxn ang="0">
                    <a:pos x="csX4" y="csY4"/>
                  </a:cxn>
                </a:cxnLst>
                <a:rect l="l" t="t" r="r" b="b"/>
                <a:pathLst>
                  <a:path w="97248" h="112293">
                    <a:moveTo>
                      <a:pt x="185" y="56425"/>
                    </a:moveTo>
                    <a:lnTo>
                      <a:pt x="97434" y="279"/>
                    </a:lnTo>
                    <a:lnTo>
                      <a:pt x="97434" y="56425"/>
                    </a:lnTo>
                    <a:lnTo>
                      <a:pt x="185" y="112572"/>
                    </a:lnTo>
                    <a:lnTo>
                      <a:pt x="185" y="56425"/>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78" name="Freeform: Shape 377">
                <a:extLst>
                  <a:ext uri="{FF2B5EF4-FFF2-40B4-BE49-F238E27FC236}">
                    <a16:creationId xmlns:a16="http://schemas.microsoft.com/office/drawing/2014/main" id="{8C55DDD0-7BEF-2E54-CF93-9C079FB32A7F}"/>
                  </a:ext>
                </a:extLst>
              </p:cNvPr>
              <p:cNvSpPr/>
              <p:nvPr/>
            </p:nvSpPr>
            <p:spPr>
              <a:xfrm>
                <a:off x="5531178" y="4001307"/>
                <a:ext cx="97248" cy="112293"/>
              </a:xfrm>
              <a:custGeom>
                <a:avLst/>
                <a:gdLst>
                  <a:gd name="csX0" fmla="*/ 200 w 97248"/>
                  <a:gd name="csY0" fmla="*/ 56417 h 112293"/>
                  <a:gd name="csX1" fmla="*/ 97449 w 97248"/>
                  <a:gd name="csY1" fmla="*/ 270 h 112293"/>
                  <a:gd name="csX2" fmla="*/ 97449 w 97248"/>
                  <a:gd name="csY2" fmla="*/ 56417 h 112293"/>
                  <a:gd name="csX3" fmla="*/ 200 w 97248"/>
                  <a:gd name="csY3" fmla="*/ 112564 h 112293"/>
                  <a:gd name="csX4" fmla="*/ 200 w 97248"/>
                  <a:gd name="csY4" fmla="*/ 56417 h 112293"/>
                </a:gdLst>
                <a:ahLst/>
                <a:cxnLst>
                  <a:cxn ang="0">
                    <a:pos x="csX0" y="csY0"/>
                  </a:cxn>
                  <a:cxn ang="0">
                    <a:pos x="csX1" y="csY1"/>
                  </a:cxn>
                  <a:cxn ang="0">
                    <a:pos x="csX2" y="csY2"/>
                  </a:cxn>
                  <a:cxn ang="0">
                    <a:pos x="csX3" y="csY3"/>
                  </a:cxn>
                  <a:cxn ang="0">
                    <a:pos x="csX4" y="csY4"/>
                  </a:cxn>
                </a:cxnLst>
                <a:rect l="l" t="t" r="r" b="b"/>
                <a:pathLst>
                  <a:path w="97248" h="112293">
                    <a:moveTo>
                      <a:pt x="200" y="56417"/>
                    </a:moveTo>
                    <a:lnTo>
                      <a:pt x="97449" y="270"/>
                    </a:lnTo>
                    <a:lnTo>
                      <a:pt x="97449" y="56417"/>
                    </a:lnTo>
                    <a:lnTo>
                      <a:pt x="200" y="112564"/>
                    </a:lnTo>
                    <a:lnTo>
                      <a:pt x="200" y="56417"/>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79" name="Freeform: Shape 378">
                <a:extLst>
                  <a:ext uri="{FF2B5EF4-FFF2-40B4-BE49-F238E27FC236}">
                    <a16:creationId xmlns:a16="http://schemas.microsoft.com/office/drawing/2014/main" id="{7E6B79DF-B0AA-8AE1-CA44-BB5BE7B69FAB}"/>
                  </a:ext>
                </a:extLst>
              </p:cNvPr>
              <p:cNvSpPr/>
              <p:nvPr/>
            </p:nvSpPr>
            <p:spPr>
              <a:xfrm>
                <a:off x="5628427" y="3945161"/>
                <a:ext cx="97248" cy="112293"/>
              </a:xfrm>
              <a:custGeom>
                <a:avLst/>
                <a:gdLst>
                  <a:gd name="csX0" fmla="*/ 209 w 97248"/>
                  <a:gd name="csY0" fmla="*/ 56412 h 112293"/>
                  <a:gd name="csX1" fmla="*/ 97458 w 97248"/>
                  <a:gd name="csY1" fmla="*/ 265 h 112293"/>
                  <a:gd name="csX2" fmla="*/ 97458 w 97248"/>
                  <a:gd name="csY2" fmla="*/ 56412 h 112293"/>
                  <a:gd name="csX3" fmla="*/ 209 w 97248"/>
                  <a:gd name="csY3" fmla="*/ 112558 h 112293"/>
                  <a:gd name="csX4" fmla="*/ 209 w 97248"/>
                  <a:gd name="csY4" fmla="*/ 56412 h 112293"/>
                </a:gdLst>
                <a:ahLst/>
                <a:cxnLst>
                  <a:cxn ang="0">
                    <a:pos x="csX0" y="csY0"/>
                  </a:cxn>
                  <a:cxn ang="0">
                    <a:pos x="csX1" y="csY1"/>
                  </a:cxn>
                  <a:cxn ang="0">
                    <a:pos x="csX2" y="csY2"/>
                  </a:cxn>
                  <a:cxn ang="0">
                    <a:pos x="csX3" y="csY3"/>
                  </a:cxn>
                  <a:cxn ang="0">
                    <a:pos x="csX4" y="csY4"/>
                  </a:cxn>
                </a:cxnLst>
                <a:rect l="l" t="t" r="r" b="b"/>
                <a:pathLst>
                  <a:path w="97248" h="112293">
                    <a:moveTo>
                      <a:pt x="209" y="56412"/>
                    </a:moveTo>
                    <a:lnTo>
                      <a:pt x="97458" y="265"/>
                    </a:lnTo>
                    <a:lnTo>
                      <a:pt x="97458" y="56412"/>
                    </a:lnTo>
                    <a:lnTo>
                      <a:pt x="209" y="112558"/>
                    </a:lnTo>
                    <a:lnTo>
                      <a:pt x="209" y="56412"/>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80" name="Freeform: Shape 379">
                <a:extLst>
                  <a:ext uri="{FF2B5EF4-FFF2-40B4-BE49-F238E27FC236}">
                    <a16:creationId xmlns:a16="http://schemas.microsoft.com/office/drawing/2014/main" id="{55D126ED-1021-53C2-96A0-7E0F39005081}"/>
                  </a:ext>
                </a:extLst>
              </p:cNvPr>
              <p:cNvSpPr/>
              <p:nvPr/>
            </p:nvSpPr>
            <p:spPr>
              <a:xfrm>
                <a:off x="5774301" y="3860941"/>
                <a:ext cx="97248" cy="112293"/>
              </a:xfrm>
              <a:custGeom>
                <a:avLst/>
                <a:gdLst>
                  <a:gd name="csX0" fmla="*/ 224 w 97248"/>
                  <a:gd name="csY0" fmla="*/ 56403 h 112293"/>
                  <a:gd name="csX1" fmla="*/ 97473 w 97248"/>
                  <a:gd name="csY1" fmla="*/ 257 h 112293"/>
                  <a:gd name="csX2" fmla="*/ 97473 w 97248"/>
                  <a:gd name="csY2" fmla="*/ 56403 h 112293"/>
                  <a:gd name="csX3" fmla="*/ 224 w 97248"/>
                  <a:gd name="csY3" fmla="*/ 112550 h 112293"/>
                  <a:gd name="csX4" fmla="*/ 224 w 97248"/>
                  <a:gd name="csY4" fmla="*/ 56403 h 112293"/>
                </a:gdLst>
                <a:ahLst/>
                <a:cxnLst>
                  <a:cxn ang="0">
                    <a:pos x="csX0" y="csY0"/>
                  </a:cxn>
                  <a:cxn ang="0">
                    <a:pos x="csX1" y="csY1"/>
                  </a:cxn>
                  <a:cxn ang="0">
                    <a:pos x="csX2" y="csY2"/>
                  </a:cxn>
                  <a:cxn ang="0">
                    <a:pos x="csX3" y="csY3"/>
                  </a:cxn>
                  <a:cxn ang="0">
                    <a:pos x="csX4" y="csY4"/>
                  </a:cxn>
                </a:cxnLst>
                <a:rect l="l" t="t" r="r" b="b"/>
                <a:pathLst>
                  <a:path w="97248" h="112293">
                    <a:moveTo>
                      <a:pt x="224" y="56403"/>
                    </a:moveTo>
                    <a:lnTo>
                      <a:pt x="97473" y="257"/>
                    </a:lnTo>
                    <a:lnTo>
                      <a:pt x="97473" y="56403"/>
                    </a:lnTo>
                    <a:lnTo>
                      <a:pt x="224" y="112550"/>
                    </a:lnTo>
                    <a:lnTo>
                      <a:pt x="224" y="56403"/>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81" name="Freeform: Shape 380">
                <a:extLst>
                  <a:ext uri="{FF2B5EF4-FFF2-40B4-BE49-F238E27FC236}">
                    <a16:creationId xmlns:a16="http://schemas.microsoft.com/office/drawing/2014/main" id="{C0671D0A-0AE0-FD35-3873-9619A7B16E42}"/>
                  </a:ext>
                </a:extLst>
              </p:cNvPr>
              <p:cNvSpPr/>
              <p:nvPr/>
            </p:nvSpPr>
            <p:spPr>
              <a:xfrm>
                <a:off x="5871550" y="3804794"/>
                <a:ext cx="97248" cy="112293"/>
              </a:xfrm>
              <a:custGeom>
                <a:avLst/>
                <a:gdLst>
                  <a:gd name="csX0" fmla="*/ 234 w 97248"/>
                  <a:gd name="csY0" fmla="*/ 56398 h 112293"/>
                  <a:gd name="csX1" fmla="*/ 97482 w 97248"/>
                  <a:gd name="csY1" fmla="*/ 251 h 112293"/>
                  <a:gd name="csX2" fmla="*/ 97482 w 97248"/>
                  <a:gd name="csY2" fmla="*/ 56398 h 112293"/>
                  <a:gd name="csX3" fmla="*/ 234 w 97248"/>
                  <a:gd name="csY3" fmla="*/ 112544 h 112293"/>
                  <a:gd name="csX4" fmla="*/ 234 w 97248"/>
                  <a:gd name="csY4" fmla="*/ 56398 h 112293"/>
                </a:gdLst>
                <a:ahLst/>
                <a:cxnLst>
                  <a:cxn ang="0">
                    <a:pos x="csX0" y="csY0"/>
                  </a:cxn>
                  <a:cxn ang="0">
                    <a:pos x="csX1" y="csY1"/>
                  </a:cxn>
                  <a:cxn ang="0">
                    <a:pos x="csX2" y="csY2"/>
                  </a:cxn>
                  <a:cxn ang="0">
                    <a:pos x="csX3" y="csY3"/>
                  </a:cxn>
                  <a:cxn ang="0">
                    <a:pos x="csX4" y="csY4"/>
                  </a:cxn>
                </a:cxnLst>
                <a:rect l="l" t="t" r="r" b="b"/>
                <a:pathLst>
                  <a:path w="97248" h="112293">
                    <a:moveTo>
                      <a:pt x="234" y="56398"/>
                    </a:moveTo>
                    <a:lnTo>
                      <a:pt x="97482" y="251"/>
                    </a:lnTo>
                    <a:lnTo>
                      <a:pt x="97482" y="56398"/>
                    </a:lnTo>
                    <a:lnTo>
                      <a:pt x="234" y="112544"/>
                    </a:lnTo>
                    <a:lnTo>
                      <a:pt x="234" y="56398"/>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nvGrpSpPr>
              <p:cNvPr id="382" name="Graphic 71">
                <a:extLst>
                  <a:ext uri="{FF2B5EF4-FFF2-40B4-BE49-F238E27FC236}">
                    <a16:creationId xmlns:a16="http://schemas.microsoft.com/office/drawing/2014/main" id="{D660742B-FF67-13F2-45FE-B6CF2CE32A48}"/>
                  </a:ext>
                </a:extLst>
              </p:cNvPr>
              <p:cNvGrpSpPr/>
              <p:nvPr/>
            </p:nvGrpSpPr>
            <p:grpSpPr>
              <a:xfrm>
                <a:off x="5381592" y="3257182"/>
                <a:ext cx="243120" cy="217340"/>
                <a:chOff x="5381592" y="3257182"/>
                <a:chExt cx="243120" cy="217340"/>
              </a:xfrm>
              <a:solidFill>
                <a:srgbClr val="FFFFFF"/>
              </a:solidFill>
            </p:grpSpPr>
            <p:sp>
              <p:nvSpPr>
                <p:cNvPr id="383" name="Freeform: Shape 382">
                  <a:extLst>
                    <a:ext uri="{FF2B5EF4-FFF2-40B4-BE49-F238E27FC236}">
                      <a16:creationId xmlns:a16="http://schemas.microsoft.com/office/drawing/2014/main" id="{08DDF1E1-7168-626B-49AA-C2D81916973D}"/>
                    </a:ext>
                  </a:extLst>
                </p:cNvPr>
                <p:cNvSpPr/>
                <p:nvPr/>
              </p:nvSpPr>
              <p:spPr>
                <a:xfrm>
                  <a:off x="5381592" y="3278009"/>
                  <a:ext cx="243120" cy="140366"/>
                </a:xfrm>
                <a:custGeom>
                  <a:avLst/>
                  <a:gdLst>
                    <a:gd name="csX0" fmla="*/ 179 w 243120"/>
                    <a:gd name="csY0" fmla="*/ 70409 h 140366"/>
                    <a:gd name="csX1" fmla="*/ 24491 w 243120"/>
                    <a:gd name="csY1" fmla="*/ 56372 h 140366"/>
                    <a:gd name="csX2" fmla="*/ 121739 w 243120"/>
                    <a:gd name="csY2" fmla="*/ 225 h 140366"/>
                    <a:gd name="csX3" fmla="*/ 243300 w 243120"/>
                    <a:gd name="csY3" fmla="*/ 70409 h 140366"/>
                    <a:gd name="csX4" fmla="*/ 121739 w 243120"/>
                    <a:gd name="csY4" fmla="*/ 140592 h 140366"/>
                    <a:gd name="csX5" fmla="*/ 179 w 243120"/>
                    <a:gd name="csY5" fmla="*/ 70409 h 140366"/>
                  </a:gdLst>
                  <a:ahLst/>
                  <a:cxnLst>
                    <a:cxn ang="0">
                      <a:pos x="csX0" y="csY0"/>
                    </a:cxn>
                    <a:cxn ang="0">
                      <a:pos x="csX1" y="csY1"/>
                    </a:cxn>
                    <a:cxn ang="0">
                      <a:pos x="csX2" y="csY2"/>
                    </a:cxn>
                    <a:cxn ang="0">
                      <a:pos x="csX3" y="csY3"/>
                    </a:cxn>
                    <a:cxn ang="0">
                      <a:pos x="csX4" y="csY4"/>
                    </a:cxn>
                    <a:cxn ang="0">
                      <a:pos x="csX5" y="csY5"/>
                    </a:cxn>
                  </a:cxnLst>
                  <a:rect l="l" t="t" r="r" b="b"/>
                  <a:pathLst>
                    <a:path w="243120" h="140366">
                      <a:moveTo>
                        <a:pt x="179" y="70409"/>
                      </a:moveTo>
                      <a:lnTo>
                        <a:pt x="24491" y="56372"/>
                      </a:lnTo>
                      <a:lnTo>
                        <a:pt x="121739" y="225"/>
                      </a:lnTo>
                      <a:lnTo>
                        <a:pt x="243300" y="70409"/>
                      </a:lnTo>
                      <a:lnTo>
                        <a:pt x="121739" y="140592"/>
                      </a:lnTo>
                      <a:lnTo>
                        <a:pt x="179" y="70409"/>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84" name="Freeform: Shape 383">
                  <a:extLst>
                    <a:ext uri="{FF2B5EF4-FFF2-40B4-BE49-F238E27FC236}">
                      <a16:creationId xmlns:a16="http://schemas.microsoft.com/office/drawing/2014/main" id="{4E0A0E59-B510-E974-F965-582112D27C69}"/>
                    </a:ext>
                  </a:extLst>
                </p:cNvPr>
                <p:cNvSpPr/>
                <p:nvPr/>
              </p:nvSpPr>
              <p:spPr>
                <a:xfrm>
                  <a:off x="5430215" y="3346446"/>
                  <a:ext cx="142160" cy="40628"/>
                </a:xfrm>
                <a:custGeom>
                  <a:avLst/>
                  <a:gdLst>
                    <a:gd name="csX0" fmla="*/ 142339 w 142160"/>
                    <a:gd name="csY0" fmla="*/ 227 h 40628"/>
                    <a:gd name="csX1" fmla="*/ 106799 w 142160"/>
                    <a:gd name="csY1" fmla="*/ 35413 h 40628"/>
                    <a:gd name="csX2" fmla="*/ 35720 w 142160"/>
                    <a:gd name="csY2" fmla="*/ 35413 h 40628"/>
                    <a:gd name="csX3" fmla="*/ 179 w 142160"/>
                    <a:gd name="csY3" fmla="*/ 227 h 40628"/>
                  </a:gdLst>
                  <a:ahLst/>
                  <a:cxnLst>
                    <a:cxn ang="0">
                      <a:pos x="csX0" y="csY0"/>
                    </a:cxn>
                    <a:cxn ang="0">
                      <a:pos x="csX1" y="csY1"/>
                    </a:cxn>
                    <a:cxn ang="0">
                      <a:pos x="csX2" y="csY2"/>
                    </a:cxn>
                    <a:cxn ang="0">
                      <a:pos x="csX3" y="csY3"/>
                    </a:cxn>
                  </a:cxnLst>
                  <a:rect l="l" t="t" r="r" b="b"/>
                  <a:pathLst>
                    <a:path w="142160" h="40628">
                      <a:moveTo>
                        <a:pt x="142339" y="227"/>
                      </a:moveTo>
                      <a:cubicBezTo>
                        <a:pt x="142339" y="14742"/>
                        <a:pt x="128791" y="28155"/>
                        <a:pt x="106799" y="35413"/>
                      </a:cubicBezTo>
                      <a:cubicBezTo>
                        <a:pt x="84806" y="42671"/>
                        <a:pt x="57712" y="42671"/>
                        <a:pt x="35720" y="35413"/>
                      </a:cubicBezTo>
                      <a:cubicBezTo>
                        <a:pt x="13727" y="28155"/>
                        <a:pt x="179" y="14742"/>
                        <a:pt x="179" y="227"/>
                      </a:cubicBez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85" name="Freeform: Shape 384">
                  <a:extLst>
                    <a:ext uri="{FF2B5EF4-FFF2-40B4-BE49-F238E27FC236}">
                      <a16:creationId xmlns:a16="http://schemas.microsoft.com/office/drawing/2014/main" id="{B8B5A699-90A5-FC95-12DE-66FC2CDEAA26}"/>
                    </a:ext>
                  </a:extLst>
                </p:cNvPr>
                <p:cNvSpPr/>
                <p:nvPr/>
              </p:nvSpPr>
              <p:spPr>
                <a:xfrm>
                  <a:off x="5430215" y="3278009"/>
                  <a:ext cx="142160" cy="70183"/>
                </a:xfrm>
                <a:custGeom>
                  <a:avLst/>
                  <a:gdLst>
                    <a:gd name="csX0" fmla="*/ 142339 w 142160"/>
                    <a:gd name="csY0" fmla="*/ 70405 h 70183"/>
                    <a:gd name="csX1" fmla="*/ 142339 w 142160"/>
                    <a:gd name="csY1" fmla="*/ 70405 h 70183"/>
                    <a:gd name="csX2" fmla="*/ 142339 w 142160"/>
                    <a:gd name="csY2" fmla="*/ 42332 h 70183"/>
                    <a:gd name="csX3" fmla="*/ 121672 w 142160"/>
                    <a:gd name="csY3" fmla="*/ 222 h 70183"/>
                    <a:gd name="csX4" fmla="*/ 20844 w 142160"/>
                    <a:gd name="csY4" fmla="*/ 222 h 70183"/>
                    <a:gd name="csX5" fmla="*/ 179 w 142160"/>
                    <a:gd name="csY5" fmla="*/ 42332 h 70183"/>
                    <a:gd name="csX6" fmla="*/ 179 w 142160"/>
                    <a:gd name="csY6" fmla="*/ 70406 h 70183"/>
                    <a:gd name="csX7" fmla="*/ 179 w 142160"/>
                    <a:gd name="csY7" fmla="*/ 70406 h 701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2160" h="70183">
                      <a:moveTo>
                        <a:pt x="142339" y="70405"/>
                      </a:moveTo>
                      <a:lnTo>
                        <a:pt x="142339" y="70405"/>
                      </a:lnTo>
                      <a:lnTo>
                        <a:pt x="142339" y="42332"/>
                      </a:lnTo>
                      <a:cubicBezTo>
                        <a:pt x="142339" y="17967"/>
                        <a:pt x="121672" y="222"/>
                        <a:pt x="121672" y="222"/>
                      </a:cubicBezTo>
                      <a:lnTo>
                        <a:pt x="20844" y="222"/>
                      </a:lnTo>
                      <a:cubicBezTo>
                        <a:pt x="20844" y="222"/>
                        <a:pt x="179" y="17967"/>
                        <a:pt x="179" y="42332"/>
                      </a:cubicBezTo>
                      <a:lnTo>
                        <a:pt x="179" y="70406"/>
                      </a:lnTo>
                      <a:lnTo>
                        <a:pt x="179" y="70406"/>
                      </a:lnTo>
                    </a:path>
                  </a:pathLst>
                </a:custGeom>
                <a:solidFill>
                  <a:srgbClr val="FFFFFF"/>
                </a:solidFill>
                <a:ln w="19050" cap="rnd">
                  <a:solidFill>
                    <a:schemeClr val="tx1"/>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86" name="Freeform: Shape 385">
                  <a:extLst>
                    <a:ext uri="{FF2B5EF4-FFF2-40B4-BE49-F238E27FC236}">
                      <a16:creationId xmlns:a16="http://schemas.microsoft.com/office/drawing/2014/main" id="{A1685F9A-69D4-D417-AEBD-002BAA62DF16}"/>
                    </a:ext>
                  </a:extLst>
                </p:cNvPr>
                <p:cNvSpPr/>
                <p:nvPr/>
              </p:nvSpPr>
              <p:spPr>
                <a:xfrm>
                  <a:off x="5430215" y="3316735"/>
                  <a:ext cx="142160" cy="40628"/>
                </a:xfrm>
                <a:custGeom>
                  <a:avLst/>
                  <a:gdLst>
                    <a:gd name="csX0" fmla="*/ 142339 w 142160"/>
                    <a:gd name="csY0" fmla="*/ 224 h 40628"/>
                    <a:gd name="csX1" fmla="*/ 106799 w 142160"/>
                    <a:gd name="csY1" fmla="*/ 35410 h 40628"/>
                    <a:gd name="csX2" fmla="*/ 35720 w 142160"/>
                    <a:gd name="csY2" fmla="*/ 35410 h 40628"/>
                    <a:gd name="csX3" fmla="*/ 179 w 142160"/>
                    <a:gd name="csY3" fmla="*/ 224 h 40628"/>
                  </a:gdLst>
                  <a:ahLst/>
                  <a:cxnLst>
                    <a:cxn ang="0">
                      <a:pos x="csX0" y="csY0"/>
                    </a:cxn>
                    <a:cxn ang="0">
                      <a:pos x="csX1" y="csY1"/>
                    </a:cxn>
                    <a:cxn ang="0">
                      <a:pos x="csX2" y="csY2"/>
                    </a:cxn>
                    <a:cxn ang="0">
                      <a:pos x="csX3" y="csY3"/>
                    </a:cxn>
                  </a:cxnLst>
                  <a:rect l="l" t="t" r="r" b="b"/>
                  <a:pathLst>
                    <a:path w="142160" h="40628">
                      <a:moveTo>
                        <a:pt x="142339" y="224"/>
                      </a:moveTo>
                      <a:cubicBezTo>
                        <a:pt x="142339" y="14740"/>
                        <a:pt x="128791" y="28152"/>
                        <a:pt x="106799" y="35410"/>
                      </a:cubicBezTo>
                      <a:cubicBezTo>
                        <a:pt x="84806" y="42668"/>
                        <a:pt x="57712" y="42668"/>
                        <a:pt x="35720" y="35410"/>
                      </a:cubicBezTo>
                      <a:cubicBezTo>
                        <a:pt x="13727" y="28152"/>
                        <a:pt x="179" y="14740"/>
                        <a:pt x="179" y="224"/>
                      </a:cubicBez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87" name="Oval 386">
                  <a:extLst>
                    <a:ext uri="{FF2B5EF4-FFF2-40B4-BE49-F238E27FC236}">
                      <a16:creationId xmlns:a16="http://schemas.microsoft.com/office/drawing/2014/main" id="{4319921F-47F0-7B8A-EFDA-08F428581710}"/>
                    </a:ext>
                  </a:extLst>
                </p:cNvPr>
                <p:cNvSpPr/>
                <p:nvPr/>
              </p:nvSpPr>
              <p:spPr>
                <a:xfrm>
                  <a:off x="5448409" y="3257182"/>
                  <a:ext cx="105770" cy="59683"/>
                </a:xfrm>
                <a:prstGeom prst="ellipse">
                  <a:avLst/>
                </a:pr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88" name="Freeform: Shape 387">
                  <a:extLst>
                    <a:ext uri="{FF2B5EF4-FFF2-40B4-BE49-F238E27FC236}">
                      <a16:creationId xmlns:a16="http://schemas.microsoft.com/office/drawing/2014/main" id="{3A1D6BBE-8D03-1453-9A6A-0EB3556386FD}"/>
                    </a:ext>
                  </a:extLst>
                </p:cNvPr>
                <p:cNvSpPr/>
                <p:nvPr/>
              </p:nvSpPr>
              <p:spPr>
                <a:xfrm>
                  <a:off x="5430215" y="3278009"/>
                  <a:ext cx="20664" cy="70183"/>
                </a:xfrm>
                <a:custGeom>
                  <a:avLst/>
                  <a:gdLst>
                    <a:gd name="csX0" fmla="*/ 173 w 20664"/>
                    <a:gd name="csY0" fmla="*/ 70405 h 70183"/>
                    <a:gd name="csX1" fmla="*/ 173 w 20664"/>
                    <a:gd name="csY1" fmla="*/ 70405 h 70183"/>
                    <a:gd name="csX2" fmla="*/ 173 w 20664"/>
                    <a:gd name="csY2" fmla="*/ 42332 h 70183"/>
                    <a:gd name="csX3" fmla="*/ 20838 w 20664"/>
                    <a:gd name="csY3" fmla="*/ 222 h 70183"/>
                  </a:gdLst>
                  <a:ahLst/>
                  <a:cxnLst>
                    <a:cxn ang="0">
                      <a:pos x="csX0" y="csY0"/>
                    </a:cxn>
                    <a:cxn ang="0">
                      <a:pos x="csX1" y="csY1"/>
                    </a:cxn>
                    <a:cxn ang="0">
                      <a:pos x="csX2" y="csY2"/>
                    </a:cxn>
                    <a:cxn ang="0">
                      <a:pos x="csX3" y="csY3"/>
                    </a:cxn>
                  </a:cxnLst>
                  <a:rect l="l" t="t" r="r" b="b"/>
                  <a:pathLst>
                    <a:path w="20664" h="70183">
                      <a:moveTo>
                        <a:pt x="173" y="70405"/>
                      </a:moveTo>
                      <a:lnTo>
                        <a:pt x="173" y="70405"/>
                      </a:lnTo>
                      <a:lnTo>
                        <a:pt x="173" y="42332"/>
                      </a:lnTo>
                      <a:cubicBezTo>
                        <a:pt x="173" y="17967"/>
                        <a:pt x="20838" y="222"/>
                        <a:pt x="20838" y="222"/>
                      </a:cubicBez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89" name="Freeform: Shape 388">
                  <a:extLst>
                    <a:ext uri="{FF2B5EF4-FFF2-40B4-BE49-F238E27FC236}">
                      <a16:creationId xmlns:a16="http://schemas.microsoft.com/office/drawing/2014/main" id="{BEF7B020-C1F2-C0E8-6834-49DD0C93357F}"/>
                    </a:ext>
                  </a:extLst>
                </p:cNvPr>
                <p:cNvSpPr/>
                <p:nvPr/>
              </p:nvSpPr>
              <p:spPr>
                <a:xfrm>
                  <a:off x="5572376" y="3316735"/>
                  <a:ext cx="7427" cy="29711"/>
                </a:xfrm>
                <a:custGeom>
                  <a:avLst/>
                  <a:gdLst>
                    <a:gd name="csX0" fmla="*/ 186 w 7427"/>
                    <a:gd name="csY0" fmla="*/ 29935 h 29711"/>
                    <a:gd name="csX1" fmla="*/ 186 w 7427"/>
                    <a:gd name="csY1" fmla="*/ 224 h 29711"/>
                  </a:gdLst>
                  <a:ahLst/>
                  <a:cxnLst>
                    <a:cxn ang="0">
                      <a:pos x="csX0" y="csY0"/>
                    </a:cxn>
                    <a:cxn ang="0">
                      <a:pos x="csX1" y="csY1"/>
                    </a:cxn>
                  </a:cxnLst>
                  <a:rect l="l" t="t" r="r" b="b"/>
                  <a:pathLst>
                    <a:path w="7427" h="29711">
                      <a:moveTo>
                        <a:pt x="186" y="29935"/>
                      </a:moveTo>
                      <a:lnTo>
                        <a:pt x="186" y="224"/>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90" name="Freeform: Shape 389">
                  <a:extLst>
                    <a:ext uri="{FF2B5EF4-FFF2-40B4-BE49-F238E27FC236}">
                      <a16:creationId xmlns:a16="http://schemas.microsoft.com/office/drawing/2014/main" id="{7FBB371B-A9B3-5CAB-AFE7-246979457B1F}"/>
                    </a:ext>
                  </a:extLst>
                </p:cNvPr>
                <p:cNvSpPr/>
                <p:nvPr/>
              </p:nvSpPr>
              <p:spPr>
                <a:xfrm>
                  <a:off x="5551708" y="3276262"/>
                  <a:ext cx="20667" cy="70183"/>
                </a:xfrm>
                <a:custGeom>
                  <a:avLst/>
                  <a:gdLst>
                    <a:gd name="csX0" fmla="*/ 20853 w 20667"/>
                    <a:gd name="csY0" fmla="*/ 70405 h 70183"/>
                    <a:gd name="csX1" fmla="*/ 20853 w 20667"/>
                    <a:gd name="csY1" fmla="*/ 70405 h 70183"/>
                    <a:gd name="csX2" fmla="*/ 20853 w 20667"/>
                    <a:gd name="csY2" fmla="*/ 42332 h 70183"/>
                    <a:gd name="csX3" fmla="*/ 185 w 20667"/>
                    <a:gd name="csY3" fmla="*/ 222 h 70183"/>
                  </a:gdLst>
                  <a:ahLst/>
                  <a:cxnLst>
                    <a:cxn ang="0">
                      <a:pos x="csX0" y="csY0"/>
                    </a:cxn>
                    <a:cxn ang="0">
                      <a:pos x="csX1" y="csY1"/>
                    </a:cxn>
                    <a:cxn ang="0">
                      <a:pos x="csX2" y="csY2"/>
                    </a:cxn>
                    <a:cxn ang="0">
                      <a:pos x="csX3" y="csY3"/>
                    </a:cxn>
                  </a:cxnLst>
                  <a:rect l="l" t="t" r="r" b="b"/>
                  <a:pathLst>
                    <a:path w="20667" h="70183">
                      <a:moveTo>
                        <a:pt x="20853" y="70405"/>
                      </a:moveTo>
                      <a:lnTo>
                        <a:pt x="20853" y="70405"/>
                      </a:lnTo>
                      <a:lnTo>
                        <a:pt x="20853" y="42332"/>
                      </a:lnTo>
                      <a:cubicBezTo>
                        <a:pt x="20853" y="17967"/>
                        <a:pt x="185" y="222"/>
                        <a:pt x="185" y="222"/>
                      </a:cubicBez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91" name="Freeform: Shape 390">
                  <a:extLst>
                    <a:ext uri="{FF2B5EF4-FFF2-40B4-BE49-F238E27FC236}">
                      <a16:creationId xmlns:a16="http://schemas.microsoft.com/office/drawing/2014/main" id="{31D1F1FA-3825-8B6F-B21A-574CD7F864AA}"/>
                    </a:ext>
                  </a:extLst>
                </p:cNvPr>
                <p:cNvSpPr/>
                <p:nvPr/>
              </p:nvSpPr>
              <p:spPr>
                <a:xfrm>
                  <a:off x="5503152" y="3348193"/>
                  <a:ext cx="121560" cy="126329"/>
                </a:xfrm>
                <a:custGeom>
                  <a:avLst/>
                  <a:gdLst>
                    <a:gd name="csX0" fmla="*/ 185 w 121560"/>
                    <a:gd name="csY0" fmla="*/ 70415 h 126329"/>
                    <a:gd name="csX1" fmla="*/ 121745 w 121560"/>
                    <a:gd name="csY1" fmla="*/ 232 h 126329"/>
                    <a:gd name="csX2" fmla="*/ 121745 w 121560"/>
                    <a:gd name="csY2" fmla="*/ 56378 h 126329"/>
                    <a:gd name="csX3" fmla="*/ 185 w 121560"/>
                    <a:gd name="csY3" fmla="*/ 126562 h 126329"/>
                  </a:gdLst>
                  <a:ahLst/>
                  <a:cxnLst>
                    <a:cxn ang="0">
                      <a:pos x="csX0" y="csY0"/>
                    </a:cxn>
                    <a:cxn ang="0">
                      <a:pos x="csX1" y="csY1"/>
                    </a:cxn>
                    <a:cxn ang="0">
                      <a:pos x="csX2" y="csY2"/>
                    </a:cxn>
                    <a:cxn ang="0">
                      <a:pos x="csX3" y="csY3"/>
                    </a:cxn>
                  </a:cxnLst>
                  <a:rect l="l" t="t" r="r" b="b"/>
                  <a:pathLst>
                    <a:path w="121560" h="126329">
                      <a:moveTo>
                        <a:pt x="185" y="70415"/>
                      </a:moveTo>
                      <a:lnTo>
                        <a:pt x="121745" y="232"/>
                      </a:lnTo>
                      <a:lnTo>
                        <a:pt x="121745" y="56378"/>
                      </a:lnTo>
                      <a:lnTo>
                        <a:pt x="185" y="126562"/>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92" name="Freeform: Shape 391">
                  <a:extLst>
                    <a:ext uri="{FF2B5EF4-FFF2-40B4-BE49-F238E27FC236}">
                      <a16:creationId xmlns:a16="http://schemas.microsoft.com/office/drawing/2014/main" id="{1A160ADB-B46D-FFE7-BD56-42F9592A25E2}"/>
                    </a:ext>
                  </a:extLst>
                </p:cNvPr>
                <p:cNvSpPr/>
                <p:nvPr/>
              </p:nvSpPr>
              <p:spPr>
                <a:xfrm>
                  <a:off x="5381592" y="3348193"/>
                  <a:ext cx="121560" cy="126329"/>
                </a:xfrm>
                <a:custGeom>
                  <a:avLst/>
                  <a:gdLst>
                    <a:gd name="csX0" fmla="*/ 173 w 121560"/>
                    <a:gd name="csY0" fmla="*/ 56378 h 126329"/>
                    <a:gd name="csX1" fmla="*/ 173 w 121560"/>
                    <a:gd name="csY1" fmla="*/ 232 h 126329"/>
                    <a:gd name="csX2" fmla="*/ 121733 w 121560"/>
                    <a:gd name="csY2" fmla="*/ 70415 h 126329"/>
                    <a:gd name="csX3" fmla="*/ 121733 w 121560"/>
                    <a:gd name="csY3" fmla="*/ 126562 h 126329"/>
                  </a:gdLst>
                  <a:ahLst/>
                  <a:cxnLst>
                    <a:cxn ang="0">
                      <a:pos x="csX0" y="csY0"/>
                    </a:cxn>
                    <a:cxn ang="0">
                      <a:pos x="csX1" y="csY1"/>
                    </a:cxn>
                    <a:cxn ang="0">
                      <a:pos x="csX2" y="csY2"/>
                    </a:cxn>
                    <a:cxn ang="0">
                      <a:pos x="csX3" y="csY3"/>
                    </a:cxn>
                  </a:cxnLst>
                  <a:rect l="l" t="t" r="r" b="b"/>
                  <a:pathLst>
                    <a:path w="121560" h="126329">
                      <a:moveTo>
                        <a:pt x="173" y="56378"/>
                      </a:moveTo>
                      <a:lnTo>
                        <a:pt x="173" y="232"/>
                      </a:lnTo>
                      <a:lnTo>
                        <a:pt x="121733" y="70415"/>
                      </a:lnTo>
                      <a:lnTo>
                        <a:pt x="121733" y="126562"/>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nvGrpSpPr>
              <p:cNvPr id="393" name="Graphic 71">
                <a:extLst>
                  <a:ext uri="{FF2B5EF4-FFF2-40B4-BE49-F238E27FC236}">
                    <a16:creationId xmlns:a16="http://schemas.microsoft.com/office/drawing/2014/main" id="{6A3DB1FA-1850-D7A0-90FD-6809F02FF1A0}"/>
                  </a:ext>
                </a:extLst>
              </p:cNvPr>
              <p:cNvGrpSpPr/>
              <p:nvPr/>
            </p:nvGrpSpPr>
            <p:grpSpPr>
              <a:xfrm>
                <a:off x="5503154" y="3327365"/>
                <a:ext cx="243120" cy="217340"/>
                <a:chOff x="5503154" y="3327365"/>
                <a:chExt cx="243120" cy="217340"/>
              </a:xfrm>
              <a:solidFill>
                <a:srgbClr val="FFFFFF"/>
              </a:solidFill>
            </p:grpSpPr>
            <p:sp>
              <p:nvSpPr>
                <p:cNvPr id="394" name="Freeform: Shape 393">
                  <a:extLst>
                    <a:ext uri="{FF2B5EF4-FFF2-40B4-BE49-F238E27FC236}">
                      <a16:creationId xmlns:a16="http://schemas.microsoft.com/office/drawing/2014/main" id="{5CA92BEA-0D36-246E-DC5C-9FB5D095E0B6}"/>
                    </a:ext>
                  </a:extLst>
                </p:cNvPr>
                <p:cNvSpPr/>
                <p:nvPr/>
              </p:nvSpPr>
              <p:spPr>
                <a:xfrm>
                  <a:off x="5503154" y="3348193"/>
                  <a:ext cx="243120" cy="140366"/>
                </a:xfrm>
                <a:custGeom>
                  <a:avLst/>
                  <a:gdLst>
                    <a:gd name="csX0" fmla="*/ 196 w 243120"/>
                    <a:gd name="csY0" fmla="*/ 70418 h 140366"/>
                    <a:gd name="csX1" fmla="*/ 24507 w 243120"/>
                    <a:gd name="csY1" fmla="*/ 56382 h 140366"/>
                    <a:gd name="csX2" fmla="*/ 121756 w 243120"/>
                    <a:gd name="csY2" fmla="*/ 235 h 140366"/>
                    <a:gd name="csX3" fmla="*/ 243316 w 243120"/>
                    <a:gd name="csY3" fmla="*/ 70418 h 140366"/>
                    <a:gd name="csX4" fmla="*/ 121756 w 243120"/>
                    <a:gd name="csY4" fmla="*/ 140602 h 140366"/>
                    <a:gd name="csX5" fmla="*/ 196 w 243120"/>
                    <a:gd name="csY5" fmla="*/ 70418 h 140366"/>
                  </a:gdLst>
                  <a:ahLst/>
                  <a:cxnLst>
                    <a:cxn ang="0">
                      <a:pos x="csX0" y="csY0"/>
                    </a:cxn>
                    <a:cxn ang="0">
                      <a:pos x="csX1" y="csY1"/>
                    </a:cxn>
                    <a:cxn ang="0">
                      <a:pos x="csX2" y="csY2"/>
                    </a:cxn>
                    <a:cxn ang="0">
                      <a:pos x="csX3" y="csY3"/>
                    </a:cxn>
                    <a:cxn ang="0">
                      <a:pos x="csX4" y="csY4"/>
                    </a:cxn>
                    <a:cxn ang="0">
                      <a:pos x="csX5" y="csY5"/>
                    </a:cxn>
                  </a:cxnLst>
                  <a:rect l="l" t="t" r="r" b="b"/>
                  <a:pathLst>
                    <a:path w="243120" h="140366">
                      <a:moveTo>
                        <a:pt x="196" y="70418"/>
                      </a:moveTo>
                      <a:lnTo>
                        <a:pt x="24507" y="56382"/>
                      </a:lnTo>
                      <a:lnTo>
                        <a:pt x="121756" y="235"/>
                      </a:lnTo>
                      <a:lnTo>
                        <a:pt x="243316" y="70418"/>
                      </a:lnTo>
                      <a:lnTo>
                        <a:pt x="121756" y="140602"/>
                      </a:lnTo>
                      <a:lnTo>
                        <a:pt x="196" y="70418"/>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95" name="Freeform: Shape 394">
                  <a:extLst>
                    <a:ext uri="{FF2B5EF4-FFF2-40B4-BE49-F238E27FC236}">
                      <a16:creationId xmlns:a16="http://schemas.microsoft.com/office/drawing/2014/main" id="{3C5ED305-3AA7-394C-10DC-4D8E1F8512C4}"/>
                    </a:ext>
                  </a:extLst>
                </p:cNvPr>
                <p:cNvSpPr/>
                <p:nvPr/>
              </p:nvSpPr>
              <p:spPr>
                <a:xfrm>
                  <a:off x="5551777" y="3416629"/>
                  <a:ext cx="142160" cy="40628"/>
                </a:xfrm>
                <a:custGeom>
                  <a:avLst/>
                  <a:gdLst>
                    <a:gd name="csX0" fmla="*/ 142356 w 142160"/>
                    <a:gd name="csY0" fmla="*/ 237 h 40628"/>
                    <a:gd name="csX1" fmla="*/ 106815 w 142160"/>
                    <a:gd name="csY1" fmla="*/ 35422 h 40628"/>
                    <a:gd name="csX2" fmla="*/ 35736 w 142160"/>
                    <a:gd name="csY2" fmla="*/ 35422 h 40628"/>
                    <a:gd name="csX3" fmla="*/ 195 w 142160"/>
                    <a:gd name="csY3" fmla="*/ 237 h 40628"/>
                  </a:gdLst>
                  <a:ahLst/>
                  <a:cxnLst>
                    <a:cxn ang="0">
                      <a:pos x="csX0" y="csY0"/>
                    </a:cxn>
                    <a:cxn ang="0">
                      <a:pos x="csX1" y="csY1"/>
                    </a:cxn>
                    <a:cxn ang="0">
                      <a:pos x="csX2" y="csY2"/>
                    </a:cxn>
                    <a:cxn ang="0">
                      <a:pos x="csX3" y="csY3"/>
                    </a:cxn>
                  </a:cxnLst>
                  <a:rect l="l" t="t" r="r" b="b"/>
                  <a:pathLst>
                    <a:path w="142160" h="40628">
                      <a:moveTo>
                        <a:pt x="142356" y="237"/>
                      </a:moveTo>
                      <a:cubicBezTo>
                        <a:pt x="142356" y="14752"/>
                        <a:pt x="128808" y="28165"/>
                        <a:pt x="106815" y="35422"/>
                      </a:cubicBezTo>
                      <a:cubicBezTo>
                        <a:pt x="84822" y="42680"/>
                        <a:pt x="57729" y="42680"/>
                        <a:pt x="35736" y="35422"/>
                      </a:cubicBezTo>
                      <a:cubicBezTo>
                        <a:pt x="13744" y="28165"/>
                        <a:pt x="195" y="14752"/>
                        <a:pt x="195" y="237"/>
                      </a:cubicBez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96" name="Freeform: Shape 395">
                  <a:extLst>
                    <a:ext uri="{FF2B5EF4-FFF2-40B4-BE49-F238E27FC236}">
                      <a16:creationId xmlns:a16="http://schemas.microsoft.com/office/drawing/2014/main" id="{0982C248-5D0D-7EE3-375F-B7EDE5AB7769}"/>
                    </a:ext>
                  </a:extLst>
                </p:cNvPr>
                <p:cNvSpPr/>
                <p:nvPr/>
              </p:nvSpPr>
              <p:spPr>
                <a:xfrm>
                  <a:off x="5551777" y="3348192"/>
                  <a:ext cx="142160" cy="70183"/>
                </a:xfrm>
                <a:custGeom>
                  <a:avLst/>
                  <a:gdLst>
                    <a:gd name="csX0" fmla="*/ 142356 w 142160"/>
                    <a:gd name="csY0" fmla="*/ 70415 h 70183"/>
                    <a:gd name="csX1" fmla="*/ 142356 w 142160"/>
                    <a:gd name="csY1" fmla="*/ 70415 h 70183"/>
                    <a:gd name="csX2" fmla="*/ 142356 w 142160"/>
                    <a:gd name="csY2" fmla="*/ 42341 h 70183"/>
                    <a:gd name="csX3" fmla="*/ 121688 w 142160"/>
                    <a:gd name="csY3" fmla="*/ 231 h 70183"/>
                    <a:gd name="csX4" fmla="*/ 20860 w 142160"/>
                    <a:gd name="csY4" fmla="*/ 232 h 70183"/>
                    <a:gd name="csX5" fmla="*/ 195 w 142160"/>
                    <a:gd name="csY5" fmla="*/ 42342 h 70183"/>
                    <a:gd name="csX6" fmla="*/ 195 w 142160"/>
                    <a:gd name="csY6" fmla="*/ 70415 h 70183"/>
                    <a:gd name="csX7" fmla="*/ 195 w 142160"/>
                    <a:gd name="csY7" fmla="*/ 70415 h 701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2160" h="70183">
                      <a:moveTo>
                        <a:pt x="142356" y="70415"/>
                      </a:moveTo>
                      <a:lnTo>
                        <a:pt x="142356" y="70415"/>
                      </a:lnTo>
                      <a:lnTo>
                        <a:pt x="142356" y="42341"/>
                      </a:lnTo>
                      <a:cubicBezTo>
                        <a:pt x="142356" y="17976"/>
                        <a:pt x="121688" y="231"/>
                        <a:pt x="121688" y="231"/>
                      </a:cubicBezTo>
                      <a:lnTo>
                        <a:pt x="20860" y="232"/>
                      </a:lnTo>
                      <a:cubicBezTo>
                        <a:pt x="20860" y="232"/>
                        <a:pt x="195" y="17976"/>
                        <a:pt x="195" y="42342"/>
                      </a:cubicBezTo>
                      <a:lnTo>
                        <a:pt x="195" y="70415"/>
                      </a:lnTo>
                      <a:lnTo>
                        <a:pt x="195" y="70415"/>
                      </a:lnTo>
                    </a:path>
                  </a:pathLst>
                </a:custGeom>
                <a:solidFill>
                  <a:srgbClr val="FFFFFF"/>
                </a:solidFill>
                <a:ln w="19050" cap="rnd">
                  <a:solidFill>
                    <a:schemeClr val="tx1"/>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97" name="Freeform: Shape 396">
                  <a:extLst>
                    <a:ext uri="{FF2B5EF4-FFF2-40B4-BE49-F238E27FC236}">
                      <a16:creationId xmlns:a16="http://schemas.microsoft.com/office/drawing/2014/main" id="{39C9DC8F-D026-FB2E-5132-43E004C8087C}"/>
                    </a:ext>
                  </a:extLst>
                </p:cNvPr>
                <p:cNvSpPr/>
                <p:nvPr/>
              </p:nvSpPr>
              <p:spPr>
                <a:xfrm>
                  <a:off x="5551777" y="3386918"/>
                  <a:ext cx="142160" cy="40628"/>
                </a:xfrm>
                <a:custGeom>
                  <a:avLst/>
                  <a:gdLst>
                    <a:gd name="csX0" fmla="*/ 142356 w 142160"/>
                    <a:gd name="csY0" fmla="*/ 234 h 40628"/>
                    <a:gd name="csX1" fmla="*/ 106815 w 142160"/>
                    <a:gd name="csY1" fmla="*/ 35420 h 40628"/>
                    <a:gd name="csX2" fmla="*/ 35736 w 142160"/>
                    <a:gd name="csY2" fmla="*/ 35420 h 40628"/>
                    <a:gd name="csX3" fmla="*/ 195 w 142160"/>
                    <a:gd name="csY3" fmla="*/ 234 h 40628"/>
                  </a:gdLst>
                  <a:ahLst/>
                  <a:cxnLst>
                    <a:cxn ang="0">
                      <a:pos x="csX0" y="csY0"/>
                    </a:cxn>
                    <a:cxn ang="0">
                      <a:pos x="csX1" y="csY1"/>
                    </a:cxn>
                    <a:cxn ang="0">
                      <a:pos x="csX2" y="csY2"/>
                    </a:cxn>
                    <a:cxn ang="0">
                      <a:pos x="csX3" y="csY3"/>
                    </a:cxn>
                  </a:cxnLst>
                  <a:rect l="l" t="t" r="r" b="b"/>
                  <a:pathLst>
                    <a:path w="142160" h="40628">
                      <a:moveTo>
                        <a:pt x="142356" y="234"/>
                      </a:moveTo>
                      <a:cubicBezTo>
                        <a:pt x="142356" y="14749"/>
                        <a:pt x="128808" y="28162"/>
                        <a:pt x="106815" y="35420"/>
                      </a:cubicBezTo>
                      <a:cubicBezTo>
                        <a:pt x="84822" y="42677"/>
                        <a:pt x="57729" y="42677"/>
                        <a:pt x="35736" y="35420"/>
                      </a:cubicBezTo>
                      <a:cubicBezTo>
                        <a:pt x="13744" y="28162"/>
                        <a:pt x="195" y="14749"/>
                        <a:pt x="195" y="234"/>
                      </a:cubicBez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98" name="Oval 397">
                  <a:extLst>
                    <a:ext uri="{FF2B5EF4-FFF2-40B4-BE49-F238E27FC236}">
                      <a16:creationId xmlns:a16="http://schemas.microsoft.com/office/drawing/2014/main" id="{60F7E574-FEAE-A38C-9D6C-13E3E0389847}"/>
                    </a:ext>
                  </a:extLst>
                </p:cNvPr>
                <p:cNvSpPr/>
                <p:nvPr/>
              </p:nvSpPr>
              <p:spPr>
                <a:xfrm>
                  <a:off x="5569971" y="3327365"/>
                  <a:ext cx="105770" cy="59683"/>
                </a:xfrm>
                <a:prstGeom prst="ellipse">
                  <a:avLst/>
                </a:pr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399" name="Freeform: Shape 398">
                  <a:extLst>
                    <a:ext uri="{FF2B5EF4-FFF2-40B4-BE49-F238E27FC236}">
                      <a16:creationId xmlns:a16="http://schemas.microsoft.com/office/drawing/2014/main" id="{28D12308-9F4F-E7E6-BFC1-01845BD5EFB6}"/>
                    </a:ext>
                  </a:extLst>
                </p:cNvPr>
                <p:cNvSpPr/>
                <p:nvPr/>
              </p:nvSpPr>
              <p:spPr>
                <a:xfrm>
                  <a:off x="5551777" y="3348193"/>
                  <a:ext cx="20664" cy="70183"/>
                </a:xfrm>
                <a:custGeom>
                  <a:avLst/>
                  <a:gdLst>
                    <a:gd name="csX0" fmla="*/ 189 w 20664"/>
                    <a:gd name="csY0" fmla="*/ 70415 h 70183"/>
                    <a:gd name="csX1" fmla="*/ 189 w 20664"/>
                    <a:gd name="csY1" fmla="*/ 70415 h 70183"/>
                    <a:gd name="csX2" fmla="*/ 189 w 20664"/>
                    <a:gd name="csY2" fmla="*/ 42341 h 70183"/>
                    <a:gd name="csX3" fmla="*/ 20854 w 20664"/>
                    <a:gd name="csY3" fmla="*/ 231 h 70183"/>
                  </a:gdLst>
                  <a:ahLst/>
                  <a:cxnLst>
                    <a:cxn ang="0">
                      <a:pos x="csX0" y="csY0"/>
                    </a:cxn>
                    <a:cxn ang="0">
                      <a:pos x="csX1" y="csY1"/>
                    </a:cxn>
                    <a:cxn ang="0">
                      <a:pos x="csX2" y="csY2"/>
                    </a:cxn>
                    <a:cxn ang="0">
                      <a:pos x="csX3" y="csY3"/>
                    </a:cxn>
                  </a:cxnLst>
                  <a:rect l="l" t="t" r="r" b="b"/>
                  <a:pathLst>
                    <a:path w="20664" h="70183">
                      <a:moveTo>
                        <a:pt x="189" y="70415"/>
                      </a:moveTo>
                      <a:lnTo>
                        <a:pt x="189" y="70415"/>
                      </a:lnTo>
                      <a:lnTo>
                        <a:pt x="189" y="42341"/>
                      </a:lnTo>
                      <a:cubicBezTo>
                        <a:pt x="189" y="17976"/>
                        <a:pt x="20854" y="231"/>
                        <a:pt x="20854" y="231"/>
                      </a:cubicBez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400" name="Freeform: Shape 399">
                  <a:extLst>
                    <a:ext uri="{FF2B5EF4-FFF2-40B4-BE49-F238E27FC236}">
                      <a16:creationId xmlns:a16="http://schemas.microsoft.com/office/drawing/2014/main" id="{7EC0DAA2-8E7B-494D-4667-AFA41BE11937}"/>
                    </a:ext>
                  </a:extLst>
                </p:cNvPr>
                <p:cNvSpPr/>
                <p:nvPr/>
              </p:nvSpPr>
              <p:spPr>
                <a:xfrm>
                  <a:off x="5693937" y="3386918"/>
                  <a:ext cx="7427" cy="29711"/>
                </a:xfrm>
                <a:custGeom>
                  <a:avLst/>
                  <a:gdLst>
                    <a:gd name="csX0" fmla="*/ 202 w 7427"/>
                    <a:gd name="csY0" fmla="*/ 29944 h 29711"/>
                    <a:gd name="csX1" fmla="*/ 202 w 7427"/>
                    <a:gd name="csY1" fmla="*/ 233 h 29711"/>
                  </a:gdLst>
                  <a:ahLst/>
                  <a:cxnLst>
                    <a:cxn ang="0">
                      <a:pos x="csX0" y="csY0"/>
                    </a:cxn>
                    <a:cxn ang="0">
                      <a:pos x="csX1" y="csY1"/>
                    </a:cxn>
                  </a:cxnLst>
                  <a:rect l="l" t="t" r="r" b="b"/>
                  <a:pathLst>
                    <a:path w="7427" h="29711">
                      <a:moveTo>
                        <a:pt x="202" y="29944"/>
                      </a:moveTo>
                      <a:lnTo>
                        <a:pt x="202" y="233"/>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401" name="Freeform: Shape 400">
                  <a:extLst>
                    <a:ext uri="{FF2B5EF4-FFF2-40B4-BE49-F238E27FC236}">
                      <a16:creationId xmlns:a16="http://schemas.microsoft.com/office/drawing/2014/main" id="{F36CC41B-5BA8-BA81-D351-1DFF63AEBB55}"/>
                    </a:ext>
                  </a:extLst>
                </p:cNvPr>
                <p:cNvSpPr/>
                <p:nvPr/>
              </p:nvSpPr>
              <p:spPr>
                <a:xfrm>
                  <a:off x="5673270" y="3346446"/>
                  <a:ext cx="20667" cy="70183"/>
                </a:xfrm>
                <a:custGeom>
                  <a:avLst/>
                  <a:gdLst>
                    <a:gd name="csX0" fmla="*/ 20869 w 20667"/>
                    <a:gd name="csY0" fmla="*/ 70415 h 70183"/>
                    <a:gd name="csX1" fmla="*/ 20869 w 20667"/>
                    <a:gd name="csY1" fmla="*/ 70415 h 70183"/>
                    <a:gd name="csX2" fmla="*/ 20869 w 20667"/>
                    <a:gd name="csY2" fmla="*/ 42341 h 70183"/>
                    <a:gd name="csX3" fmla="*/ 201 w 20667"/>
                    <a:gd name="csY3" fmla="*/ 231 h 70183"/>
                  </a:gdLst>
                  <a:ahLst/>
                  <a:cxnLst>
                    <a:cxn ang="0">
                      <a:pos x="csX0" y="csY0"/>
                    </a:cxn>
                    <a:cxn ang="0">
                      <a:pos x="csX1" y="csY1"/>
                    </a:cxn>
                    <a:cxn ang="0">
                      <a:pos x="csX2" y="csY2"/>
                    </a:cxn>
                    <a:cxn ang="0">
                      <a:pos x="csX3" y="csY3"/>
                    </a:cxn>
                  </a:cxnLst>
                  <a:rect l="l" t="t" r="r" b="b"/>
                  <a:pathLst>
                    <a:path w="20667" h="70183">
                      <a:moveTo>
                        <a:pt x="20869" y="70415"/>
                      </a:moveTo>
                      <a:lnTo>
                        <a:pt x="20869" y="70415"/>
                      </a:lnTo>
                      <a:lnTo>
                        <a:pt x="20869" y="42341"/>
                      </a:lnTo>
                      <a:cubicBezTo>
                        <a:pt x="20869" y="17976"/>
                        <a:pt x="201" y="231"/>
                        <a:pt x="201" y="231"/>
                      </a:cubicBez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402" name="Freeform: Shape 401">
                  <a:extLst>
                    <a:ext uri="{FF2B5EF4-FFF2-40B4-BE49-F238E27FC236}">
                      <a16:creationId xmlns:a16="http://schemas.microsoft.com/office/drawing/2014/main" id="{52B98846-1D1F-AB66-FB1F-9FFC41E6C0E3}"/>
                    </a:ext>
                  </a:extLst>
                </p:cNvPr>
                <p:cNvSpPr/>
                <p:nvPr/>
              </p:nvSpPr>
              <p:spPr>
                <a:xfrm>
                  <a:off x="5624714" y="3418376"/>
                  <a:ext cx="121560" cy="126329"/>
                </a:xfrm>
                <a:custGeom>
                  <a:avLst/>
                  <a:gdLst>
                    <a:gd name="csX0" fmla="*/ 202 w 121560"/>
                    <a:gd name="csY0" fmla="*/ 70425 h 126329"/>
                    <a:gd name="csX1" fmla="*/ 121762 w 121560"/>
                    <a:gd name="csY1" fmla="*/ 241 h 126329"/>
                    <a:gd name="csX2" fmla="*/ 121762 w 121560"/>
                    <a:gd name="csY2" fmla="*/ 56388 h 126329"/>
                    <a:gd name="csX3" fmla="*/ 202 w 121560"/>
                    <a:gd name="csY3" fmla="*/ 126571 h 126329"/>
                  </a:gdLst>
                  <a:ahLst/>
                  <a:cxnLst>
                    <a:cxn ang="0">
                      <a:pos x="csX0" y="csY0"/>
                    </a:cxn>
                    <a:cxn ang="0">
                      <a:pos x="csX1" y="csY1"/>
                    </a:cxn>
                    <a:cxn ang="0">
                      <a:pos x="csX2" y="csY2"/>
                    </a:cxn>
                    <a:cxn ang="0">
                      <a:pos x="csX3" y="csY3"/>
                    </a:cxn>
                  </a:cxnLst>
                  <a:rect l="l" t="t" r="r" b="b"/>
                  <a:pathLst>
                    <a:path w="121560" h="126329">
                      <a:moveTo>
                        <a:pt x="202" y="70425"/>
                      </a:moveTo>
                      <a:lnTo>
                        <a:pt x="121762" y="241"/>
                      </a:lnTo>
                      <a:lnTo>
                        <a:pt x="121762" y="56388"/>
                      </a:lnTo>
                      <a:lnTo>
                        <a:pt x="202" y="126571"/>
                      </a:lnTo>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403" name="Freeform: Shape 402">
                  <a:extLst>
                    <a:ext uri="{FF2B5EF4-FFF2-40B4-BE49-F238E27FC236}">
                      <a16:creationId xmlns:a16="http://schemas.microsoft.com/office/drawing/2014/main" id="{6DEF5E9C-F2B0-0F99-E9B6-D90FE96941B1}"/>
                    </a:ext>
                  </a:extLst>
                </p:cNvPr>
                <p:cNvSpPr/>
                <p:nvPr/>
              </p:nvSpPr>
              <p:spPr>
                <a:xfrm>
                  <a:off x="5503154" y="3418376"/>
                  <a:ext cx="121560" cy="126329"/>
                </a:xfrm>
                <a:custGeom>
                  <a:avLst/>
                  <a:gdLst>
                    <a:gd name="csX0" fmla="*/ 189 w 121560"/>
                    <a:gd name="csY0" fmla="*/ 56388 h 126329"/>
                    <a:gd name="csX1" fmla="*/ 189 w 121560"/>
                    <a:gd name="csY1" fmla="*/ 241 h 126329"/>
                    <a:gd name="csX2" fmla="*/ 121750 w 121560"/>
                    <a:gd name="csY2" fmla="*/ 70425 h 126329"/>
                    <a:gd name="csX3" fmla="*/ 121750 w 121560"/>
                    <a:gd name="csY3" fmla="*/ 126571 h 126329"/>
                  </a:gdLst>
                  <a:ahLst/>
                  <a:cxnLst>
                    <a:cxn ang="0">
                      <a:pos x="csX0" y="csY0"/>
                    </a:cxn>
                    <a:cxn ang="0">
                      <a:pos x="csX1" y="csY1"/>
                    </a:cxn>
                    <a:cxn ang="0">
                      <a:pos x="csX2" y="csY2"/>
                    </a:cxn>
                    <a:cxn ang="0">
                      <a:pos x="csX3" y="csY3"/>
                    </a:cxn>
                  </a:cxnLst>
                  <a:rect l="l" t="t" r="r" b="b"/>
                  <a:pathLst>
                    <a:path w="121560" h="126329">
                      <a:moveTo>
                        <a:pt x="189" y="56388"/>
                      </a:moveTo>
                      <a:lnTo>
                        <a:pt x="189" y="241"/>
                      </a:lnTo>
                      <a:lnTo>
                        <a:pt x="121750" y="70425"/>
                      </a:lnTo>
                      <a:lnTo>
                        <a:pt x="121750" y="126571"/>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sp>
            <p:nvSpPr>
              <p:cNvPr id="404" name="Freeform: Shape 403">
                <a:extLst>
                  <a:ext uri="{FF2B5EF4-FFF2-40B4-BE49-F238E27FC236}">
                    <a16:creationId xmlns:a16="http://schemas.microsoft.com/office/drawing/2014/main" id="{3D5B8837-1097-392C-881F-05D12E560F66}"/>
                  </a:ext>
                </a:extLst>
              </p:cNvPr>
              <p:cNvSpPr/>
              <p:nvPr/>
            </p:nvSpPr>
            <p:spPr>
              <a:xfrm>
                <a:off x="4777499" y="3145071"/>
                <a:ext cx="729367" cy="477246"/>
              </a:xfrm>
              <a:custGeom>
                <a:avLst/>
                <a:gdLst>
                  <a:gd name="csX0" fmla="*/ 157 w 729367"/>
                  <a:gd name="csY0" fmla="*/ 477450 h 477246"/>
                  <a:gd name="csX1" fmla="*/ 157 w 729367"/>
                  <a:gd name="csY1" fmla="*/ 421304 h 477246"/>
                  <a:gd name="csX2" fmla="*/ 729524 w 729367"/>
                  <a:gd name="csY2" fmla="*/ 204 h 477246"/>
                  <a:gd name="csX3" fmla="*/ 729524 w 729367"/>
                  <a:gd name="csY3" fmla="*/ 56350 h 477246"/>
                </a:gdLst>
                <a:ahLst/>
                <a:cxnLst>
                  <a:cxn ang="0">
                    <a:pos x="csX0" y="csY0"/>
                  </a:cxn>
                  <a:cxn ang="0">
                    <a:pos x="csX1" y="csY1"/>
                  </a:cxn>
                  <a:cxn ang="0">
                    <a:pos x="csX2" y="csY2"/>
                  </a:cxn>
                  <a:cxn ang="0">
                    <a:pos x="csX3" y="csY3"/>
                  </a:cxn>
                </a:cxnLst>
                <a:rect l="l" t="t" r="r" b="b"/>
                <a:pathLst>
                  <a:path w="729367" h="477246">
                    <a:moveTo>
                      <a:pt x="157" y="477450"/>
                    </a:moveTo>
                    <a:lnTo>
                      <a:pt x="157" y="421304"/>
                    </a:lnTo>
                    <a:lnTo>
                      <a:pt x="729524" y="204"/>
                    </a:lnTo>
                    <a:lnTo>
                      <a:pt x="729524" y="56350"/>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405" name="Freeform: Shape 404">
                <a:extLst>
                  <a:ext uri="{FF2B5EF4-FFF2-40B4-BE49-F238E27FC236}">
                    <a16:creationId xmlns:a16="http://schemas.microsoft.com/office/drawing/2014/main" id="{F2332545-80A2-4300-462B-24B5657AB087}"/>
                  </a:ext>
                </a:extLst>
              </p:cNvPr>
              <p:cNvSpPr/>
              <p:nvPr/>
            </p:nvSpPr>
            <p:spPr>
              <a:xfrm>
                <a:off x="5506866" y="3145071"/>
                <a:ext cx="486243" cy="336879"/>
              </a:xfrm>
              <a:custGeom>
                <a:avLst/>
                <a:gdLst>
                  <a:gd name="csX0" fmla="*/ 217 w 486243"/>
                  <a:gd name="csY0" fmla="*/ 197 h 336879"/>
                  <a:gd name="csX1" fmla="*/ 217 w 486243"/>
                  <a:gd name="csY1" fmla="*/ 197 h 336879"/>
                  <a:gd name="csX2" fmla="*/ 486461 w 486243"/>
                  <a:gd name="csY2" fmla="*/ 280930 h 336879"/>
                  <a:gd name="csX3" fmla="*/ 486461 w 486243"/>
                  <a:gd name="csY3" fmla="*/ 337077 h 336879"/>
                  <a:gd name="csX4" fmla="*/ 217 w 486243"/>
                  <a:gd name="csY4" fmla="*/ 56343 h 336879"/>
                </a:gdLst>
                <a:ahLst/>
                <a:cxnLst>
                  <a:cxn ang="0">
                    <a:pos x="csX0" y="csY0"/>
                  </a:cxn>
                  <a:cxn ang="0">
                    <a:pos x="csX1" y="csY1"/>
                  </a:cxn>
                  <a:cxn ang="0">
                    <a:pos x="csX2" y="csY2"/>
                  </a:cxn>
                  <a:cxn ang="0">
                    <a:pos x="csX3" y="csY3"/>
                  </a:cxn>
                  <a:cxn ang="0">
                    <a:pos x="csX4" y="csY4"/>
                  </a:cxn>
                </a:cxnLst>
                <a:rect l="l" t="t" r="r" b="b"/>
                <a:pathLst>
                  <a:path w="486243" h="336879">
                    <a:moveTo>
                      <a:pt x="217" y="197"/>
                    </a:moveTo>
                    <a:lnTo>
                      <a:pt x="217" y="197"/>
                    </a:lnTo>
                    <a:lnTo>
                      <a:pt x="486461" y="280930"/>
                    </a:lnTo>
                    <a:lnTo>
                      <a:pt x="486461" y="337077"/>
                    </a:lnTo>
                    <a:lnTo>
                      <a:pt x="217" y="56343"/>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406" name="Freeform: Shape 405">
                <a:extLst>
                  <a:ext uri="{FF2B5EF4-FFF2-40B4-BE49-F238E27FC236}">
                    <a16:creationId xmlns:a16="http://schemas.microsoft.com/office/drawing/2014/main" id="{144A6786-38F8-E47F-BB80-132566DCE8E1}"/>
                  </a:ext>
                </a:extLst>
              </p:cNvPr>
              <p:cNvSpPr/>
              <p:nvPr/>
            </p:nvSpPr>
            <p:spPr>
              <a:xfrm>
                <a:off x="5263743" y="3425804"/>
                <a:ext cx="729367" cy="477246"/>
              </a:xfrm>
              <a:custGeom>
                <a:avLst/>
                <a:gdLst>
                  <a:gd name="csX0" fmla="*/ 205 w 729367"/>
                  <a:gd name="csY0" fmla="*/ 477478 h 477246"/>
                  <a:gd name="csX1" fmla="*/ 205 w 729367"/>
                  <a:gd name="csY1" fmla="*/ 421331 h 477246"/>
                  <a:gd name="csX2" fmla="*/ 729572 w 729367"/>
                  <a:gd name="csY2" fmla="*/ 232 h 477246"/>
                  <a:gd name="csX3" fmla="*/ 729572 w 729367"/>
                  <a:gd name="csY3" fmla="*/ 56378 h 477246"/>
                </a:gdLst>
                <a:ahLst/>
                <a:cxnLst>
                  <a:cxn ang="0">
                    <a:pos x="csX0" y="csY0"/>
                  </a:cxn>
                  <a:cxn ang="0">
                    <a:pos x="csX1" y="csY1"/>
                  </a:cxn>
                  <a:cxn ang="0">
                    <a:pos x="csX2" y="csY2"/>
                  </a:cxn>
                  <a:cxn ang="0">
                    <a:pos x="csX3" y="csY3"/>
                  </a:cxn>
                </a:cxnLst>
                <a:rect l="l" t="t" r="r" b="b"/>
                <a:pathLst>
                  <a:path w="729367" h="477246">
                    <a:moveTo>
                      <a:pt x="205" y="477478"/>
                    </a:moveTo>
                    <a:lnTo>
                      <a:pt x="205" y="421331"/>
                    </a:lnTo>
                    <a:lnTo>
                      <a:pt x="729572" y="232"/>
                    </a:lnTo>
                    <a:lnTo>
                      <a:pt x="729572" y="56378"/>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sp>
            <p:nvSpPr>
              <p:cNvPr id="407" name="Freeform: Shape 406">
                <a:extLst>
                  <a:ext uri="{FF2B5EF4-FFF2-40B4-BE49-F238E27FC236}">
                    <a16:creationId xmlns:a16="http://schemas.microsoft.com/office/drawing/2014/main" id="{9DFC873A-6932-5F20-AF21-AC2FDE974392}"/>
                  </a:ext>
                </a:extLst>
              </p:cNvPr>
              <p:cNvSpPr/>
              <p:nvPr/>
            </p:nvSpPr>
            <p:spPr>
              <a:xfrm>
                <a:off x="4777499" y="3566171"/>
                <a:ext cx="486243" cy="336879"/>
              </a:xfrm>
              <a:custGeom>
                <a:avLst/>
                <a:gdLst>
                  <a:gd name="csX0" fmla="*/ 144 w 486243"/>
                  <a:gd name="csY0" fmla="*/ 239 h 336879"/>
                  <a:gd name="csX1" fmla="*/ 144 w 486243"/>
                  <a:gd name="csY1" fmla="*/ 239 h 336879"/>
                  <a:gd name="csX2" fmla="*/ 486388 w 486243"/>
                  <a:gd name="csY2" fmla="*/ 280972 h 336879"/>
                  <a:gd name="csX3" fmla="*/ 486388 w 486243"/>
                  <a:gd name="csY3" fmla="*/ 337118 h 336879"/>
                  <a:gd name="csX4" fmla="*/ 144 w 486243"/>
                  <a:gd name="csY4" fmla="*/ 56385 h 336879"/>
                </a:gdLst>
                <a:ahLst/>
                <a:cxnLst>
                  <a:cxn ang="0">
                    <a:pos x="csX0" y="csY0"/>
                  </a:cxn>
                  <a:cxn ang="0">
                    <a:pos x="csX1" y="csY1"/>
                  </a:cxn>
                  <a:cxn ang="0">
                    <a:pos x="csX2" y="csY2"/>
                  </a:cxn>
                  <a:cxn ang="0">
                    <a:pos x="csX3" y="csY3"/>
                  </a:cxn>
                  <a:cxn ang="0">
                    <a:pos x="csX4" y="csY4"/>
                  </a:cxn>
                </a:cxnLst>
                <a:rect l="l" t="t" r="r" b="b"/>
                <a:pathLst>
                  <a:path w="486243" h="336879">
                    <a:moveTo>
                      <a:pt x="144" y="239"/>
                    </a:moveTo>
                    <a:lnTo>
                      <a:pt x="144" y="239"/>
                    </a:lnTo>
                    <a:lnTo>
                      <a:pt x="486388" y="280972"/>
                    </a:lnTo>
                    <a:lnTo>
                      <a:pt x="486388" y="337118"/>
                    </a:lnTo>
                    <a:lnTo>
                      <a:pt x="144" y="56385"/>
                    </a:lnTo>
                    <a:close/>
                  </a:path>
                </a:pathLst>
              </a:custGeom>
              <a:solidFill>
                <a:srgbClr val="FFFFFF"/>
              </a:solidFill>
              <a:ln w="19050" cap="rnd">
                <a:solidFill>
                  <a:srgbClr val="000000"/>
                </a:solidFill>
                <a:prstDash val="solid"/>
                <a:round/>
              </a:ln>
            </p:spPr>
            <p:txBody>
              <a:bodyPr/>
              <a:lstStyle/>
              <a:p>
                <a:pPr defTabSz="1219170">
                  <a:defRPr/>
                </a:pPr>
                <a:endParaRPr lang="en-GB" sz="2400">
                  <a:solidFill>
                    <a:srgbClr val="333F48"/>
                  </a:solidFill>
                  <a:latin typeface="Calibri"/>
                  <a:ea typeface="Arial Unicode MS"/>
                </a:endParaRPr>
              </a:p>
            </p:txBody>
          </p:sp>
        </p:grpSp>
      </p:grpSp>
      <p:sp>
        <p:nvSpPr>
          <p:cNvPr id="43" name="Rectangle 42">
            <a:extLst>
              <a:ext uri="{FF2B5EF4-FFF2-40B4-BE49-F238E27FC236}">
                <a16:creationId xmlns:a16="http://schemas.microsoft.com/office/drawing/2014/main" id="{B5BF3BA3-E941-F3BF-84A3-2235275D2769}"/>
              </a:ext>
            </a:extLst>
          </p:cNvPr>
          <p:cNvSpPr/>
          <p:nvPr/>
        </p:nvSpPr>
        <p:spPr>
          <a:xfrm>
            <a:off x="5066423" y="2576387"/>
            <a:ext cx="3644885" cy="2840070"/>
          </a:xfrm>
          <a:prstGeom prst="rect">
            <a:avLst/>
          </a:prstGeom>
          <a:solidFill>
            <a:srgbClr val="F2F2F2">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a:solidFill>
                <a:srgbClr val="FFFFFF"/>
              </a:solidFill>
              <a:latin typeface="Calibri"/>
              <a:ea typeface="Arial Unicode MS"/>
            </a:endParaRPr>
          </a:p>
        </p:txBody>
      </p:sp>
      <p:sp>
        <p:nvSpPr>
          <p:cNvPr id="24" name="Rectangle: Rounded Corners 23">
            <a:extLst>
              <a:ext uri="{FF2B5EF4-FFF2-40B4-BE49-F238E27FC236}">
                <a16:creationId xmlns:a16="http://schemas.microsoft.com/office/drawing/2014/main" id="{4FAD675B-52ED-0B8F-43E6-B5335683524C}"/>
              </a:ext>
            </a:extLst>
          </p:cNvPr>
          <p:cNvSpPr>
            <a:spLocks/>
          </p:cNvSpPr>
          <p:nvPr/>
        </p:nvSpPr>
        <p:spPr>
          <a:xfrm>
            <a:off x="8954845" y="1314544"/>
            <a:ext cx="2417533" cy="4756356"/>
          </a:xfrm>
          <a:prstGeom prst="roundRect">
            <a:avLst>
              <a:gd name="adj" fmla="val 465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a:solidFill>
                <a:srgbClr val="FFFFFF"/>
              </a:solidFill>
              <a:latin typeface="Calibri"/>
              <a:ea typeface="Arial Unicode MS"/>
            </a:endParaRPr>
          </a:p>
        </p:txBody>
      </p:sp>
      <p:sp>
        <p:nvSpPr>
          <p:cNvPr id="21" name="Rectangle: Rounded Corners 20">
            <a:extLst>
              <a:ext uri="{FF2B5EF4-FFF2-40B4-BE49-F238E27FC236}">
                <a16:creationId xmlns:a16="http://schemas.microsoft.com/office/drawing/2014/main" id="{2BA66D65-FBA7-0BB6-0A13-C15074EDDAAD}"/>
              </a:ext>
            </a:extLst>
          </p:cNvPr>
          <p:cNvSpPr>
            <a:spLocks/>
          </p:cNvSpPr>
          <p:nvPr/>
        </p:nvSpPr>
        <p:spPr>
          <a:xfrm>
            <a:off x="904025" y="1314544"/>
            <a:ext cx="3913155" cy="4756357"/>
          </a:xfrm>
          <a:prstGeom prst="roundRect">
            <a:avLst>
              <a:gd name="adj" fmla="val 465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en-GB" sz="2400">
              <a:solidFill>
                <a:srgbClr val="FFFFFF"/>
              </a:solidFill>
              <a:latin typeface="Calibri"/>
              <a:ea typeface="Arial Unicode MS"/>
            </a:endParaRPr>
          </a:p>
        </p:txBody>
      </p:sp>
      <p:cxnSp>
        <p:nvCxnSpPr>
          <p:cNvPr id="7" name="Straight Connector 6">
            <a:extLst>
              <a:ext uri="{FF2B5EF4-FFF2-40B4-BE49-F238E27FC236}">
                <a16:creationId xmlns:a16="http://schemas.microsoft.com/office/drawing/2014/main" id="{92CFE240-02E1-D933-1EA9-6513A7A2AA83}"/>
              </a:ext>
            </a:extLst>
          </p:cNvPr>
          <p:cNvCxnSpPr>
            <a:stCxn id="39" idx="1"/>
          </p:cNvCxnSpPr>
          <p:nvPr/>
        </p:nvCxnSpPr>
        <p:spPr>
          <a:xfrm>
            <a:off x="2075183" y="2233648"/>
            <a:ext cx="1706775" cy="118187"/>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CA9A856-0C76-D697-7EEC-B8F0BD27BDD1}"/>
              </a:ext>
            </a:extLst>
          </p:cNvPr>
          <p:cNvCxnSpPr>
            <a:cxnSpLocks/>
          </p:cNvCxnSpPr>
          <p:nvPr/>
        </p:nvCxnSpPr>
        <p:spPr>
          <a:xfrm>
            <a:off x="6985027" y="2426203"/>
            <a:ext cx="2739732" cy="29269"/>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6074513-CC36-3CA2-368A-82DFC04480AB}"/>
              </a:ext>
            </a:extLst>
          </p:cNvPr>
          <p:cNvCxnSpPr>
            <a:cxnSpLocks/>
          </p:cNvCxnSpPr>
          <p:nvPr/>
        </p:nvCxnSpPr>
        <p:spPr>
          <a:xfrm>
            <a:off x="7773408" y="3411212"/>
            <a:ext cx="2770933" cy="316077"/>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3BBA95A-1700-B642-2369-51DC8FFCC2E4}"/>
              </a:ext>
            </a:extLst>
          </p:cNvPr>
          <p:cNvCxnSpPr>
            <a:cxnSpLocks/>
          </p:cNvCxnSpPr>
          <p:nvPr/>
        </p:nvCxnSpPr>
        <p:spPr>
          <a:xfrm flipV="1">
            <a:off x="3670850" y="2455472"/>
            <a:ext cx="3211487" cy="1135795"/>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58826531-9BDE-7E30-6840-5E137CFA624F}"/>
              </a:ext>
            </a:extLst>
          </p:cNvPr>
          <p:cNvCxnSpPr>
            <a:cxnSpLocks/>
          </p:cNvCxnSpPr>
          <p:nvPr/>
        </p:nvCxnSpPr>
        <p:spPr>
          <a:xfrm flipV="1">
            <a:off x="2008290" y="4720043"/>
            <a:ext cx="3805221" cy="41387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BCA7A2A3-FBD0-ED70-078E-69C544215B6E}"/>
              </a:ext>
            </a:extLst>
          </p:cNvPr>
          <p:cNvCxnSpPr>
            <a:cxnSpLocks/>
          </p:cNvCxnSpPr>
          <p:nvPr/>
        </p:nvCxnSpPr>
        <p:spPr>
          <a:xfrm flipV="1">
            <a:off x="3944119" y="5266078"/>
            <a:ext cx="3040908" cy="2662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CB210C4C-7ED9-0293-1326-11AFE4D8D584}"/>
              </a:ext>
            </a:extLst>
          </p:cNvPr>
          <p:cNvCxnSpPr>
            <a:cxnSpLocks/>
          </p:cNvCxnSpPr>
          <p:nvPr/>
        </p:nvCxnSpPr>
        <p:spPr>
          <a:xfrm>
            <a:off x="5584724" y="3482049"/>
            <a:ext cx="2390320" cy="95118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7219FAE6-5827-E52F-0AA0-4AF6E3BA5EBA}"/>
              </a:ext>
            </a:extLst>
          </p:cNvPr>
          <p:cNvCxnSpPr>
            <a:cxnSpLocks/>
          </p:cNvCxnSpPr>
          <p:nvPr/>
        </p:nvCxnSpPr>
        <p:spPr>
          <a:xfrm flipV="1">
            <a:off x="1887524" y="2426203"/>
            <a:ext cx="5003919" cy="1196712"/>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3AA5363D-6804-1352-8603-9AA6C106E6AA}"/>
              </a:ext>
            </a:extLst>
          </p:cNvPr>
          <p:cNvCxnSpPr>
            <a:cxnSpLocks/>
          </p:cNvCxnSpPr>
          <p:nvPr/>
        </p:nvCxnSpPr>
        <p:spPr>
          <a:xfrm flipV="1">
            <a:off x="3748376" y="3493051"/>
            <a:ext cx="1827487" cy="330647"/>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B8DA1E36-3E8F-169A-CCBE-66C7D5945D4D}"/>
              </a:ext>
            </a:extLst>
          </p:cNvPr>
          <p:cNvCxnSpPr>
            <a:cxnSpLocks/>
          </p:cNvCxnSpPr>
          <p:nvPr/>
        </p:nvCxnSpPr>
        <p:spPr>
          <a:xfrm flipV="1">
            <a:off x="7061881" y="5198708"/>
            <a:ext cx="2651645" cy="67371"/>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FD88EC32-8689-DDD7-FF5C-B069F06D0B95}"/>
              </a:ext>
            </a:extLst>
          </p:cNvPr>
          <p:cNvCxnSpPr>
            <a:cxnSpLocks/>
          </p:cNvCxnSpPr>
          <p:nvPr/>
        </p:nvCxnSpPr>
        <p:spPr>
          <a:xfrm>
            <a:off x="7975045" y="4466732"/>
            <a:ext cx="1708270" cy="608567"/>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888BE2D1-A72C-21F8-7D9C-287C43BAFFB1}"/>
              </a:ext>
            </a:extLst>
          </p:cNvPr>
          <p:cNvCxnSpPr>
            <a:cxnSpLocks/>
          </p:cNvCxnSpPr>
          <p:nvPr/>
        </p:nvCxnSpPr>
        <p:spPr>
          <a:xfrm flipV="1">
            <a:off x="8002609" y="2477884"/>
            <a:ext cx="2659577" cy="1908267"/>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34" name="Graphic 33">
            <a:extLst>
              <a:ext uri="{FF2B5EF4-FFF2-40B4-BE49-F238E27FC236}">
                <a16:creationId xmlns:a16="http://schemas.microsoft.com/office/drawing/2014/main" id="{07B5834D-9EB5-B813-E378-E86A998F4C5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215" y="2140441"/>
            <a:ext cx="321670" cy="465624"/>
          </a:xfrm>
          <a:prstGeom prst="rect">
            <a:avLst/>
          </a:prstGeom>
          <a:effectLst>
            <a:outerShdw blurRad="50800" dist="38100" dir="2700000" algn="tl" rotWithShape="0">
              <a:prstClr val="black">
                <a:alpha val="40000"/>
              </a:prstClr>
            </a:outerShdw>
          </a:effectLst>
        </p:spPr>
      </p:pic>
      <p:pic>
        <p:nvPicPr>
          <p:cNvPr id="38" name="Graphic 37">
            <a:extLst>
              <a:ext uri="{FF2B5EF4-FFF2-40B4-BE49-F238E27FC236}">
                <a16:creationId xmlns:a16="http://schemas.microsoft.com/office/drawing/2014/main" id="{A25D488C-7268-9534-DF97-85622A758BC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54477" y="2115831"/>
            <a:ext cx="323487" cy="468253"/>
          </a:xfrm>
          <a:prstGeom prst="rect">
            <a:avLst/>
          </a:prstGeom>
          <a:effectLst>
            <a:outerShdw blurRad="50800" dist="38100" dir="2700000" algn="tl" rotWithShape="0">
              <a:prstClr val="black">
                <a:alpha val="40000"/>
              </a:prstClr>
            </a:outerShdw>
          </a:effectLst>
        </p:spPr>
      </p:pic>
      <p:pic>
        <p:nvPicPr>
          <p:cNvPr id="10" name="Graphic 9">
            <a:extLst>
              <a:ext uri="{FF2B5EF4-FFF2-40B4-BE49-F238E27FC236}">
                <a16:creationId xmlns:a16="http://schemas.microsoft.com/office/drawing/2014/main" id="{BE97C89B-3350-872C-ACD6-DFCD9BF9F5D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55642" y="4138322"/>
            <a:ext cx="515737" cy="823212"/>
          </a:xfrm>
          <a:prstGeom prst="rect">
            <a:avLst/>
          </a:prstGeom>
          <a:effectLst>
            <a:outerShdw blurRad="50800" dist="38100" dir="2700000" algn="tl" rotWithShape="0">
              <a:prstClr val="black">
                <a:alpha val="40000"/>
              </a:prstClr>
            </a:outerShdw>
          </a:effectLst>
        </p:spPr>
      </p:pic>
      <p:pic>
        <p:nvPicPr>
          <p:cNvPr id="12" name="Graphic 11">
            <a:extLst>
              <a:ext uri="{FF2B5EF4-FFF2-40B4-BE49-F238E27FC236}">
                <a16:creationId xmlns:a16="http://schemas.microsoft.com/office/drawing/2014/main" id="{B118F97B-94F1-2F1C-F66D-7204124A53A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98365" y="4875421"/>
            <a:ext cx="973322" cy="691220"/>
          </a:xfrm>
          <a:prstGeom prst="rect">
            <a:avLst/>
          </a:prstGeom>
          <a:effectLst>
            <a:outerShdw blurRad="50800" dist="38100" dir="2700000" algn="tl" rotWithShape="0">
              <a:prstClr val="black">
                <a:alpha val="40000"/>
              </a:prstClr>
            </a:outerShdw>
          </a:effectLst>
        </p:spPr>
      </p:pic>
      <p:pic>
        <p:nvPicPr>
          <p:cNvPr id="14" name="Graphic 13">
            <a:extLst>
              <a:ext uri="{FF2B5EF4-FFF2-40B4-BE49-F238E27FC236}">
                <a16:creationId xmlns:a16="http://schemas.microsoft.com/office/drawing/2014/main" id="{BCBE0643-7C2F-B0E0-F0AE-372D4ECE61B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115083" y="3289124"/>
            <a:ext cx="1151391" cy="780632"/>
          </a:xfrm>
          <a:prstGeom prst="rect">
            <a:avLst/>
          </a:prstGeom>
          <a:effectLst>
            <a:outerShdw blurRad="50800" dist="38100" dir="2700000" algn="tl" rotWithShape="0">
              <a:prstClr val="black">
                <a:alpha val="40000"/>
              </a:prstClr>
            </a:outerShdw>
          </a:effectLst>
        </p:spPr>
      </p:pic>
      <p:pic>
        <p:nvPicPr>
          <p:cNvPr id="16" name="Graphic 15">
            <a:extLst>
              <a:ext uri="{FF2B5EF4-FFF2-40B4-BE49-F238E27FC236}">
                <a16:creationId xmlns:a16="http://schemas.microsoft.com/office/drawing/2014/main" id="{8097620E-C771-87F8-7960-04E20F76669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519619" y="2920346"/>
            <a:ext cx="686191" cy="702568"/>
          </a:xfrm>
          <a:prstGeom prst="rect">
            <a:avLst/>
          </a:prstGeom>
          <a:effectLst>
            <a:outerShdw blurRad="50800" dist="38100" dir="2700000" algn="tl" rotWithShape="0">
              <a:prstClr val="black">
                <a:alpha val="40000"/>
              </a:prstClr>
            </a:outerShdw>
          </a:effectLst>
        </p:spPr>
      </p:pic>
      <p:pic>
        <p:nvPicPr>
          <p:cNvPr id="22" name="Graphic 21">
            <a:extLst>
              <a:ext uri="{FF2B5EF4-FFF2-40B4-BE49-F238E27FC236}">
                <a16:creationId xmlns:a16="http://schemas.microsoft.com/office/drawing/2014/main" id="{EAD9DE27-267E-2797-5E42-41626C8BA39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779422" y="4226805"/>
            <a:ext cx="391249" cy="769480"/>
          </a:xfrm>
          <a:prstGeom prst="rect">
            <a:avLst/>
          </a:prstGeom>
          <a:effectLst>
            <a:outerShdw blurRad="50800" dist="38100" dir="2700000" algn="tl" rotWithShape="0">
              <a:prstClr val="black">
                <a:alpha val="40000"/>
              </a:prstClr>
            </a:outerShdw>
          </a:effectLst>
        </p:spPr>
      </p:pic>
      <p:pic>
        <p:nvPicPr>
          <p:cNvPr id="25" name="Graphic 24">
            <a:extLst>
              <a:ext uri="{FF2B5EF4-FFF2-40B4-BE49-F238E27FC236}">
                <a16:creationId xmlns:a16="http://schemas.microsoft.com/office/drawing/2014/main" id="{19791F25-E301-EA4F-9440-5CCD43EADFB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23080" y="1883581"/>
            <a:ext cx="323487" cy="468253"/>
          </a:xfrm>
          <a:prstGeom prst="rect">
            <a:avLst/>
          </a:prstGeom>
          <a:effectLst>
            <a:outerShdw blurRad="50800" dist="38100" dir="2700000" algn="tl" rotWithShape="0">
              <a:prstClr val="black">
                <a:alpha val="40000"/>
              </a:prstClr>
            </a:outerShdw>
          </a:effectLst>
        </p:spPr>
      </p:pic>
      <p:pic>
        <p:nvPicPr>
          <p:cNvPr id="26" name="Graphic 25">
            <a:extLst>
              <a:ext uri="{FF2B5EF4-FFF2-40B4-BE49-F238E27FC236}">
                <a16:creationId xmlns:a16="http://schemas.microsoft.com/office/drawing/2014/main" id="{06E129A4-A00C-6315-5FEF-9FBAE0C1B03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76227" y="1999740"/>
            <a:ext cx="321670" cy="465624"/>
          </a:xfrm>
          <a:prstGeom prst="rect">
            <a:avLst/>
          </a:prstGeom>
          <a:effectLst>
            <a:outerShdw blurRad="50800" dist="38100" dir="2700000" algn="tl" rotWithShape="0">
              <a:prstClr val="black">
                <a:alpha val="40000"/>
              </a:prstClr>
            </a:outerShdw>
          </a:effectLst>
        </p:spPr>
      </p:pic>
      <p:pic>
        <p:nvPicPr>
          <p:cNvPr id="28" name="Graphic 27">
            <a:extLst>
              <a:ext uri="{FF2B5EF4-FFF2-40B4-BE49-F238E27FC236}">
                <a16:creationId xmlns:a16="http://schemas.microsoft.com/office/drawing/2014/main" id="{6626B881-42CA-A9DC-398A-E605F74EDF9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94406" y="1857867"/>
            <a:ext cx="321670" cy="465624"/>
          </a:xfrm>
          <a:prstGeom prst="rect">
            <a:avLst/>
          </a:prstGeom>
          <a:effectLst>
            <a:outerShdw blurRad="50800" dist="38100" dir="2700000" algn="tl" rotWithShape="0">
              <a:prstClr val="black">
                <a:alpha val="40000"/>
              </a:prstClr>
            </a:outerShdw>
          </a:effectLst>
        </p:spPr>
      </p:pic>
      <p:pic>
        <p:nvPicPr>
          <p:cNvPr id="29" name="Graphic 28">
            <a:extLst>
              <a:ext uri="{FF2B5EF4-FFF2-40B4-BE49-F238E27FC236}">
                <a16:creationId xmlns:a16="http://schemas.microsoft.com/office/drawing/2014/main" id="{1C302FE4-6764-A7A7-FB78-04EA4349998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385152" y="3211647"/>
            <a:ext cx="692423" cy="554056"/>
          </a:xfrm>
          <a:prstGeom prst="rect">
            <a:avLst/>
          </a:prstGeom>
          <a:effectLst>
            <a:outerShdw blurRad="50800" dist="38100" dir="2700000" algn="tl" rotWithShape="0">
              <a:prstClr val="black">
                <a:alpha val="40000"/>
              </a:prstClr>
            </a:outerShdw>
          </a:effectLst>
        </p:spPr>
      </p:pic>
      <p:pic>
        <p:nvPicPr>
          <p:cNvPr id="30" name="Graphic 29">
            <a:extLst>
              <a:ext uri="{FF2B5EF4-FFF2-40B4-BE49-F238E27FC236}">
                <a16:creationId xmlns:a16="http://schemas.microsoft.com/office/drawing/2014/main" id="{99FBD795-AB09-BBB7-ADA6-F5076AF77F0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322546" y="4305563"/>
            <a:ext cx="857209" cy="655256"/>
          </a:xfrm>
          <a:prstGeom prst="rect">
            <a:avLst/>
          </a:prstGeom>
          <a:effectLst>
            <a:outerShdw blurRad="50800" dist="38100" dir="2700000" algn="tl" rotWithShape="0">
              <a:prstClr val="black">
                <a:alpha val="40000"/>
              </a:prstClr>
            </a:outerShdw>
          </a:effectLst>
        </p:spPr>
      </p:pic>
      <p:pic>
        <p:nvPicPr>
          <p:cNvPr id="32" name="Graphic 31">
            <a:extLst>
              <a:ext uri="{FF2B5EF4-FFF2-40B4-BE49-F238E27FC236}">
                <a16:creationId xmlns:a16="http://schemas.microsoft.com/office/drawing/2014/main" id="{0C3D8768-21ED-67EF-E94E-1FCA6D16E5E9}"/>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847345" y="4574570"/>
            <a:ext cx="840807" cy="642718"/>
          </a:xfrm>
          <a:prstGeom prst="rect">
            <a:avLst/>
          </a:prstGeom>
          <a:effectLst>
            <a:outerShdw blurRad="50800" dist="38100" dir="2700000" algn="tl" rotWithShape="0">
              <a:prstClr val="black">
                <a:alpha val="40000"/>
              </a:prstClr>
            </a:outerShdw>
          </a:effectLst>
        </p:spPr>
      </p:pic>
      <p:pic>
        <p:nvPicPr>
          <p:cNvPr id="33" name="Graphic 32">
            <a:extLst>
              <a:ext uri="{FF2B5EF4-FFF2-40B4-BE49-F238E27FC236}">
                <a16:creationId xmlns:a16="http://schemas.microsoft.com/office/drawing/2014/main" id="{F1675B39-74F8-0D06-62CD-70F8429C1D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66196" y="3428229"/>
            <a:ext cx="692423" cy="554056"/>
          </a:xfrm>
          <a:prstGeom prst="rect">
            <a:avLst/>
          </a:prstGeom>
          <a:effectLst>
            <a:outerShdw blurRad="50800" dist="38100" dir="2700000" algn="tl" rotWithShape="0">
              <a:prstClr val="black">
                <a:alpha val="40000"/>
              </a:prstClr>
            </a:outerShdw>
          </a:effectLst>
        </p:spPr>
      </p:pic>
      <p:pic>
        <p:nvPicPr>
          <p:cNvPr id="35" name="Graphic 34">
            <a:extLst>
              <a:ext uri="{FF2B5EF4-FFF2-40B4-BE49-F238E27FC236}">
                <a16:creationId xmlns:a16="http://schemas.microsoft.com/office/drawing/2014/main" id="{127C4090-108A-F059-F63C-716907A6C719}"/>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108725" y="4640735"/>
            <a:ext cx="818080" cy="625345"/>
          </a:xfrm>
          <a:prstGeom prst="rect">
            <a:avLst/>
          </a:prstGeom>
          <a:effectLst>
            <a:outerShdw blurRad="50800" dist="38100" dir="2700000" algn="tl" rotWithShape="0">
              <a:prstClr val="black">
                <a:alpha val="40000"/>
              </a:prstClr>
            </a:outerShdw>
          </a:effectLst>
        </p:spPr>
      </p:pic>
      <p:pic>
        <p:nvPicPr>
          <p:cNvPr id="37" name="Graphic 36">
            <a:extLst>
              <a:ext uri="{FF2B5EF4-FFF2-40B4-BE49-F238E27FC236}">
                <a16:creationId xmlns:a16="http://schemas.microsoft.com/office/drawing/2014/main" id="{306EC64D-1761-CC4B-88E8-0D7E2307BD0C}"/>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3535544" y="4925064"/>
            <a:ext cx="840808" cy="642718"/>
          </a:xfrm>
          <a:prstGeom prst="rect">
            <a:avLst/>
          </a:prstGeom>
          <a:effectLst>
            <a:outerShdw blurRad="50800" dist="38100" dir="2700000" algn="tl" rotWithShape="0">
              <a:prstClr val="black">
                <a:alpha val="40000"/>
              </a:prstClr>
            </a:outerShdw>
          </a:effectLst>
        </p:spPr>
      </p:pic>
      <p:pic>
        <p:nvPicPr>
          <p:cNvPr id="39" name="Graphic 38">
            <a:extLst>
              <a:ext uri="{FF2B5EF4-FFF2-40B4-BE49-F238E27FC236}">
                <a16:creationId xmlns:a16="http://schemas.microsoft.com/office/drawing/2014/main" id="{EF148523-7EF7-EE8D-B1B8-FF42099761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75183" y="1999521"/>
            <a:ext cx="323487" cy="468253"/>
          </a:xfrm>
          <a:prstGeom prst="rect">
            <a:avLst/>
          </a:prstGeom>
          <a:effectLst>
            <a:outerShdw blurRad="50800" dist="38100" dir="2700000" algn="tl" rotWithShape="0">
              <a:prstClr val="black">
                <a:alpha val="40000"/>
              </a:prstClr>
            </a:outerShdw>
          </a:effectLst>
        </p:spPr>
      </p:pic>
      <p:pic>
        <p:nvPicPr>
          <p:cNvPr id="49" name="Graphic 48">
            <a:extLst>
              <a:ext uri="{FF2B5EF4-FFF2-40B4-BE49-F238E27FC236}">
                <a16:creationId xmlns:a16="http://schemas.microsoft.com/office/drawing/2014/main" id="{DAC1E910-5200-4048-8251-4936575DD2AD}"/>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3302389" y="3345996"/>
            <a:ext cx="818081" cy="625346"/>
          </a:xfrm>
          <a:prstGeom prst="rect">
            <a:avLst/>
          </a:prstGeom>
          <a:effectLst>
            <a:outerShdw blurRad="50800" dist="38100" dir="2700000" algn="tl" rotWithShape="0">
              <a:prstClr val="black">
                <a:alpha val="40000"/>
              </a:prstClr>
            </a:outerShdw>
          </a:effectLst>
        </p:spPr>
      </p:pic>
      <p:pic>
        <p:nvPicPr>
          <p:cNvPr id="31" name="Graphic 30">
            <a:extLst>
              <a:ext uri="{FF2B5EF4-FFF2-40B4-BE49-F238E27FC236}">
                <a16:creationId xmlns:a16="http://schemas.microsoft.com/office/drawing/2014/main" id="{EF974C1E-0B0A-BD94-1E22-466D285F625F}"/>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148211" y="4843629"/>
            <a:ext cx="840808" cy="642718"/>
          </a:xfrm>
          <a:prstGeom prst="rect">
            <a:avLst/>
          </a:prstGeom>
          <a:effectLst>
            <a:outerShdw blurRad="50800" dist="38100" dir="2700000" algn="tl" rotWithShape="0">
              <a:prstClr val="black">
                <a:alpha val="40000"/>
              </a:prstClr>
            </a:outerShdw>
          </a:effectLst>
        </p:spPr>
      </p:pic>
      <p:pic>
        <p:nvPicPr>
          <p:cNvPr id="45" name="Graphic 44">
            <a:extLst>
              <a:ext uri="{FF2B5EF4-FFF2-40B4-BE49-F238E27FC236}">
                <a16:creationId xmlns:a16="http://schemas.microsoft.com/office/drawing/2014/main" id="{7F721042-9C52-8AF8-24F9-60F0AC2EF751}"/>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760866" y="5062788"/>
            <a:ext cx="851970" cy="651251"/>
          </a:xfrm>
          <a:prstGeom prst="rect">
            <a:avLst/>
          </a:prstGeom>
          <a:effectLst>
            <a:outerShdw blurRad="50800" dist="38100" dir="2700000" algn="tl" rotWithShape="0">
              <a:prstClr val="black">
                <a:alpha val="40000"/>
              </a:prstClr>
            </a:outerShdw>
          </a:effectLst>
        </p:spPr>
      </p:pic>
      <p:sp>
        <p:nvSpPr>
          <p:cNvPr id="50" name="Cylinder 49">
            <a:extLst>
              <a:ext uri="{FF2B5EF4-FFF2-40B4-BE49-F238E27FC236}">
                <a16:creationId xmlns:a16="http://schemas.microsoft.com/office/drawing/2014/main" id="{118327C1-5A88-5BE6-5C2C-DE44FF8D91C4}"/>
              </a:ext>
            </a:extLst>
          </p:cNvPr>
          <p:cNvSpPr/>
          <p:nvPr/>
        </p:nvSpPr>
        <p:spPr>
          <a:xfrm>
            <a:off x="9450067" y="2026811"/>
            <a:ext cx="552992" cy="842019"/>
          </a:xfrm>
          <a:prstGeom prst="can">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GB" sz="1600">
                <a:solidFill>
                  <a:srgbClr val="333F48"/>
                </a:solidFill>
                <a:latin typeface="Calibri"/>
                <a:ea typeface="Arial Unicode MS"/>
              </a:rPr>
              <a:t>3D</a:t>
            </a:r>
          </a:p>
        </p:txBody>
      </p:sp>
      <p:sp>
        <p:nvSpPr>
          <p:cNvPr id="51" name="Cylinder 50">
            <a:extLst>
              <a:ext uri="{FF2B5EF4-FFF2-40B4-BE49-F238E27FC236}">
                <a16:creationId xmlns:a16="http://schemas.microsoft.com/office/drawing/2014/main" id="{3A407F1A-9344-75D0-0B52-41B7551AD6F1}"/>
              </a:ext>
            </a:extLst>
          </p:cNvPr>
          <p:cNvSpPr/>
          <p:nvPr/>
        </p:nvSpPr>
        <p:spPr>
          <a:xfrm>
            <a:off x="10413683" y="2026811"/>
            <a:ext cx="552992" cy="842019"/>
          </a:xfrm>
          <a:prstGeom prst="can">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GB" sz="1600">
                <a:solidFill>
                  <a:srgbClr val="333F48"/>
                </a:solidFill>
                <a:latin typeface="Calibri"/>
                <a:ea typeface="Arial Unicode MS"/>
              </a:rPr>
              <a:t>PLM</a:t>
            </a:r>
          </a:p>
        </p:txBody>
      </p:sp>
      <p:sp>
        <p:nvSpPr>
          <p:cNvPr id="53" name="Cylinder 52">
            <a:extLst>
              <a:ext uri="{FF2B5EF4-FFF2-40B4-BE49-F238E27FC236}">
                <a16:creationId xmlns:a16="http://schemas.microsoft.com/office/drawing/2014/main" id="{F7AB5350-062D-1AE9-1151-6A7798382A95}"/>
              </a:ext>
            </a:extLst>
          </p:cNvPr>
          <p:cNvSpPr/>
          <p:nvPr/>
        </p:nvSpPr>
        <p:spPr>
          <a:xfrm>
            <a:off x="9458099" y="3353868"/>
            <a:ext cx="552992" cy="792356"/>
          </a:xfrm>
          <a:prstGeom prst="can">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GB" sz="1600">
                <a:solidFill>
                  <a:srgbClr val="333F48"/>
                </a:solidFill>
                <a:latin typeface="Calibri"/>
                <a:ea typeface="Arial Unicode MS"/>
              </a:rPr>
              <a:t>Plan</a:t>
            </a:r>
          </a:p>
        </p:txBody>
      </p:sp>
      <p:sp>
        <p:nvSpPr>
          <p:cNvPr id="54" name="Cylinder 53">
            <a:extLst>
              <a:ext uri="{FF2B5EF4-FFF2-40B4-BE49-F238E27FC236}">
                <a16:creationId xmlns:a16="http://schemas.microsoft.com/office/drawing/2014/main" id="{88BEF9EE-FDF0-AA90-BC6E-222B9A71E78D}"/>
              </a:ext>
            </a:extLst>
          </p:cNvPr>
          <p:cNvSpPr/>
          <p:nvPr/>
        </p:nvSpPr>
        <p:spPr>
          <a:xfrm>
            <a:off x="9448264" y="4698642"/>
            <a:ext cx="552992" cy="792356"/>
          </a:xfrm>
          <a:prstGeom prst="can">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GB" sz="1600">
                <a:solidFill>
                  <a:srgbClr val="333F48"/>
                </a:solidFill>
                <a:latin typeface="Calibri"/>
                <a:ea typeface="Arial Unicode MS"/>
              </a:rPr>
              <a:t>MES</a:t>
            </a:r>
          </a:p>
        </p:txBody>
      </p:sp>
      <p:sp>
        <p:nvSpPr>
          <p:cNvPr id="55" name="Cylinder 54">
            <a:extLst>
              <a:ext uri="{FF2B5EF4-FFF2-40B4-BE49-F238E27FC236}">
                <a16:creationId xmlns:a16="http://schemas.microsoft.com/office/drawing/2014/main" id="{696B6E6A-B455-3444-A46F-86CE765EA84A}"/>
              </a:ext>
            </a:extLst>
          </p:cNvPr>
          <p:cNvSpPr/>
          <p:nvPr/>
        </p:nvSpPr>
        <p:spPr>
          <a:xfrm>
            <a:off x="10471809" y="4704862"/>
            <a:ext cx="552992" cy="792356"/>
          </a:xfrm>
          <a:prstGeom prst="can">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GB" sz="1600">
                <a:solidFill>
                  <a:srgbClr val="333F48"/>
                </a:solidFill>
                <a:latin typeface="Calibri"/>
                <a:ea typeface="Arial Unicode MS"/>
              </a:rPr>
              <a:t>FIN</a:t>
            </a:r>
          </a:p>
        </p:txBody>
      </p:sp>
      <p:sp>
        <p:nvSpPr>
          <p:cNvPr id="52" name="Cylinder 51">
            <a:extLst>
              <a:ext uri="{FF2B5EF4-FFF2-40B4-BE49-F238E27FC236}">
                <a16:creationId xmlns:a16="http://schemas.microsoft.com/office/drawing/2014/main" id="{6D8A12DD-6E3B-25CB-F3DF-B5B60BCCD01E}"/>
              </a:ext>
            </a:extLst>
          </p:cNvPr>
          <p:cNvSpPr/>
          <p:nvPr/>
        </p:nvSpPr>
        <p:spPr>
          <a:xfrm>
            <a:off x="10413681" y="3347686"/>
            <a:ext cx="552992" cy="792356"/>
          </a:xfrm>
          <a:prstGeom prst="can">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GB" sz="1600">
                <a:solidFill>
                  <a:srgbClr val="333F48"/>
                </a:solidFill>
                <a:latin typeface="Calibri"/>
                <a:ea typeface="Arial Unicode MS"/>
              </a:rPr>
              <a:t>ERP</a:t>
            </a:r>
          </a:p>
        </p:txBody>
      </p:sp>
      <p:sp>
        <p:nvSpPr>
          <p:cNvPr id="56" name="Flowchart: Terminator 55">
            <a:extLst>
              <a:ext uri="{FF2B5EF4-FFF2-40B4-BE49-F238E27FC236}">
                <a16:creationId xmlns:a16="http://schemas.microsoft.com/office/drawing/2014/main" id="{CC9F6A64-FE4C-7AA6-2C87-FB0C47D8F256}"/>
              </a:ext>
            </a:extLst>
          </p:cNvPr>
          <p:cNvSpPr/>
          <p:nvPr/>
        </p:nvSpPr>
        <p:spPr>
          <a:xfrm>
            <a:off x="5526775" y="5051887"/>
            <a:ext cx="620431" cy="278772"/>
          </a:xfrm>
          <a:prstGeom prst="flowChartTerminator">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96000" tIns="0" rIns="96000" bIns="0" rtlCol="0" anchor="ctr">
            <a:spAutoFit/>
          </a:bodyPr>
          <a:lstStyle/>
          <a:p>
            <a:pPr algn="ctr" defTabSz="1219170">
              <a:defRPr/>
            </a:pPr>
            <a:r>
              <a:rPr lang="en-GB" sz="1467">
                <a:solidFill>
                  <a:srgbClr val="000000"/>
                </a:solidFill>
                <a:latin typeface="Calibri"/>
                <a:ea typeface="Arial Unicode MS"/>
              </a:rPr>
              <a:t>V-021</a:t>
            </a:r>
          </a:p>
        </p:txBody>
      </p:sp>
      <p:sp>
        <p:nvSpPr>
          <p:cNvPr id="57" name="Flowchart: Terminator 56">
            <a:extLst>
              <a:ext uri="{FF2B5EF4-FFF2-40B4-BE49-F238E27FC236}">
                <a16:creationId xmlns:a16="http://schemas.microsoft.com/office/drawing/2014/main" id="{086ADB18-7CA3-A770-6B97-14D1537BBF59}"/>
              </a:ext>
            </a:extLst>
          </p:cNvPr>
          <p:cNvSpPr/>
          <p:nvPr/>
        </p:nvSpPr>
        <p:spPr>
          <a:xfrm>
            <a:off x="6259164" y="2807507"/>
            <a:ext cx="1101678" cy="278772"/>
          </a:xfrm>
          <a:prstGeom prst="flowChartTerminator">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96000" tIns="0" rIns="96000" bIns="0" rtlCol="0" anchor="ctr">
            <a:spAutoFit/>
          </a:bodyPr>
          <a:lstStyle/>
          <a:p>
            <a:pPr algn="ctr" defTabSz="1219170">
              <a:defRPr/>
            </a:pPr>
            <a:r>
              <a:rPr lang="en-GB" sz="1467">
                <a:solidFill>
                  <a:srgbClr val="000000"/>
                </a:solidFill>
                <a:latin typeface="Calibri"/>
                <a:ea typeface="Arial Unicode MS"/>
              </a:rPr>
              <a:t>703.645.001</a:t>
            </a:r>
          </a:p>
        </p:txBody>
      </p:sp>
      <p:sp>
        <p:nvSpPr>
          <p:cNvPr id="58" name="Flowchart: Terminator 57">
            <a:extLst>
              <a:ext uri="{FF2B5EF4-FFF2-40B4-BE49-F238E27FC236}">
                <a16:creationId xmlns:a16="http://schemas.microsoft.com/office/drawing/2014/main" id="{06834415-6CD5-4EAD-97D2-639B046E5FE5}"/>
              </a:ext>
            </a:extLst>
          </p:cNvPr>
          <p:cNvSpPr/>
          <p:nvPr/>
        </p:nvSpPr>
        <p:spPr>
          <a:xfrm>
            <a:off x="5580504" y="3630233"/>
            <a:ext cx="895872" cy="278772"/>
          </a:xfrm>
          <a:prstGeom prst="flowChartTerminator">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96000" tIns="0" rIns="96000" bIns="0" rtlCol="0" anchor="ctr">
            <a:spAutoFit/>
          </a:bodyPr>
          <a:lstStyle/>
          <a:p>
            <a:pPr algn="ctr" defTabSz="1219170">
              <a:defRPr/>
            </a:pPr>
            <a:r>
              <a:rPr lang="en-GB" sz="1467">
                <a:solidFill>
                  <a:srgbClr val="000000"/>
                </a:solidFill>
                <a:latin typeface="Calibri"/>
                <a:ea typeface="Arial Unicode MS"/>
              </a:rPr>
              <a:t>703-645A</a:t>
            </a:r>
          </a:p>
        </p:txBody>
      </p:sp>
      <p:sp>
        <p:nvSpPr>
          <p:cNvPr id="59" name="Flowchart: Terminator 58">
            <a:extLst>
              <a:ext uri="{FF2B5EF4-FFF2-40B4-BE49-F238E27FC236}">
                <a16:creationId xmlns:a16="http://schemas.microsoft.com/office/drawing/2014/main" id="{2C39D0B1-B1C1-2710-B875-B47B76F1442F}"/>
              </a:ext>
            </a:extLst>
          </p:cNvPr>
          <p:cNvSpPr/>
          <p:nvPr/>
        </p:nvSpPr>
        <p:spPr>
          <a:xfrm>
            <a:off x="6378765" y="5634468"/>
            <a:ext cx="1110964" cy="278772"/>
          </a:xfrm>
          <a:prstGeom prst="flowChartTerminator">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96000" tIns="0" rIns="96000" bIns="0" rtlCol="0" anchor="ctr">
            <a:spAutoFit/>
          </a:bodyPr>
          <a:lstStyle/>
          <a:p>
            <a:pPr algn="ctr" defTabSz="1219170">
              <a:defRPr/>
            </a:pPr>
            <a:r>
              <a:rPr lang="en-GB" sz="1467">
                <a:solidFill>
                  <a:srgbClr val="000000"/>
                </a:solidFill>
                <a:latin typeface="Calibri"/>
                <a:ea typeface="Arial Unicode MS"/>
              </a:rPr>
              <a:t>80-FL102/10</a:t>
            </a:r>
          </a:p>
        </p:txBody>
      </p:sp>
      <p:sp>
        <p:nvSpPr>
          <p:cNvPr id="60" name="Flowchart: Terminator 59">
            <a:extLst>
              <a:ext uri="{FF2B5EF4-FFF2-40B4-BE49-F238E27FC236}">
                <a16:creationId xmlns:a16="http://schemas.microsoft.com/office/drawing/2014/main" id="{F68644A5-40C5-85D0-F2CA-BBD06F0DDBF8}"/>
              </a:ext>
            </a:extLst>
          </p:cNvPr>
          <p:cNvSpPr/>
          <p:nvPr/>
        </p:nvSpPr>
        <p:spPr>
          <a:xfrm>
            <a:off x="7360444" y="3697070"/>
            <a:ext cx="895872" cy="278772"/>
          </a:xfrm>
          <a:prstGeom prst="flowChartTerminator">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96000" tIns="0" rIns="96000" bIns="0" rtlCol="0" anchor="ctr">
            <a:spAutoFit/>
          </a:bodyPr>
          <a:lstStyle/>
          <a:p>
            <a:pPr algn="ctr" defTabSz="1219170">
              <a:defRPr/>
            </a:pPr>
            <a:r>
              <a:rPr lang="en-GB" sz="1467">
                <a:solidFill>
                  <a:srgbClr val="000000"/>
                </a:solidFill>
                <a:latin typeface="Calibri"/>
                <a:ea typeface="Arial Unicode MS"/>
              </a:rPr>
              <a:t>430-645A</a:t>
            </a:r>
          </a:p>
        </p:txBody>
      </p:sp>
      <p:sp>
        <p:nvSpPr>
          <p:cNvPr id="61" name="Flowchart: Terminator 60">
            <a:extLst>
              <a:ext uri="{FF2B5EF4-FFF2-40B4-BE49-F238E27FC236}">
                <a16:creationId xmlns:a16="http://schemas.microsoft.com/office/drawing/2014/main" id="{8B041B0D-1CAD-4617-6B7D-C48066350408}"/>
              </a:ext>
            </a:extLst>
          </p:cNvPr>
          <p:cNvSpPr/>
          <p:nvPr/>
        </p:nvSpPr>
        <p:spPr>
          <a:xfrm>
            <a:off x="7693458" y="5006468"/>
            <a:ext cx="563175" cy="278772"/>
          </a:xfrm>
          <a:prstGeom prst="flowChartTerminator">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96000" tIns="0" rIns="96000" bIns="0" rtlCol="0" anchor="ctr">
            <a:spAutoFit/>
          </a:bodyPr>
          <a:lstStyle/>
          <a:p>
            <a:pPr algn="ctr" defTabSz="1219170">
              <a:defRPr/>
            </a:pPr>
            <a:r>
              <a:rPr lang="en-GB" sz="1467">
                <a:solidFill>
                  <a:srgbClr val="000000"/>
                </a:solidFill>
                <a:latin typeface="Calibri"/>
                <a:ea typeface="Arial Unicode MS"/>
              </a:rPr>
              <a:t>I-079</a:t>
            </a:r>
          </a:p>
        </p:txBody>
      </p:sp>
      <p:sp>
        <p:nvSpPr>
          <p:cNvPr id="62" name="TextBox 61">
            <a:extLst>
              <a:ext uri="{FF2B5EF4-FFF2-40B4-BE49-F238E27FC236}">
                <a16:creationId xmlns:a16="http://schemas.microsoft.com/office/drawing/2014/main" id="{E33F6B16-3336-64AE-DBF3-F327FDED8AD6}"/>
              </a:ext>
            </a:extLst>
          </p:cNvPr>
          <p:cNvSpPr txBox="1"/>
          <p:nvPr/>
        </p:nvSpPr>
        <p:spPr>
          <a:xfrm>
            <a:off x="1320683" y="2620116"/>
            <a:ext cx="1248704" cy="504595"/>
          </a:xfrm>
          <a:prstGeom prst="rect">
            <a:avLst/>
          </a:prstGeom>
          <a:noFill/>
        </p:spPr>
        <p:txBody>
          <a:bodyPr wrap="none" lIns="121920" tIns="60960" rIns="121920" bIns="60960" rtlCol="0" anchor="t">
            <a:spAutoFit/>
          </a:bodyPr>
          <a:lstStyle/>
          <a:p>
            <a:pPr defTabSz="1219170">
              <a:defRPr/>
            </a:pPr>
            <a:r>
              <a:rPr lang="en-GB" sz="1467">
                <a:solidFill>
                  <a:srgbClr val="000000"/>
                </a:solidFill>
                <a:latin typeface="Calibri"/>
                <a:ea typeface="Arial Unicode MS"/>
              </a:rPr>
              <a:t>Supplier/Tech </a:t>
            </a:r>
            <a:br>
              <a:rPr lang="en-GB" sz="1467">
                <a:solidFill>
                  <a:srgbClr val="000000"/>
                </a:solidFill>
                <a:latin typeface="Calibri"/>
                <a:ea typeface="Arial Unicode MS"/>
              </a:rPr>
            </a:br>
            <a:r>
              <a:rPr lang="en-GB" sz="1467">
                <a:solidFill>
                  <a:srgbClr val="000000"/>
                </a:solidFill>
                <a:latin typeface="Calibri"/>
                <a:ea typeface="Arial Unicode MS"/>
              </a:rPr>
              <a:t>documentation</a:t>
            </a:r>
          </a:p>
        </p:txBody>
      </p:sp>
      <p:sp>
        <p:nvSpPr>
          <p:cNvPr id="63" name="TextBox 62">
            <a:extLst>
              <a:ext uri="{FF2B5EF4-FFF2-40B4-BE49-F238E27FC236}">
                <a16:creationId xmlns:a16="http://schemas.microsoft.com/office/drawing/2014/main" id="{09D7C02A-3452-59D7-0C04-E49F1D30ACE9}"/>
              </a:ext>
            </a:extLst>
          </p:cNvPr>
          <p:cNvSpPr txBox="1"/>
          <p:nvPr/>
        </p:nvSpPr>
        <p:spPr>
          <a:xfrm>
            <a:off x="1530020" y="3988069"/>
            <a:ext cx="704862" cy="279324"/>
          </a:xfrm>
          <a:prstGeom prst="rect">
            <a:avLst/>
          </a:prstGeom>
          <a:noFill/>
        </p:spPr>
        <p:txBody>
          <a:bodyPr wrap="none" rtlCol="0">
            <a:spAutoFit/>
          </a:bodyPr>
          <a:lstStyle>
            <a:defPPr>
              <a:defRPr lang="en-FI"/>
            </a:defPPr>
            <a:lvl1pPr>
              <a:defRPr sz="1100">
                <a:solidFill>
                  <a:srgbClr val="000000"/>
                </a:solidFill>
              </a:defRPr>
            </a:lvl1pPr>
          </a:lstStyle>
          <a:p>
            <a:pPr defTabSz="1219170">
              <a:defRPr/>
            </a:pPr>
            <a:r>
              <a:rPr lang="en-GB" sz="1467">
                <a:latin typeface="Calibri"/>
                <a:ea typeface="Arial Unicode MS"/>
              </a:rPr>
              <a:t>“Excels”</a:t>
            </a:r>
          </a:p>
        </p:txBody>
      </p:sp>
      <p:sp>
        <p:nvSpPr>
          <p:cNvPr id="64" name="TextBox 63">
            <a:extLst>
              <a:ext uri="{FF2B5EF4-FFF2-40B4-BE49-F238E27FC236}">
                <a16:creationId xmlns:a16="http://schemas.microsoft.com/office/drawing/2014/main" id="{4627FEBF-A5FE-DE9D-7F37-5830C1E25A2B}"/>
              </a:ext>
            </a:extLst>
          </p:cNvPr>
          <p:cNvSpPr txBox="1"/>
          <p:nvPr/>
        </p:nvSpPr>
        <p:spPr>
          <a:xfrm>
            <a:off x="3209762" y="2681782"/>
            <a:ext cx="1137237" cy="504595"/>
          </a:xfrm>
          <a:prstGeom prst="rect">
            <a:avLst/>
          </a:prstGeom>
          <a:noFill/>
        </p:spPr>
        <p:txBody>
          <a:bodyPr wrap="none" lIns="121920" tIns="60960" rIns="121920" bIns="60960" rtlCol="0" anchor="t">
            <a:spAutoFit/>
          </a:bodyPr>
          <a:lstStyle>
            <a:defPPr>
              <a:defRPr lang="en-FI"/>
            </a:defPPr>
            <a:lvl1pPr>
              <a:defRPr sz="1100">
                <a:solidFill>
                  <a:srgbClr val="000000"/>
                </a:solidFill>
              </a:defRPr>
            </a:lvl1pPr>
          </a:lstStyle>
          <a:p>
            <a:pPr defTabSz="1219170">
              <a:defRPr/>
            </a:pPr>
            <a:r>
              <a:rPr lang="en-GB" sz="1467">
                <a:latin typeface="Calibri"/>
                <a:ea typeface="Arial Unicode MS"/>
              </a:rPr>
              <a:t>Coordination </a:t>
            </a:r>
          </a:p>
          <a:p>
            <a:pPr algn="ctr" defTabSz="1219170">
              <a:defRPr/>
            </a:pPr>
            <a:r>
              <a:rPr lang="en-GB" sz="1467">
                <a:latin typeface="Calibri"/>
                <a:ea typeface="Arial Unicode MS"/>
              </a:rPr>
              <a:t>drawings</a:t>
            </a:r>
            <a:endParaRPr lang="en-GB" sz="1467">
              <a:latin typeface="Calibri"/>
              <a:ea typeface="Arial Unicode MS"/>
              <a:cs typeface="Calibri"/>
            </a:endParaRPr>
          </a:p>
        </p:txBody>
      </p:sp>
      <p:sp>
        <p:nvSpPr>
          <p:cNvPr id="65" name="TextBox 64">
            <a:extLst>
              <a:ext uri="{FF2B5EF4-FFF2-40B4-BE49-F238E27FC236}">
                <a16:creationId xmlns:a16="http://schemas.microsoft.com/office/drawing/2014/main" id="{9B19AB77-75A4-B432-B97E-9BA0A251667C}"/>
              </a:ext>
            </a:extLst>
          </p:cNvPr>
          <p:cNvSpPr txBox="1"/>
          <p:nvPr/>
        </p:nvSpPr>
        <p:spPr>
          <a:xfrm>
            <a:off x="3315229" y="3982285"/>
            <a:ext cx="743861" cy="279324"/>
          </a:xfrm>
          <a:prstGeom prst="rect">
            <a:avLst/>
          </a:prstGeom>
          <a:noFill/>
        </p:spPr>
        <p:txBody>
          <a:bodyPr wrap="none" rtlCol="0">
            <a:spAutoFit/>
          </a:bodyPr>
          <a:lstStyle>
            <a:defPPr>
              <a:defRPr lang="en-FI"/>
            </a:defPPr>
            <a:lvl1pPr>
              <a:defRPr sz="1100">
                <a:solidFill>
                  <a:srgbClr val="000000"/>
                </a:solidFill>
              </a:defRPr>
            </a:lvl1pPr>
          </a:lstStyle>
          <a:p>
            <a:pPr defTabSz="1219170">
              <a:defRPr/>
            </a:pPr>
            <a:r>
              <a:rPr lang="en-GB" sz="1467">
                <a:latin typeface="Calibri"/>
                <a:ea typeface="Arial Unicode MS"/>
              </a:rPr>
              <a:t>Planning</a:t>
            </a:r>
          </a:p>
        </p:txBody>
      </p:sp>
      <p:sp>
        <p:nvSpPr>
          <p:cNvPr id="66" name="TextBox 65">
            <a:extLst>
              <a:ext uri="{FF2B5EF4-FFF2-40B4-BE49-F238E27FC236}">
                <a16:creationId xmlns:a16="http://schemas.microsoft.com/office/drawing/2014/main" id="{1511F4B6-6F02-9011-E660-586129AF946C}"/>
              </a:ext>
            </a:extLst>
          </p:cNvPr>
          <p:cNvSpPr txBox="1"/>
          <p:nvPr/>
        </p:nvSpPr>
        <p:spPr>
          <a:xfrm>
            <a:off x="2875661" y="5774147"/>
            <a:ext cx="1792602" cy="306350"/>
          </a:xfrm>
          <a:prstGeom prst="rect">
            <a:avLst/>
          </a:prstGeom>
          <a:noFill/>
        </p:spPr>
        <p:txBody>
          <a:bodyPr wrap="none" lIns="121920" tIns="60960" rIns="121920" bIns="60960" rtlCol="0" anchor="t">
            <a:spAutoFit/>
          </a:bodyPr>
          <a:lstStyle>
            <a:defPPr>
              <a:defRPr lang="en-FI"/>
            </a:defPPr>
            <a:lvl1pPr>
              <a:defRPr sz="1100">
                <a:solidFill>
                  <a:srgbClr val="000000"/>
                </a:solidFill>
              </a:defRPr>
            </a:lvl1pPr>
          </a:lstStyle>
          <a:p>
            <a:pPr defTabSz="1219170">
              <a:defRPr/>
            </a:pPr>
            <a:r>
              <a:rPr lang="en-GB" sz="1467">
                <a:latin typeface="Calibri"/>
                <a:ea typeface="Arial Unicode MS"/>
              </a:rPr>
              <a:t>Production information</a:t>
            </a:r>
          </a:p>
        </p:txBody>
      </p:sp>
      <p:sp>
        <p:nvSpPr>
          <p:cNvPr id="67" name="TextBox 66">
            <a:extLst>
              <a:ext uri="{FF2B5EF4-FFF2-40B4-BE49-F238E27FC236}">
                <a16:creationId xmlns:a16="http://schemas.microsoft.com/office/drawing/2014/main" id="{EFE929BB-8251-119C-1B53-94F58D308B52}"/>
              </a:ext>
            </a:extLst>
          </p:cNvPr>
          <p:cNvSpPr txBox="1"/>
          <p:nvPr/>
        </p:nvSpPr>
        <p:spPr>
          <a:xfrm>
            <a:off x="1094811" y="5776696"/>
            <a:ext cx="1575484" cy="306350"/>
          </a:xfrm>
          <a:prstGeom prst="rect">
            <a:avLst/>
          </a:prstGeom>
          <a:noFill/>
        </p:spPr>
        <p:txBody>
          <a:bodyPr wrap="none" lIns="121920" tIns="60960" rIns="121920" bIns="60960" rtlCol="0" anchor="t">
            <a:spAutoFit/>
          </a:bodyPr>
          <a:lstStyle>
            <a:defPPr>
              <a:defRPr lang="en-FI"/>
            </a:defPPr>
            <a:lvl1pPr>
              <a:defRPr sz="1100">
                <a:solidFill>
                  <a:srgbClr val="000000"/>
                </a:solidFill>
              </a:defRPr>
            </a:lvl1pPr>
          </a:lstStyle>
          <a:p>
            <a:pPr defTabSz="1219170">
              <a:defRPr/>
            </a:pPr>
            <a:r>
              <a:rPr lang="en-GB" sz="1467">
                <a:latin typeface="Calibri"/>
                <a:ea typeface="Arial Unicode MS"/>
              </a:rPr>
              <a:t>Engineering outputs</a:t>
            </a:r>
          </a:p>
        </p:txBody>
      </p:sp>
      <p:pic>
        <p:nvPicPr>
          <p:cNvPr id="2" name="Graphic 1">
            <a:extLst>
              <a:ext uri="{FF2B5EF4-FFF2-40B4-BE49-F238E27FC236}">
                <a16:creationId xmlns:a16="http://schemas.microsoft.com/office/drawing/2014/main" id="{8EE0A813-D6DD-2CE9-64D1-D4A3BA493125}"/>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0669451" y="5204639"/>
            <a:ext cx="552994" cy="551675"/>
          </a:xfrm>
          <a:prstGeom prst="rect">
            <a:avLst/>
          </a:prstGeom>
          <a:effectLst>
            <a:outerShdw blurRad="50800" dist="38100" dir="2700000" algn="tl" rotWithShape="0">
              <a:prstClr val="black">
                <a:alpha val="40000"/>
              </a:prstClr>
            </a:outerShdw>
          </a:effectLst>
        </p:spPr>
      </p:pic>
      <p:pic>
        <p:nvPicPr>
          <p:cNvPr id="3" name="Graphic 2">
            <a:extLst>
              <a:ext uri="{FF2B5EF4-FFF2-40B4-BE49-F238E27FC236}">
                <a16:creationId xmlns:a16="http://schemas.microsoft.com/office/drawing/2014/main" id="{94D59AD6-2B77-F6C2-C900-D671272C279E}"/>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9181861" y="3915058"/>
            <a:ext cx="552992" cy="551673"/>
          </a:xfrm>
          <a:prstGeom prst="rect">
            <a:avLst/>
          </a:prstGeom>
          <a:effectLst>
            <a:outerShdw blurRad="50800" dist="38100" dir="2700000" algn="tl" rotWithShape="0">
              <a:prstClr val="black">
                <a:alpha val="40000"/>
              </a:prstClr>
            </a:outerShdw>
          </a:effectLst>
        </p:spPr>
      </p:pic>
      <p:pic>
        <p:nvPicPr>
          <p:cNvPr id="11" name="Graphic 10">
            <a:extLst>
              <a:ext uri="{FF2B5EF4-FFF2-40B4-BE49-F238E27FC236}">
                <a16:creationId xmlns:a16="http://schemas.microsoft.com/office/drawing/2014/main" id="{3369D99A-0292-2154-6E5D-E98916E5FFCD}"/>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10667585" y="2592352"/>
            <a:ext cx="552992" cy="551673"/>
          </a:xfrm>
          <a:prstGeom prst="rect">
            <a:avLst/>
          </a:prstGeom>
          <a:effectLst>
            <a:outerShdw blurRad="50800" dist="38100" dir="2700000" algn="tl" rotWithShape="0">
              <a:prstClr val="black">
                <a:alpha val="40000"/>
              </a:prstClr>
            </a:outerShdw>
          </a:effectLst>
        </p:spPr>
      </p:pic>
      <p:pic>
        <p:nvPicPr>
          <p:cNvPr id="15" name="Graphic 14">
            <a:extLst>
              <a:ext uri="{FF2B5EF4-FFF2-40B4-BE49-F238E27FC236}">
                <a16:creationId xmlns:a16="http://schemas.microsoft.com/office/drawing/2014/main" id="{2CE006FF-7069-6F4A-8FC0-49739089569A}"/>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9178619" y="2576387"/>
            <a:ext cx="549235" cy="547924"/>
          </a:xfrm>
          <a:prstGeom prst="rect">
            <a:avLst/>
          </a:prstGeom>
          <a:effectLst>
            <a:outerShdw blurRad="50800" dist="38100" dir="2700000" algn="tl" rotWithShape="0">
              <a:prstClr val="black">
                <a:alpha val="40000"/>
              </a:prstClr>
            </a:outerShdw>
          </a:effectLst>
        </p:spPr>
      </p:pic>
      <p:pic>
        <p:nvPicPr>
          <p:cNvPr id="18" name="Graphic 17">
            <a:extLst>
              <a:ext uri="{FF2B5EF4-FFF2-40B4-BE49-F238E27FC236}">
                <a16:creationId xmlns:a16="http://schemas.microsoft.com/office/drawing/2014/main" id="{CB29E785-6C06-07E6-CCE0-C47BC825BCD1}"/>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10662184" y="3895300"/>
            <a:ext cx="558392" cy="557060"/>
          </a:xfrm>
          <a:prstGeom prst="rect">
            <a:avLst/>
          </a:prstGeom>
          <a:effectLst>
            <a:outerShdw blurRad="50800" dist="38100" dir="2700000" algn="tl" rotWithShape="0">
              <a:prstClr val="black">
                <a:alpha val="40000"/>
              </a:prstClr>
            </a:outerShdw>
          </a:effectLst>
        </p:spPr>
      </p:pic>
      <p:pic>
        <p:nvPicPr>
          <p:cNvPr id="19" name="Graphic 18">
            <a:extLst>
              <a:ext uri="{FF2B5EF4-FFF2-40B4-BE49-F238E27FC236}">
                <a16:creationId xmlns:a16="http://schemas.microsoft.com/office/drawing/2014/main" id="{7BF72828-9056-10F9-3E21-971633A7153D}"/>
              </a:ext>
            </a:extLst>
          </p:cNvPr>
          <p:cNvPicPr/>
          <p:nvPr/>
        </p:nvPicPr>
        <p:blipFill>
          <a:blip>
            <a:extLst>
              <a:ext uri="{96DAC541-7B7A-43D3-8B79-37D633B846F1}">
                <asvg:svgBlip xmlns:asvg="http://schemas.microsoft.com/office/drawing/2016/SVG/main" r:embed="rId23"/>
              </a:ext>
            </a:extLst>
          </a:blip>
          <a:stretch>
            <a:fillRect/>
          </a:stretch>
        </p:blipFill>
        <p:spPr>
          <a:xfrm>
            <a:off x="9181861" y="5165802"/>
            <a:ext cx="501455" cy="590512"/>
          </a:xfrm>
          <a:prstGeom prst="rect">
            <a:avLst/>
          </a:prstGeom>
          <a:effectLst>
            <a:outerShdw blurRad="50800" dist="38100" dir="2700000" algn="tl" rotWithShape="0">
              <a:prstClr val="black">
                <a:alpha val="40000"/>
              </a:prstClr>
            </a:outerShdw>
          </a:effectLst>
        </p:spPr>
      </p:pic>
      <p:sp>
        <p:nvSpPr>
          <p:cNvPr id="27" name="TextBox 26">
            <a:extLst>
              <a:ext uri="{FF2B5EF4-FFF2-40B4-BE49-F238E27FC236}">
                <a16:creationId xmlns:a16="http://schemas.microsoft.com/office/drawing/2014/main" id="{70221EFE-CC5A-E912-CC91-62061F8B8729}"/>
              </a:ext>
            </a:extLst>
          </p:cNvPr>
          <p:cNvSpPr txBox="1"/>
          <p:nvPr/>
        </p:nvSpPr>
        <p:spPr>
          <a:xfrm>
            <a:off x="944889" y="1369238"/>
            <a:ext cx="3781104" cy="369298"/>
          </a:xfrm>
          <a:prstGeom prst="rect">
            <a:avLst/>
          </a:prstGeom>
          <a:noFill/>
        </p:spPr>
        <p:txBody>
          <a:bodyPr wrap="none" rtlCol="0">
            <a:spAutoFit/>
          </a:bodyPr>
          <a:lstStyle/>
          <a:p>
            <a:pPr defTabSz="1219170">
              <a:defRPr/>
            </a:pPr>
            <a:r>
              <a:rPr lang="en-GB" sz="2133">
                <a:solidFill>
                  <a:srgbClr val="333F48"/>
                </a:solidFill>
                <a:latin typeface="Calibri"/>
                <a:ea typeface="Arial Unicode MS"/>
              </a:rPr>
              <a:t>Documents / Drawings / Deliverables</a:t>
            </a:r>
          </a:p>
        </p:txBody>
      </p:sp>
      <p:sp>
        <p:nvSpPr>
          <p:cNvPr id="36" name="TextBox 35">
            <a:extLst>
              <a:ext uri="{FF2B5EF4-FFF2-40B4-BE49-F238E27FC236}">
                <a16:creationId xmlns:a16="http://schemas.microsoft.com/office/drawing/2014/main" id="{AA6AF1E9-9260-8D22-A903-04CB1A6D26D3}"/>
              </a:ext>
            </a:extLst>
          </p:cNvPr>
          <p:cNvSpPr txBox="1"/>
          <p:nvPr/>
        </p:nvSpPr>
        <p:spPr>
          <a:xfrm>
            <a:off x="6247805" y="1390889"/>
            <a:ext cx="1176180" cy="396324"/>
          </a:xfrm>
          <a:prstGeom prst="rect">
            <a:avLst/>
          </a:prstGeom>
          <a:noFill/>
        </p:spPr>
        <p:txBody>
          <a:bodyPr wrap="none" lIns="121920" tIns="60960" rIns="121920" bIns="60960" rtlCol="0" anchor="t">
            <a:spAutoFit/>
          </a:bodyPr>
          <a:lstStyle/>
          <a:p>
            <a:pPr defTabSz="1219170">
              <a:defRPr/>
            </a:pPr>
            <a:r>
              <a:rPr lang="en-GB" sz="2133">
                <a:solidFill>
                  <a:srgbClr val="333F48"/>
                </a:solidFill>
                <a:latin typeface="Calibri"/>
                <a:ea typeface="Arial Unicode MS"/>
              </a:rPr>
              <a:t>3D Model</a:t>
            </a:r>
          </a:p>
        </p:txBody>
      </p:sp>
      <p:sp>
        <p:nvSpPr>
          <p:cNvPr id="40" name="TextBox 39">
            <a:extLst>
              <a:ext uri="{FF2B5EF4-FFF2-40B4-BE49-F238E27FC236}">
                <a16:creationId xmlns:a16="http://schemas.microsoft.com/office/drawing/2014/main" id="{215D880C-5287-B960-5CE1-FABEBDE5A5EB}"/>
              </a:ext>
            </a:extLst>
          </p:cNvPr>
          <p:cNvSpPr txBox="1"/>
          <p:nvPr/>
        </p:nvSpPr>
        <p:spPr>
          <a:xfrm>
            <a:off x="9405564" y="1369238"/>
            <a:ext cx="1499122" cy="396324"/>
          </a:xfrm>
          <a:prstGeom prst="rect">
            <a:avLst/>
          </a:prstGeom>
          <a:noFill/>
        </p:spPr>
        <p:txBody>
          <a:bodyPr wrap="none" lIns="121920" tIns="60960" rIns="121920" bIns="60960" rtlCol="0" anchor="t">
            <a:spAutoFit/>
          </a:bodyPr>
          <a:lstStyle/>
          <a:p>
            <a:pPr defTabSz="1219170">
              <a:defRPr/>
            </a:pPr>
            <a:r>
              <a:rPr lang="en-GB" sz="2133">
                <a:solidFill>
                  <a:srgbClr val="333F48"/>
                </a:solidFill>
                <a:latin typeface="Calibri"/>
                <a:ea typeface="Arial Unicode MS"/>
              </a:rPr>
              <a:t>Data systems</a:t>
            </a:r>
          </a:p>
        </p:txBody>
      </p:sp>
      <p:cxnSp>
        <p:nvCxnSpPr>
          <p:cNvPr id="9" name="Straight Connector 8">
            <a:extLst>
              <a:ext uri="{FF2B5EF4-FFF2-40B4-BE49-F238E27FC236}">
                <a16:creationId xmlns:a16="http://schemas.microsoft.com/office/drawing/2014/main" id="{8580D67B-EE44-AF1F-40DD-3748A45B9D72}"/>
              </a:ext>
            </a:extLst>
          </p:cNvPr>
          <p:cNvCxnSpPr>
            <a:cxnSpLocks/>
          </p:cNvCxnSpPr>
          <p:nvPr/>
        </p:nvCxnSpPr>
        <p:spPr>
          <a:xfrm>
            <a:off x="3794391" y="2364097"/>
            <a:ext cx="3058790" cy="69662"/>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AB02763D-FCFD-ECEB-33D3-3BF140B7AF38}"/>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6391964" y="2016428"/>
            <a:ext cx="887863" cy="752884"/>
          </a:xfrm>
          <a:prstGeom prst="rect">
            <a:avLst/>
          </a:prstGeom>
          <a:effectLst>
            <a:outerShdw blurRad="50800" dist="38100" dir="2700000" algn="tl" rotWithShape="0">
              <a:prstClr val="black">
                <a:alpha val="40000"/>
              </a:prstClr>
            </a:outerShdw>
          </a:effectLst>
        </p:spPr>
      </p:pic>
      <p:pic>
        <p:nvPicPr>
          <p:cNvPr id="409" name="Graphic 408">
            <a:extLst>
              <a:ext uri="{FF2B5EF4-FFF2-40B4-BE49-F238E27FC236}">
                <a16:creationId xmlns:a16="http://schemas.microsoft.com/office/drawing/2014/main" id="{7812FECA-586C-A340-E0A0-8FCB4533E047}"/>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3365349" y="2040105"/>
            <a:ext cx="850856" cy="650399"/>
          </a:xfrm>
          <a:prstGeom prst="rect">
            <a:avLst/>
          </a:prstGeom>
          <a:effectLst>
            <a:outerShdw blurRad="50800" dist="38100" dir="2700000" algn="tl" rotWithShape="0">
              <a:prstClr val="black">
                <a:alpha val="40000"/>
              </a:prstClr>
            </a:outerShdw>
          </a:effectLst>
        </p:spPr>
      </p:pic>
      <p:grpSp>
        <p:nvGrpSpPr>
          <p:cNvPr id="5" name="Group 4">
            <a:extLst>
              <a:ext uri="{FF2B5EF4-FFF2-40B4-BE49-F238E27FC236}">
                <a16:creationId xmlns:a16="http://schemas.microsoft.com/office/drawing/2014/main" id="{C7CB739B-20E0-CBE0-C349-A61927724AD3}"/>
              </a:ext>
            </a:extLst>
          </p:cNvPr>
          <p:cNvGrpSpPr/>
          <p:nvPr/>
        </p:nvGrpSpPr>
        <p:grpSpPr>
          <a:xfrm>
            <a:off x="10034566" y="110554"/>
            <a:ext cx="800952" cy="281816"/>
            <a:chOff x="9701652" y="252026"/>
            <a:chExt cx="992458" cy="349197"/>
          </a:xfrm>
        </p:grpSpPr>
        <p:pic>
          <p:nvPicPr>
            <p:cNvPr id="6" name="Picture 5" descr="Icon&#10;&#10;Description automatically generated">
              <a:extLst>
                <a:ext uri="{FF2B5EF4-FFF2-40B4-BE49-F238E27FC236}">
                  <a16:creationId xmlns:a16="http://schemas.microsoft.com/office/drawing/2014/main" id="{72DECAE7-03AE-62D2-26E9-CAD5DE8C2650}"/>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13" name="Straight Connector 12">
              <a:extLst>
                <a:ext uri="{FF2B5EF4-FFF2-40B4-BE49-F238E27FC236}">
                  <a16:creationId xmlns:a16="http://schemas.microsoft.com/office/drawing/2014/main" id="{123B2E75-2721-CE78-478A-C4593F2DCEA6}"/>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41" name="Graphic 40">
            <a:extLst>
              <a:ext uri="{FF2B5EF4-FFF2-40B4-BE49-F238E27FC236}">
                <a16:creationId xmlns:a16="http://schemas.microsoft.com/office/drawing/2014/main" id="{5B17D51A-89B2-D677-A681-A6A4BEBE6847}"/>
              </a:ext>
            </a:extLst>
          </p:cNvPr>
          <p:cNvPicPr>
            <a:picLocks noChangeAspect="1"/>
          </p:cNvPicPr>
          <p:nvPr/>
        </p:nvPicPr>
        <p:blipFill>
          <a:blip>
            <a:extLst>
              <a:ext uri="{96DAC541-7B7A-43D3-8B79-37D633B846F1}">
                <asvg:svgBlip xmlns:asvg="http://schemas.microsoft.com/office/drawing/2016/SVG/main" r:embed="rId27"/>
              </a:ext>
            </a:extLst>
          </a:blip>
          <a:stretch>
            <a:fillRect/>
          </a:stretch>
        </p:blipFill>
        <p:spPr>
          <a:xfrm>
            <a:off x="10950200" y="184048"/>
            <a:ext cx="1061148" cy="160117"/>
          </a:xfrm>
          <a:prstGeom prst="rect">
            <a:avLst/>
          </a:prstGeom>
        </p:spPr>
      </p:pic>
      <p:pic>
        <p:nvPicPr>
          <p:cNvPr id="42" name="Picture 41">
            <a:extLst>
              <a:ext uri="{FF2B5EF4-FFF2-40B4-BE49-F238E27FC236}">
                <a16:creationId xmlns:a16="http://schemas.microsoft.com/office/drawing/2014/main" id="{C51206C6-C14E-BDF0-6108-EEB4EF521416}"/>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47" name="Shape 3">
            <a:extLst>
              <a:ext uri="{FF2B5EF4-FFF2-40B4-BE49-F238E27FC236}">
                <a16:creationId xmlns:a16="http://schemas.microsoft.com/office/drawing/2014/main" id="{C003CEED-5D6D-0445-06AC-A4F51E36A9DB}"/>
              </a:ext>
            </a:extLst>
          </p:cNvPr>
          <p:cNvSpPr/>
          <p:nvPr/>
        </p:nvSpPr>
        <p:spPr>
          <a:xfrm>
            <a:off x="416722" y="9209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
        <p:nvSpPr>
          <p:cNvPr id="46" name="Rectangle 45">
            <a:extLst>
              <a:ext uri="{FF2B5EF4-FFF2-40B4-BE49-F238E27FC236}">
                <a16:creationId xmlns:a16="http://schemas.microsoft.com/office/drawing/2014/main" id="{29D2AF26-74CA-E5EA-B681-5393E5960FEF}"/>
              </a:ext>
            </a:extLst>
          </p:cNvPr>
          <p:cNvSpPr/>
          <p:nvPr/>
        </p:nvSpPr>
        <p:spPr>
          <a:xfrm>
            <a:off x="179492" y="6401872"/>
            <a:ext cx="1383503" cy="34518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28434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p:cNvSpPr txBox="1"/>
          <p:nvPr/>
        </p:nvSpPr>
        <p:spPr>
          <a:xfrm>
            <a:off x="761132" y="333333"/>
            <a:ext cx="10972800" cy="746667"/>
          </a:xfrm>
          <a:prstGeom prst="rect">
            <a:avLst/>
          </a:prstGeom>
        </p:spPr>
        <p:txBody>
          <a:bodyPr wrap="square" lIns="0" tIns="0" rIns="0" bIns="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Montserrat" pitchFamily="2" charset="77"/>
                <a:ea typeface="Noto Sans"/>
              </a:rPr>
              <a:t>Connect every source into one digital twin</a:t>
            </a:r>
          </a:p>
        </p:txBody>
      </p:sp>
      <p:sp>
        <p:nvSpPr>
          <p:cNvPr id="11" name="Tagline"/>
          <p:cNvSpPr txBox="1"/>
          <p:nvPr/>
        </p:nvSpPr>
        <p:spPr>
          <a:xfrm>
            <a:off x="761132" y="1133333"/>
            <a:ext cx="10972800" cy="480000"/>
          </a:xfrm>
          <a:prstGeom prst="rect">
            <a:avLst/>
          </a:prstGeom>
        </p:spPr>
        <p:txBody>
          <a:bodyPr wrap="square" lIns="0" tIns="0" rIns="0" bIns="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733" b="0" i="1" u="none" strike="noStrike" kern="1200" cap="none" spc="0" normalizeH="0" baseline="0" noProof="0" err="1">
                <a:ln>
                  <a:noFill/>
                </a:ln>
                <a:solidFill>
                  <a:srgbClr val="767676"/>
                </a:solidFill>
                <a:effectLst/>
                <a:uLnTx/>
                <a:uFillTx/>
                <a:latin typeface="Open Sans" pitchFamily="2" charset="0"/>
                <a:ea typeface="Open Sans" pitchFamily="2" charset="0"/>
                <a:cs typeface="Open Sans" pitchFamily="2" charset="0"/>
              </a:rPr>
              <a:t>eShare</a:t>
            </a:r>
            <a:r>
              <a:rPr kumimoji="0" lang="en-US" sz="1733" b="0" i="1" u="none" strike="noStrike" kern="1200" cap="none" spc="0" normalizeH="0" baseline="0" noProof="0">
                <a:ln>
                  <a:noFill/>
                </a:ln>
                <a:solidFill>
                  <a:srgbClr val="767676"/>
                </a:solidFill>
                <a:effectLst/>
                <a:uLnTx/>
                <a:uFillTx/>
                <a:latin typeface="Open Sans" pitchFamily="2" charset="0"/>
                <a:ea typeface="Open Sans" pitchFamily="2" charset="0"/>
                <a:cs typeface="Open Sans" pitchFamily="2" charset="0"/>
              </a:rPr>
              <a:t> unifies engineering, operations, field and AI data into a single visual source of truth.</a:t>
            </a:r>
          </a:p>
        </p:txBody>
      </p:sp>
      <p:grpSp>
        <p:nvGrpSpPr>
          <p:cNvPr id="32" name="Group 31">
            <a:extLst>
              <a:ext uri="{FF2B5EF4-FFF2-40B4-BE49-F238E27FC236}">
                <a16:creationId xmlns:a16="http://schemas.microsoft.com/office/drawing/2014/main" id="{499613BA-5C7F-A73B-5749-6A95FA488F61}"/>
              </a:ext>
            </a:extLst>
          </p:cNvPr>
          <p:cNvGrpSpPr/>
          <p:nvPr/>
        </p:nvGrpSpPr>
        <p:grpSpPr>
          <a:xfrm>
            <a:off x="761132" y="1760000"/>
            <a:ext cx="4448467" cy="4461361"/>
            <a:chOff x="609600" y="1760000"/>
            <a:chExt cx="4600000" cy="4613333"/>
          </a:xfrm>
        </p:grpSpPr>
        <p:sp>
          <p:nvSpPr>
            <p:cNvPr id="12" name="SourcesPanel"/>
            <p:cNvSpPr/>
            <p:nvPr/>
          </p:nvSpPr>
          <p:spPr>
            <a:xfrm>
              <a:off x="609600" y="1760000"/>
              <a:ext cx="4600000" cy="4613333"/>
            </a:xfrm>
            <a:prstGeom prst="roundRect">
              <a:avLst>
                <a:gd name="adj" fmla="val 4000"/>
              </a:avLst>
            </a:prstGeom>
            <a:solidFill>
              <a:srgbClr val="F1F1EF"/>
            </a:solidFill>
            <a:ln>
              <a:noFill/>
            </a:ln>
          </p:spPr>
          <p:txBody>
            <a:bodyPr wrap="square" lIns="93333" tIns="26667" rIns="93333" bIns="26667"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1C1C1C"/>
                </a:solidFill>
                <a:effectLst/>
                <a:uLnTx/>
                <a:uFillTx/>
                <a:latin typeface="Open Sans" pitchFamily="2" charset="0"/>
                <a:ea typeface="Open Sans" pitchFamily="2" charset="0"/>
                <a:cs typeface="Open Sans" pitchFamily="2" charset="0"/>
              </a:endParaRPr>
            </a:p>
          </p:txBody>
        </p:sp>
        <p:sp>
          <p:nvSpPr>
            <p:cNvPr id="13" name="SourcesHeader"/>
            <p:cNvSpPr txBox="1"/>
            <p:nvPr/>
          </p:nvSpPr>
          <p:spPr>
            <a:xfrm>
              <a:off x="822934" y="1880000"/>
              <a:ext cx="4173333" cy="426667"/>
            </a:xfrm>
            <a:prstGeom prst="rect">
              <a:avLst/>
            </a:prstGeom>
          </p:spPr>
          <p:txBody>
            <a:bodyPr wrap="square" lIns="0" tIns="0" rIns="0" bIns="0" anchor="t">
              <a:noAutofit/>
            </a:bodyPr>
            <a:lstStyle/>
            <a:p>
              <a:pPr defTabSz="609585">
                <a:defRPr/>
              </a:pPr>
              <a:r>
                <a:rPr kumimoji="0" lang="en-US" sz="16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Data sources &amp; systems</a:t>
              </a:r>
              <a:endParaRPr lang="en-US" sz="16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endParaRPr>
            </a:p>
          </p:txBody>
        </p:sp>
        <p:sp>
          <p:nvSpPr>
            <p:cNvPr id="14" name="Src1"/>
            <p:cNvSpPr/>
            <p:nvPr/>
          </p:nvSpPr>
          <p:spPr>
            <a:xfrm>
              <a:off x="822933" y="2426667"/>
              <a:ext cx="2000000" cy="666667"/>
            </a:xfrm>
            <a:prstGeom prst="roundRect">
              <a:avLst>
                <a:gd name="adj" fmla="val 8000"/>
              </a:avLst>
            </a:prstGeom>
            <a:solidFill>
              <a:srgbClr val="FFFFFF"/>
            </a:solidFill>
            <a:ln w="6350">
              <a:solidFill>
                <a:srgbClr val="D9D9D6"/>
              </a:solidFill>
            </a:ln>
          </p:spPr>
          <p:txBody>
            <a:bodyPr wrap="square" lIns="53333" tIns="26667" rIns="53333" bIns="26667"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Engineering &amp; design</a:t>
              </a:r>
            </a:p>
            <a:p>
              <a:pPr marL="0" marR="0" lvl="0" indent="0" algn="ctr" defTabSz="609585" rtl="0" eaLnBrk="1" fontAlgn="auto" latinLnBrk="0" hangingPunct="1">
                <a:lnSpc>
                  <a:spcPct val="100000"/>
                </a:lnSpc>
                <a:spcBef>
                  <a:spcPts val="267"/>
                </a:spcBef>
                <a:spcAft>
                  <a:spcPts val="0"/>
                </a:spcAft>
                <a:buClrTx/>
                <a:buSzTx/>
                <a:buFontTx/>
                <a:buNone/>
                <a:tabLst/>
                <a:defRPr/>
              </a:pPr>
              <a:r>
                <a:rPr kumimoji="0" lang="en-US" sz="1067" b="0" i="0" u="none" strike="noStrike" kern="1200" cap="none" spc="0" normalizeH="0" baseline="0" noProof="0">
                  <a:ln>
                    <a:noFill/>
                  </a:ln>
                  <a:solidFill>
                    <a:srgbClr val="767676"/>
                  </a:solidFill>
                  <a:effectLst/>
                  <a:uLnTx/>
                  <a:uFillTx/>
                  <a:latin typeface="Open Sans" pitchFamily="2" charset="0"/>
                  <a:ea typeface="Open Sans" pitchFamily="2" charset="0"/>
                  <a:cs typeface="Open Sans" pitchFamily="2" charset="0"/>
                </a:rPr>
                <a:t>3D models, P&amp;IDs</a:t>
              </a:r>
            </a:p>
          </p:txBody>
        </p:sp>
        <p:sp>
          <p:nvSpPr>
            <p:cNvPr id="15" name="Src2"/>
            <p:cNvSpPr/>
            <p:nvPr/>
          </p:nvSpPr>
          <p:spPr>
            <a:xfrm>
              <a:off x="2996267" y="2426667"/>
              <a:ext cx="2000000" cy="666667"/>
            </a:xfrm>
            <a:prstGeom prst="roundRect">
              <a:avLst>
                <a:gd name="adj" fmla="val 8000"/>
              </a:avLst>
            </a:prstGeom>
            <a:solidFill>
              <a:srgbClr val="FFFFFF"/>
            </a:solidFill>
            <a:ln w="6350">
              <a:solidFill>
                <a:srgbClr val="D9D9D6"/>
              </a:solidFill>
            </a:ln>
          </p:spPr>
          <p:txBody>
            <a:bodyPr wrap="square" lIns="53333" tIns="26667" rIns="53333" bIns="26667"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Documents &amp; knowledge</a:t>
              </a:r>
            </a:p>
            <a:p>
              <a:pPr marL="0" marR="0" lvl="0" indent="0" algn="ctr" defTabSz="609585" rtl="0" eaLnBrk="1" fontAlgn="auto" latinLnBrk="0" hangingPunct="1">
                <a:lnSpc>
                  <a:spcPct val="100000"/>
                </a:lnSpc>
                <a:spcBef>
                  <a:spcPts val="267"/>
                </a:spcBef>
                <a:spcAft>
                  <a:spcPts val="0"/>
                </a:spcAft>
                <a:buClrTx/>
                <a:buSzTx/>
                <a:buFontTx/>
                <a:buNone/>
                <a:tabLst/>
                <a:defRPr/>
              </a:pPr>
              <a:r>
                <a:rPr kumimoji="0" lang="en-US" sz="1067" b="0" i="0" u="none" strike="noStrike" kern="1200" cap="none" spc="0" normalizeH="0" baseline="0" noProof="0">
                  <a:ln>
                    <a:noFill/>
                  </a:ln>
                  <a:solidFill>
                    <a:srgbClr val="767676"/>
                  </a:solidFill>
                  <a:effectLst/>
                  <a:uLnTx/>
                  <a:uFillTx/>
                  <a:latin typeface="Open Sans" pitchFamily="2" charset="0"/>
                  <a:ea typeface="Open Sans" pitchFamily="2" charset="0"/>
                  <a:cs typeface="Open Sans" pitchFamily="2" charset="0"/>
                </a:rPr>
                <a:t>Manuals &amp; SOPs</a:t>
              </a:r>
            </a:p>
          </p:txBody>
        </p:sp>
        <p:sp>
          <p:nvSpPr>
            <p:cNvPr id="16" name="Src3"/>
            <p:cNvSpPr/>
            <p:nvPr/>
          </p:nvSpPr>
          <p:spPr>
            <a:xfrm>
              <a:off x="822933" y="3200000"/>
              <a:ext cx="2000000" cy="666667"/>
            </a:xfrm>
            <a:prstGeom prst="roundRect">
              <a:avLst>
                <a:gd name="adj" fmla="val 8000"/>
              </a:avLst>
            </a:prstGeom>
            <a:solidFill>
              <a:srgbClr val="FFFFFF"/>
            </a:solidFill>
            <a:ln w="6350">
              <a:solidFill>
                <a:srgbClr val="D9D9D6"/>
              </a:solidFill>
            </a:ln>
          </p:spPr>
          <p:txBody>
            <a:bodyPr wrap="square" lIns="53333" tIns="26667" rIns="53333" bIns="26667"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Reality capture</a:t>
              </a:r>
            </a:p>
            <a:p>
              <a:pPr marL="0" marR="0" lvl="0" indent="0" algn="ctr" defTabSz="609585" rtl="0" eaLnBrk="1" fontAlgn="auto" latinLnBrk="0" hangingPunct="1">
                <a:lnSpc>
                  <a:spcPct val="100000"/>
                </a:lnSpc>
                <a:spcBef>
                  <a:spcPts val="267"/>
                </a:spcBef>
                <a:spcAft>
                  <a:spcPts val="0"/>
                </a:spcAft>
                <a:buClrTx/>
                <a:buSzTx/>
                <a:buFontTx/>
                <a:buNone/>
                <a:tabLst/>
                <a:defRPr/>
              </a:pPr>
              <a:r>
                <a:rPr kumimoji="0" lang="en-US" sz="1067" b="0" i="0" u="none" strike="noStrike" kern="1200" cap="none" spc="0" normalizeH="0" baseline="0" noProof="0">
                  <a:ln>
                    <a:noFill/>
                  </a:ln>
                  <a:solidFill>
                    <a:srgbClr val="767676"/>
                  </a:solidFill>
                  <a:effectLst/>
                  <a:uLnTx/>
                  <a:uFillTx/>
                  <a:latin typeface="Open Sans" pitchFamily="2" charset="0"/>
                  <a:ea typeface="Open Sans" pitchFamily="2" charset="0"/>
                  <a:cs typeface="Open Sans" pitchFamily="2" charset="0"/>
                </a:rPr>
                <a:t>Laser scans, clouds</a:t>
              </a:r>
            </a:p>
          </p:txBody>
        </p:sp>
        <p:sp>
          <p:nvSpPr>
            <p:cNvPr id="17" name="Src4"/>
            <p:cNvSpPr/>
            <p:nvPr/>
          </p:nvSpPr>
          <p:spPr>
            <a:xfrm>
              <a:off x="2996267" y="3200000"/>
              <a:ext cx="2000000" cy="666667"/>
            </a:xfrm>
            <a:prstGeom prst="roundRect">
              <a:avLst>
                <a:gd name="adj" fmla="val 8000"/>
              </a:avLst>
            </a:prstGeom>
            <a:solidFill>
              <a:srgbClr val="FFFFFF"/>
            </a:solidFill>
            <a:ln w="6350">
              <a:solidFill>
                <a:srgbClr val="D9D9D6"/>
              </a:solidFill>
            </a:ln>
          </p:spPr>
          <p:txBody>
            <a:bodyPr wrap="square" lIns="53333" tIns="26667" rIns="53333" bIns="26667"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Maintenance</a:t>
              </a:r>
            </a:p>
            <a:p>
              <a:pPr marL="0" marR="0" lvl="0" indent="0" algn="ctr" defTabSz="609585" rtl="0" eaLnBrk="1" fontAlgn="auto" latinLnBrk="0" hangingPunct="1">
                <a:lnSpc>
                  <a:spcPct val="100000"/>
                </a:lnSpc>
                <a:spcBef>
                  <a:spcPts val="267"/>
                </a:spcBef>
                <a:spcAft>
                  <a:spcPts val="0"/>
                </a:spcAft>
                <a:buClrTx/>
                <a:buSzTx/>
                <a:buFontTx/>
                <a:buNone/>
                <a:tabLst/>
                <a:defRPr/>
              </a:pPr>
              <a:r>
                <a:rPr kumimoji="0" lang="en-US" sz="1067" b="0" i="0" u="none" strike="noStrike" kern="1200" cap="none" spc="0" normalizeH="0" baseline="0" noProof="0">
                  <a:ln>
                    <a:noFill/>
                  </a:ln>
                  <a:solidFill>
                    <a:srgbClr val="767676"/>
                  </a:solidFill>
                  <a:effectLst/>
                  <a:uLnTx/>
                  <a:uFillTx/>
                  <a:latin typeface="Open Sans" pitchFamily="2" charset="0"/>
                  <a:ea typeface="Open Sans" pitchFamily="2" charset="0"/>
                  <a:cs typeface="Open Sans" pitchFamily="2" charset="0"/>
                </a:rPr>
                <a:t>CMMS / EAM</a:t>
              </a:r>
            </a:p>
          </p:txBody>
        </p:sp>
        <p:sp>
          <p:nvSpPr>
            <p:cNvPr id="18" name="Src5"/>
            <p:cNvSpPr/>
            <p:nvPr/>
          </p:nvSpPr>
          <p:spPr>
            <a:xfrm>
              <a:off x="822933" y="3973333"/>
              <a:ext cx="2000000" cy="666667"/>
            </a:xfrm>
            <a:prstGeom prst="roundRect">
              <a:avLst>
                <a:gd name="adj" fmla="val 8000"/>
              </a:avLst>
            </a:prstGeom>
            <a:solidFill>
              <a:srgbClr val="FFFFFF"/>
            </a:solidFill>
            <a:ln w="6350">
              <a:solidFill>
                <a:srgbClr val="D9D9D6"/>
              </a:solidFill>
            </a:ln>
          </p:spPr>
          <p:txBody>
            <a:bodyPr wrap="square" lIns="53333" tIns="26667" rIns="53333" bIns="26667"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ERP &amp; procurement</a:t>
              </a:r>
            </a:p>
            <a:p>
              <a:pPr marL="0" marR="0" lvl="0" indent="0" algn="ctr" defTabSz="609585" rtl="0" eaLnBrk="1" fontAlgn="auto" latinLnBrk="0" hangingPunct="1">
                <a:lnSpc>
                  <a:spcPct val="100000"/>
                </a:lnSpc>
                <a:spcBef>
                  <a:spcPts val="267"/>
                </a:spcBef>
                <a:spcAft>
                  <a:spcPts val="0"/>
                </a:spcAft>
                <a:buClrTx/>
                <a:buSzTx/>
                <a:buFontTx/>
                <a:buNone/>
                <a:tabLst/>
                <a:defRPr/>
              </a:pPr>
              <a:r>
                <a:rPr kumimoji="0" lang="en-US" sz="1067" b="0" i="0" u="none" strike="noStrike" kern="1200" cap="none" spc="0" normalizeH="0" baseline="0" noProof="0">
                  <a:ln>
                    <a:noFill/>
                  </a:ln>
                  <a:solidFill>
                    <a:srgbClr val="767676"/>
                  </a:solidFill>
                  <a:effectLst/>
                  <a:uLnTx/>
                  <a:uFillTx/>
                  <a:latin typeface="Open Sans" pitchFamily="2" charset="0"/>
                  <a:ea typeface="Open Sans" pitchFamily="2" charset="0"/>
                  <a:cs typeface="Open Sans" pitchFamily="2" charset="0"/>
                </a:rPr>
                <a:t>Spares, materials</a:t>
              </a:r>
            </a:p>
          </p:txBody>
        </p:sp>
        <p:sp>
          <p:nvSpPr>
            <p:cNvPr id="19" name="Src6"/>
            <p:cNvSpPr/>
            <p:nvPr/>
          </p:nvSpPr>
          <p:spPr>
            <a:xfrm>
              <a:off x="2996267" y="3973333"/>
              <a:ext cx="2000000" cy="666667"/>
            </a:xfrm>
            <a:prstGeom prst="roundRect">
              <a:avLst>
                <a:gd name="adj" fmla="val 8000"/>
              </a:avLst>
            </a:prstGeom>
            <a:solidFill>
              <a:srgbClr val="FFFFFF"/>
            </a:solidFill>
            <a:ln w="6350">
              <a:solidFill>
                <a:srgbClr val="D9D9D6"/>
              </a:solidFill>
            </a:ln>
          </p:spPr>
          <p:txBody>
            <a:bodyPr wrap="square" lIns="53333" tIns="26667" rIns="53333" bIns="26667"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Operations data</a:t>
              </a:r>
            </a:p>
            <a:p>
              <a:pPr marL="0" marR="0" lvl="0" indent="0" algn="ctr" defTabSz="609585" rtl="0" eaLnBrk="1" fontAlgn="auto" latinLnBrk="0" hangingPunct="1">
                <a:lnSpc>
                  <a:spcPct val="100000"/>
                </a:lnSpc>
                <a:spcBef>
                  <a:spcPts val="267"/>
                </a:spcBef>
                <a:spcAft>
                  <a:spcPts val="0"/>
                </a:spcAft>
                <a:buClrTx/>
                <a:buSzTx/>
                <a:buFontTx/>
                <a:buNone/>
                <a:tabLst/>
                <a:defRPr/>
              </a:pPr>
              <a:r>
                <a:rPr kumimoji="0" lang="en-US" sz="1067" b="0" i="0" u="none" strike="noStrike" kern="1200" cap="none" spc="0" normalizeH="0" baseline="0" noProof="0">
                  <a:ln>
                    <a:noFill/>
                  </a:ln>
                  <a:solidFill>
                    <a:srgbClr val="767676"/>
                  </a:solidFill>
                  <a:effectLst/>
                  <a:uLnTx/>
                  <a:uFillTx/>
                  <a:latin typeface="Open Sans" pitchFamily="2" charset="0"/>
                  <a:ea typeface="Open Sans" pitchFamily="2" charset="0"/>
                  <a:cs typeface="Open Sans" pitchFamily="2" charset="0"/>
                </a:rPr>
                <a:t>Historian, SCADA</a:t>
              </a:r>
            </a:p>
          </p:txBody>
        </p:sp>
        <p:sp>
          <p:nvSpPr>
            <p:cNvPr id="20" name="Src7"/>
            <p:cNvSpPr/>
            <p:nvPr/>
          </p:nvSpPr>
          <p:spPr>
            <a:xfrm>
              <a:off x="822933" y="4746667"/>
              <a:ext cx="2000000" cy="666667"/>
            </a:xfrm>
            <a:prstGeom prst="roundRect">
              <a:avLst>
                <a:gd name="adj" fmla="val 8000"/>
              </a:avLst>
            </a:prstGeom>
            <a:solidFill>
              <a:srgbClr val="FFFFFF"/>
            </a:solidFill>
            <a:ln w="6350">
              <a:solidFill>
                <a:srgbClr val="D9D9D6"/>
              </a:solidFill>
            </a:ln>
          </p:spPr>
          <p:txBody>
            <a:bodyPr wrap="square" lIns="53333" tIns="26667" rIns="53333" bIns="26667"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Asset integrity</a:t>
              </a:r>
            </a:p>
            <a:p>
              <a:pPr marL="0" marR="0" lvl="0" indent="0" algn="ctr" defTabSz="609585" rtl="0" eaLnBrk="1" fontAlgn="auto" latinLnBrk="0" hangingPunct="1">
                <a:lnSpc>
                  <a:spcPct val="100000"/>
                </a:lnSpc>
                <a:spcBef>
                  <a:spcPts val="267"/>
                </a:spcBef>
                <a:spcAft>
                  <a:spcPts val="0"/>
                </a:spcAft>
                <a:buClrTx/>
                <a:buSzTx/>
                <a:buFontTx/>
                <a:buNone/>
                <a:tabLst/>
                <a:defRPr/>
              </a:pPr>
              <a:r>
                <a:rPr kumimoji="0" lang="en-US" sz="1067" b="0" i="0" u="none" strike="noStrike" kern="1200" cap="none" spc="0" normalizeH="0" baseline="0" noProof="0">
                  <a:ln>
                    <a:noFill/>
                  </a:ln>
                  <a:solidFill>
                    <a:srgbClr val="767676"/>
                  </a:solidFill>
                  <a:effectLst/>
                  <a:uLnTx/>
                  <a:uFillTx/>
                  <a:latin typeface="Open Sans" pitchFamily="2" charset="0"/>
                  <a:ea typeface="Open Sans" pitchFamily="2" charset="0"/>
                  <a:cs typeface="Open Sans" pitchFamily="2" charset="0"/>
                </a:rPr>
                <a:t>RBI, corrosion</a:t>
              </a:r>
            </a:p>
          </p:txBody>
        </p:sp>
        <p:sp>
          <p:nvSpPr>
            <p:cNvPr id="21" name="Src8"/>
            <p:cNvSpPr/>
            <p:nvPr/>
          </p:nvSpPr>
          <p:spPr>
            <a:xfrm>
              <a:off x="2996267" y="4746667"/>
              <a:ext cx="2000000" cy="666667"/>
            </a:xfrm>
            <a:prstGeom prst="roundRect">
              <a:avLst>
                <a:gd name="adj" fmla="val 8000"/>
              </a:avLst>
            </a:prstGeom>
            <a:solidFill>
              <a:srgbClr val="FFFFFF"/>
            </a:solidFill>
            <a:ln w="6350">
              <a:solidFill>
                <a:srgbClr val="D9D9D6"/>
              </a:solidFill>
            </a:ln>
          </p:spPr>
          <p:txBody>
            <a:bodyPr wrap="square" lIns="53333" tIns="26667" rIns="53333" bIns="26667"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Reliability &amp; IoT</a:t>
              </a:r>
            </a:p>
            <a:p>
              <a:pPr marL="0" marR="0" lvl="0" indent="0" algn="ctr" defTabSz="609585" rtl="0" eaLnBrk="1" fontAlgn="auto" latinLnBrk="0" hangingPunct="1">
                <a:lnSpc>
                  <a:spcPct val="100000"/>
                </a:lnSpc>
                <a:spcBef>
                  <a:spcPts val="267"/>
                </a:spcBef>
                <a:spcAft>
                  <a:spcPts val="0"/>
                </a:spcAft>
                <a:buClrTx/>
                <a:buSzTx/>
                <a:buFontTx/>
                <a:buNone/>
                <a:tabLst/>
                <a:defRPr/>
              </a:pPr>
              <a:r>
                <a:rPr kumimoji="0" lang="en-US" sz="1067" b="0" i="0" u="none" strike="noStrike" kern="1200" cap="none" spc="0" normalizeH="0" baseline="0" noProof="0">
                  <a:ln>
                    <a:noFill/>
                  </a:ln>
                  <a:solidFill>
                    <a:srgbClr val="767676"/>
                  </a:solidFill>
                  <a:effectLst/>
                  <a:uLnTx/>
                  <a:uFillTx/>
                  <a:latin typeface="Open Sans" pitchFamily="2" charset="0"/>
                  <a:ea typeface="Open Sans" pitchFamily="2" charset="0"/>
                  <a:cs typeface="Open Sans" pitchFamily="2" charset="0"/>
                </a:rPr>
                <a:t>Condition data</a:t>
              </a:r>
            </a:p>
          </p:txBody>
        </p:sp>
        <p:sp>
          <p:nvSpPr>
            <p:cNvPr id="22" name="Src9"/>
            <p:cNvSpPr/>
            <p:nvPr/>
          </p:nvSpPr>
          <p:spPr>
            <a:xfrm>
              <a:off x="822933" y="5520000"/>
              <a:ext cx="2000000" cy="666667"/>
            </a:xfrm>
            <a:prstGeom prst="roundRect">
              <a:avLst>
                <a:gd name="adj" fmla="val 8000"/>
              </a:avLst>
            </a:prstGeom>
            <a:solidFill>
              <a:srgbClr val="FFFFFF"/>
            </a:solidFill>
            <a:ln w="6350">
              <a:solidFill>
                <a:srgbClr val="D9D9D6"/>
              </a:solidFill>
            </a:ln>
          </p:spPr>
          <p:txBody>
            <a:bodyPr wrap="square" lIns="53333" tIns="26667" rIns="53333" bIns="26667"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Safety &amp; change</a:t>
              </a:r>
            </a:p>
            <a:p>
              <a:pPr marL="0" marR="0" lvl="0" indent="0" algn="ctr" defTabSz="609585" rtl="0" eaLnBrk="1" fontAlgn="auto" latinLnBrk="0" hangingPunct="1">
                <a:lnSpc>
                  <a:spcPct val="100000"/>
                </a:lnSpc>
                <a:spcBef>
                  <a:spcPts val="267"/>
                </a:spcBef>
                <a:spcAft>
                  <a:spcPts val="0"/>
                </a:spcAft>
                <a:buClrTx/>
                <a:buSzTx/>
                <a:buFontTx/>
                <a:buNone/>
                <a:tabLst/>
                <a:defRPr/>
              </a:pPr>
              <a:r>
                <a:rPr kumimoji="0" lang="en-US" sz="1067" b="0" i="0" u="none" strike="noStrike" kern="1200" cap="none" spc="0" normalizeH="0" baseline="0" noProof="0">
                  <a:ln>
                    <a:noFill/>
                  </a:ln>
                  <a:solidFill>
                    <a:srgbClr val="767676"/>
                  </a:solidFill>
                  <a:effectLst/>
                  <a:uLnTx/>
                  <a:uFillTx/>
                  <a:latin typeface="Open Sans" pitchFamily="2" charset="0"/>
                  <a:ea typeface="Open Sans" pitchFamily="2" charset="0"/>
                  <a:cs typeface="Open Sans" pitchFamily="2" charset="0"/>
                </a:rPr>
                <a:t>LOTO, permits, MOC</a:t>
              </a:r>
            </a:p>
          </p:txBody>
        </p:sp>
        <p:sp>
          <p:nvSpPr>
            <p:cNvPr id="23" name="Src10"/>
            <p:cNvSpPr/>
            <p:nvPr/>
          </p:nvSpPr>
          <p:spPr>
            <a:xfrm>
              <a:off x="2996267" y="5520000"/>
              <a:ext cx="2000000" cy="666667"/>
            </a:xfrm>
            <a:prstGeom prst="roundRect">
              <a:avLst>
                <a:gd name="adj" fmla="val 8000"/>
              </a:avLst>
            </a:prstGeom>
            <a:solidFill>
              <a:srgbClr val="FFFFFF"/>
            </a:solidFill>
            <a:ln w="6350">
              <a:solidFill>
                <a:srgbClr val="D9D9D6"/>
              </a:solidFill>
            </a:ln>
          </p:spPr>
          <p:txBody>
            <a:bodyPr wrap="square" lIns="53333" tIns="26667" rIns="53333" bIns="26667"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AI &amp; simulations</a:t>
              </a:r>
            </a:p>
            <a:p>
              <a:pPr marL="0" marR="0" lvl="0" indent="0" algn="ctr" defTabSz="609585" rtl="0" eaLnBrk="1" fontAlgn="auto" latinLnBrk="0" hangingPunct="1">
                <a:lnSpc>
                  <a:spcPct val="100000"/>
                </a:lnSpc>
                <a:spcBef>
                  <a:spcPts val="267"/>
                </a:spcBef>
                <a:spcAft>
                  <a:spcPts val="0"/>
                </a:spcAft>
                <a:buClrTx/>
                <a:buSzTx/>
                <a:buFontTx/>
                <a:buNone/>
                <a:tabLst/>
                <a:defRPr/>
              </a:pPr>
              <a:r>
                <a:rPr kumimoji="0" lang="en-US" sz="1067" b="0" i="0" u="none" strike="noStrike" kern="1200" cap="none" spc="0" normalizeH="0" baseline="0" noProof="0">
                  <a:ln>
                    <a:noFill/>
                  </a:ln>
                  <a:solidFill>
                    <a:srgbClr val="767676"/>
                  </a:solidFill>
                  <a:effectLst/>
                  <a:uLnTx/>
                  <a:uFillTx/>
                  <a:latin typeface="Open Sans" pitchFamily="2" charset="0"/>
                  <a:ea typeface="Open Sans" pitchFamily="2" charset="0"/>
                  <a:cs typeface="Open Sans" pitchFamily="2" charset="0"/>
                </a:rPr>
                <a:t>Predict, simulate</a:t>
              </a:r>
            </a:p>
          </p:txBody>
        </p:sp>
      </p:grpSp>
      <p:sp>
        <p:nvSpPr>
          <p:cNvPr id="24" name="Arrow1"/>
          <p:cNvSpPr/>
          <p:nvPr/>
        </p:nvSpPr>
        <p:spPr>
          <a:xfrm>
            <a:off x="5280000" y="3786667"/>
            <a:ext cx="480000" cy="560000"/>
          </a:xfrm>
          <a:prstGeom prst="rightArrow">
            <a:avLst>
              <a:gd name="adj1" fmla="val 55000"/>
              <a:gd name="adj2" fmla="val 55000"/>
            </a:avLst>
          </a:prstGeom>
          <a:solidFill>
            <a:srgbClr val="F36C01"/>
          </a:solidFill>
          <a:ln>
            <a:noFill/>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C1C1C"/>
              </a:solidFill>
              <a:effectLst/>
              <a:uLnTx/>
              <a:uFillTx/>
              <a:latin typeface="Open Sans" pitchFamily="2" charset="0"/>
              <a:ea typeface="Open Sans" pitchFamily="2" charset="0"/>
              <a:cs typeface="Open Sans" pitchFamily="2" charset="0"/>
            </a:endParaRPr>
          </a:p>
        </p:txBody>
      </p:sp>
      <p:sp>
        <p:nvSpPr>
          <p:cNvPr id="25" name="Hub"/>
          <p:cNvSpPr/>
          <p:nvPr/>
        </p:nvSpPr>
        <p:spPr>
          <a:xfrm>
            <a:off x="5754624" y="2852928"/>
            <a:ext cx="2121408" cy="2340864"/>
          </a:xfrm>
          <a:prstGeom prst="roundRect">
            <a:avLst>
              <a:gd name="adj" fmla="val 10000"/>
            </a:avLst>
          </a:prstGeom>
          <a:solidFill>
            <a:srgbClr val="F36C01"/>
          </a:solidFill>
          <a:ln>
            <a:noFill/>
          </a:ln>
        </p:spPr>
        <p:txBody>
          <a:bodyPr wrap="square" lIns="93333" tIns="26667" rIns="93333" bIns="26667"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fi-FI" sz="2400" b="0" i="0" u="none" strike="noStrike" kern="1200" cap="none" spc="0" normalizeH="0" baseline="0" noProof="0">
              <a:ln>
                <a:noFill/>
              </a:ln>
              <a:solidFill>
                <a:srgbClr val="1C1C1C"/>
              </a:solidFill>
              <a:effectLst/>
              <a:uLnTx/>
              <a:uFillTx/>
              <a:latin typeface="Open Sans" pitchFamily="2" charset="0"/>
              <a:ea typeface="Open Sans" pitchFamily="2" charset="0"/>
              <a:cs typeface="Open Sans" pitchFamily="2" charset="0"/>
            </a:endParaRPr>
          </a:p>
        </p:txBody>
      </p:sp>
      <p:sp>
        <p:nvSpPr>
          <p:cNvPr id="26" name="Arrow2"/>
          <p:cNvSpPr/>
          <p:nvPr/>
        </p:nvSpPr>
        <p:spPr>
          <a:xfrm>
            <a:off x="7875698" y="3786667"/>
            <a:ext cx="480000" cy="560000"/>
          </a:xfrm>
          <a:prstGeom prst="rightArrow">
            <a:avLst>
              <a:gd name="adj1" fmla="val 55000"/>
              <a:gd name="adj2" fmla="val 55000"/>
            </a:avLst>
          </a:prstGeom>
          <a:solidFill>
            <a:srgbClr val="F36C01"/>
          </a:solidFill>
          <a:ln>
            <a:noFill/>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C1C1C"/>
              </a:solidFill>
              <a:effectLst/>
              <a:uLnTx/>
              <a:uFillTx/>
              <a:latin typeface="Open Sans" pitchFamily="2" charset="0"/>
              <a:ea typeface="Open Sans" pitchFamily="2" charset="0"/>
              <a:cs typeface="Open Sans" pitchFamily="2" charset="0"/>
            </a:endParaRPr>
          </a:p>
        </p:txBody>
      </p:sp>
      <p:sp>
        <p:nvSpPr>
          <p:cNvPr id="33" name="eShareDeviceLabel"/>
          <p:cNvSpPr txBox="1"/>
          <p:nvPr/>
        </p:nvSpPr>
        <p:spPr>
          <a:xfrm>
            <a:off x="5949696" y="3072563"/>
            <a:ext cx="1731264" cy="389787"/>
          </a:xfrm>
          <a:prstGeom prst="rect">
            <a:avLst/>
          </a:prstGeom>
          <a:noFill/>
        </p:spPr>
        <p:txBody>
          <a:bodyPr wrap="square" lIns="0" tIns="0" rIns="0" bIns="0" anchor="ctr">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sz="2533"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eShare</a:t>
            </a:r>
          </a:p>
        </p:txBody>
      </p:sp>
      <p:sp>
        <p:nvSpPr>
          <p:cNvPr id="34" name="eShareDeviceSubLabel"/>
          <p:cNvSpPr txBox="1"/>
          <p:nvPr/>
        </p:nvSpPr>
        <p:spPr>
          <a:xfrm>
            <a:off x="5949696" y="3446884"/>
            <a:ext cx="1731264" cy="287323"/>
          </a:xfrm>
          <a:prstGeom prst="rect">
            <a:avLst/>
          </a:prstGeom>
          <a:noFill/>
        </p:spPr>
        <p:txBody>
          <a:bodyPr wrap="square" lIns="0" tIns="0" rIns="0" bIns="0" anchor="ctr">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sz="1867"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digital twin</a:t>
            </a:r>
          </a:p>
        </p:txBody>
      </p:sp>
      <p:sp>
        <p:nvSpPr>
          <p:cNvPr id="35" name="eShareDeviceComputerFrame"/>
          <p:cNvSpPr/>
          <p:nvPr/>
        </p:nvSpPr>
        <p:spPr>
          <a:xfrm>
            <a:off x="6016752" y="3773424"/>
            <a:ext cx="1548384" cy="885253"/>
          </a:xfrm>
          <a:prstGeom prst="roundRect">
            <a:avLst/>
          </a:prstGeom>
          <a:solidFill>
            <a:srgbClr val="333F48"/>
          </a:solidFill>
          <a:ln w="9525">
            <a:solidFill>
              <a:srgbClr val="333F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pic>
        <p:nvPicPr>
          <p:cNvPr id="36" name="eShareDeviceComputerScreen" descr="1.png"/>
          <p:cNvPicPr>
            <a:picLocks noChangeAspect="1"/>
          </p:cNvPicPr>
          <p:nvPr/>
        </p:nvPicPr>
        <p:blipFill>
          <a:blip r:embed="rId3"/>
          <a:stretch>
            <a:fillRect/>
          </a:stretch>
        </p:blipFill>
        <p:spPr>
          <a:xfrm>
            <a:off x="6071616" y="3828288"/>
            <a:ext cx="1438656" cy="775525"/>
          </a:xfrm>
          <a:prstGeom prst="rect">
            <a:avLst/>
          </a:prstGeom>
        </p:spPr>
      </p:pic>
      <p:sp>
        <p:nvSpPr>
          <p:cNvPr id="37" name="eShareDeviceComputerStand"/>
          <p:cNvSpPr/>
          <p:nvPr/>
        </p:nvSpPr>
        <p:spPr>
          <a:xfrm>
            <a:off x="6647077" y="4658677"/>
            <a:ext cx="287731" cy="158496"/>
          </a:xfrm>
          <a:prstGeom prst="trapezoid">
            <a:avLst/>
          </a:prstGeom>
          <a:solidFill>
            <a:srgbClr val="333F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38" name="eShareDeviceComputerBase"/>
          <p:cNvSpPr/>
          <p:nvPr/>
        </p:nvSpPr>
        <p:spPr>
          <a:xfrm>
            <a:off x="6488825" y="4786693"/>
            <a:ext cx="604235" cy="54864"/>
          </a:xfrm>
          <a:prstGeom prst="roundRect">
            <a:avLst/>
          </a:prstGeom>
          <a:solidFill>
            <a:srgbClr val="333F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39" name="eShareDeviceTabletFrame"/>
          <p:cNvSpPr/>
          <p:nvPr/>
        </p:nvSpPr>
        <p:spPr>
          <a:xfrm>
            <a:off x="6925057" y="4279392"/>
            <a:ext cx="804671" cy="478725"/>
          </a:xfrm>
          <a:prstGeom prst="roundRect">
            <a:avLst/>
          </a:prstGeom>
          <a:solidFill>
            <a:srgbClr val="333F48"/>
          </a:solidFill>
          <a:ln w="9525">
            <a:solidFill>
              <a:srgbClr val="333F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pic>
        <p:nvPicPr>
          <p:cNvPr id="40" name="eShareDeviceTabletScreen" descr="1.png"/>
          <p:cNvPicPr>
            <a:picLocks noChangeAspect="1"/>
          </p:cNvPicPr>
          <p:nvPr/>
        </p:nvPicPr>
        <p:blipFill>
          <a:blip r:embed="rId3"/>
          <a:stretch>
            <a:fillRect/>
          </a:stretch>
        </p:blipFill>
        <p:spPr>
          <a:xfrm>
            <a:off x="6973824" y="4328160"/>
            <a:ext cx="707136" cy="381189"/>
          </a:xfrm>
          <a:prstGeom prst="rect">
            <a:avLst/>
          </a:prstGeom>
        </p:spPr>
      </p:pic>
      <p:sp>
        <p:nvSpPr>
          <p:cNvPr id="41" name="eShareDeviceTabletIndicator"/>
          <p:cNvSpPr/>
          <p:nvPr/>
        </p:nvSpPr>
        <p:spPr>
          <a:xfrm>
            <a:off x="7702905" y="4496809"/>
            <a:ext cx="43891" cy="43891"/>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2" name="OutcomesPanel">
            <a:extLst>
              <a:ext uri="{FF2B5EF4-FFF2-40B4-BE49-F238E27FC236}">
                <a16:creationId xmlns:a16="http://schemas.microsoft.com/office/drawing/2014/main" id="{784D2261-CBE2-65E9-F9C7-2B0906E3E8B6}"/>
              </a:ext>
            </a:extLst>
          </p:cNvPr>
          <p:cNvSpPr/>
          <p:nvPr/>
        </p:nvSpPr>
        <p:spPr>
          <a:xfrm>
            <a:off x="8480000" y="1760000"/>
            <a:ext cx="3102400" cy="4613333"/>
          </a:xfrm>
          <a:prstGeom prst="roundRect">
            <a:avLst>
              <a:gd name="adj" fmla="val 4000"/>
            </a:avLst>
          </a:prstGeom>
          <a:solidFill>
            <a:srgbClr val="F1F1EF"/>
          </a:solidFill>
          <a:ln>
            <a:noFill/>
          </a:ln>
        </p:spPr>
        <p:txBody>
          <a:bodyPr wrap="square" lIns="93333" tIns="26667" rIns="93333" bIns="26667"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1C1C1C"/>
              </a:solidFill>
              <a:effectLst/>
              <a:uLnTx/>
              <a:uFillTx/>
              <a:latin typeface="Open Sans" pitchFamily="2" charset="0"/>
              <a:ea typeface="Open Sans" pitchFamily="2" charset="0"/>
              <a:cs typeface="Open Sans" pitchFamily="2" charset="0"/>
            </a:endParaRPr>
          </a:p>
        </p:txBody>
      </p:sp>
      <p:sp>
        <p:nvSpPr>
          <p:cNvPr id="3" name="OutcomesHeader">
            <a:extLst>
              <a:ext uri="{FF2B5EF4-FFF2-40B4-BE49-F238E27FC236}">
                <a16:creationId xmlns:a16="http://schemas.microsoft.com/office/drawing/2014/main" id="{73B12065-5009-F477-26A6-A5A5301D0D07}"/>
              </a:ext>
            </a:extLst>
          </p:cNvPr>
          <p:cNvSpPr txBox="1"/>
          <p:nvPr/>
        </p:nvSpPr>
        <p:spPr>
          <a:xfrm>
            <a:off x="8693334" y="1880000"/>
            <a:ext cx="2675733" cy="426667"/>
          </a:xfrm>
          <a:prstGeom prst="rect">
            <a:avLst/>
          </a:prstGeom>
        </p:spPr>
        <p:txBody>
          <a:bodyPr wrap="square" lIns="0" tIns="0" rIns="0" bIns="0" anchor="t">
            <a:noAutofit/>
          </a:bodyPr>
          <a:lstStyle/>
          <a:p>
            <a:pPr defTabSz="609585">
              <a:defRPr/>
            </a:pPr>
            <a:r>
              <a:rPr kumimoji="0" lang="en-US" sz="16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What </a:t>
            </a:r>
            <a:r>
              <a:rPr lang="en-US" sz="1600" b="1">
                <a:solidFill>
                  <a:srgbClr val="333F48"/>
                </a:solidFill>
                <a:latin typeface="Open Sans" pitchFamily="2" charset="0"/>
                <a:ea typeface="Open Sans" pitchFamily="2" charset="0"/>
                <a:cs typeface="Open Sans" pitchFamily="2" charset="0"/>
              </a:rPr>
              <a:t>this </a:t>
            </a:r>
            <a:r>
              <a:rPr kumimoji="0" lang="en-US" sz="16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enables</a:t>
            </a:r>
          </a:p>
        </p:txBody>
      </p:sp>
      <p:sp>
        <p:nvSpPr>
          <p:cNvPr id="4" name="ProjLabel">
            <a:extLst>
              <a:ext uri="{FF2B5EF4-FFF2-40B4-BE49-F238E27FC236}">
                <a16:creationId xmlns:a16="http://schemas.microsoft.com/office/drawing/2014/main" id="{66AE0C87-5DA3-F300-36DE-E7B0275041B7}"/>
              </a:ext>
            </a:extLst>
          </p:cNvPr>
          <p:cNvSpPr txBox="1"/>
          <p:nvPr/>
        </p:nvSpPr>
        <p:spPr>
          <a:xfrm>
            <a:off x="8693334" y="2400000"/>
            <a:ext cx="2675733" cy="266667"/>
          </a:xfrm>
          <a:prstGeom prst="rect">
            <a:avLst/>
          </a:prstGeom>
        </p:spPr>
        <p:txBody>
          <a:bodyPr wrap="square" lIns="0" tIns="0" rIns="0" bIns="0" anchor="b">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60" normalizeH="0" baseline="0" noProof="0">
                <a:ln>
                  <a:noFill/>
                </a:ln>
                <a:solidFill>
                  <a:srgbClr val="F36C01"/>
                </a:solidFill>
                <a:effectLst/>
                <a:uLnTx/>
                <a:uFillTx/>
                <a:latin typeface="Open Sans" pitchFamily="2" charset="0"/>
                <a:ea typeface="Open Sans" pitchFamily="2" charset="0"/>
                <a:cs typeface="Open Sans" pitchFamily="2" charset="0"/>
              </a:rPr>
              <a:t>PROJECT</a:t>
            </a:r>
          </a:p>
        </p:txBody>
      </p:sp>
      <p:sp>
        <p:nvSpPr>
          <p:cNvPr id="5" name="ProjBox1">
            <a:extLst>
              <a:ext uri="{FF2B5EF4-FFF2-40B4-BE49-F238E27FC236}">
                <a16:creationId xmlns:a16="http://schemas.microsoft.com/office/drawing/2014/main" id="{D50762A3-619A-1E9A-74A4-8B7FB9E88BC7}"/>
              </a:ext>
            </a:extLst>
          </p:cNvPr>
          <p:cNvSpPr/>
          <p:nvPr/>
        </p:nvSpPr>
        <p:spPr>
          <a:xfrm>
            <a:off x="8693334" y="2693333"/>
            <a:ext cx="2675733" cy="440000"/>
          </a:xfrm>
          <a:prstGeom prst="roundRect">
            <a:avLst>
              <a:gd name="adj" fmla="val 12000"/>
            </a:avLst>
          </a:prstGeom>
          <a:solidFill>
            <a:schemeClr val="accent5">
              <a:lumMod val="20000"/>
              <a:lumOff val="80000"/>
            </a:schemeClr>
          </a:solidFill>
          <a:ln>
            <a:noFill/>
          </a:ln>
        </p:spPr>
        <p:txBody>
          <a:bodyPr wrap="square" lIns="93333" tIns="13333" rIns="9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Transparency and control</a:t>
            </a:r>
          </a:p>
        </p:txBody>
      </p:sp>
      <p:sp>
        <p:nvSpPr>
          <p:cNvPr id="6" name="ProjBox2">
            <a:extLst>
              <a:ext uri="{FF2B5EF4-FFF2-40B4-BE49-F238E27FC236}">
                <a16:creationId xmlns:a16="http://schemas.microsoft.com/office/drawing/2014/main" id="{485B1D95-07C2-EBE2-AE66-DCE746F54272}"/>
              </a:ext>
            </a:extLst>
          </p:cNvPr>
          <p:cNvSpPr/>
          <p:nvPr/>
        </p:nvSpPr>
        <p:spPr>
          <a:xfrm>
            <a:off x="8693334" y="3186667"/>
            <a:ext cx="2675733" cy="440000"/>
          </a:xfrm>
          <a:prstGeom prst="roundRect">
            <a:avLst>
              <a:gd name="adj" fmla="val 12000"/>
            </a:avLst>
          </a:prstGeom>
          <a:solidFill>
            <a:schemeClr val="accent5">
              <a:lumMod val="20000"/>
              <a:lumOff val="80000"/>
            </a:schemeClr>
          </a:solidFill>
          <a:ln>
            <a:noFill/>
          </a:ln>
        </p:spPr>
        <p:txBody>
          <a:bodyPr wrap="square" lIns="93333" tIns="13333" rIns="9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Review and solve fast</a:t>
            </a:r>
          </a:p>
        </p:txBody>
      </p:sp>
      <p:sp>
        <p:nvSpPr>
          <p:cNvPr id="7" name="OpsLabel">
            <a:extLst>
              <a:ext uri="{FF2B5EF4-FFF2-40B4-BE49-F238E27FC236}">
                <a16:creationId xmlns:a16="http://schemas.microsoft.com/office/drawing/2014/main" id="{9871F92A-6BDA-25EC-724A-7F547557B356}"/>
              </a:ext>
            </a:extLst>
          </p:cNvPr>
          <p:cNvSpPr txBox="1"/>
          <p:nvPr/>
        </p:nvSpPr>
        <p:spPr>
          <a:xfrm>
            <a:off x="8693334" y="3760000"/>
            <a:ext cx="2675733" cy="266667"/>
          </a:xfrm>
          <a:prstGeom prst="rect">
            <a:avLst/>
          </a:prstGeom>
        </p:spPr>
        <p:txBody>
          <a:bodyPr wrap="square" lIns="0" tIns="0" rIns="0" bIns="0" anchor="b">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60" normalizeH="0" baseline="0" noProof="0">
                <a:ln>
                  <a:noFill/>
                </a:ln>
                <a:solidFill>
                  <a:srgbClr val="F36C01"/>
                </a:solidFill>
                <a:effectLst/>
                <a:uLnTx/>
                <a:uFillTx/>
                <a:latin typeface="Open Sans" pitchFamily="2" charset="0"/>
                <a:ea typeface="Open Sans" pitchFamily="2" charset="0"/>
                <a:cs typeface="Open Sans" pitchFamily="2" charset="0"/>
              </a:rPr>
              <a:t>OPERATIONS</a:t>
            </a:r>
          </a:p>
        </p:txBody>
      </p:sp>
      <p:sp>
        <p:nvSpPr>
          <p:cNvPr id="8" name="OpsBox1">
            <a:extLst>
              <a:ext uri="{FF2B5EF4-FFF2-40B4-BE49-F238E27FC236}">
                <a16:creationId xmlns:a16="http://schemas.microsoft.com/office/drawing/2014/main" id="{7D02D7F2-C325-AC29-85F0-5B11CF5F2630}"/>
              </a:ext>
            </a:extLst>
          </p:cNvPr>
          <p:cNvSpPr/>
          <p:nvPr/>
        </p:nvSpPr>
        <p:spPr>
          <a:xfrm>
            <a:off x="8693334" y="4053333"/>
            <a:ext cx="2675733" cy="440000"/>
          </a:xfrm>
          <a:prstGeom prst="roundRect">
            <a:avLst>
              <a:gd name="adj" fmla="val 12000"/>
            </a:avLst>
          </a:prstGeom>
          <a:solidFill>
            <a:schemeClr val="accent5">
              <a:lumMod val="20000"/>
              <a:lumOff val="80000"/>
            </a:schemeClr>
          </a:solidFill>
          <a:ln>
            <a:noFill/>
          </a:ln>
        </p:spPr>
        <p:txBody>
          <a:bodyPr wrap="square" lIns="93333" tIns="13333" rIns="9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Operate &amp; respond</a:t>
            </a:r>
          </a:p>
        </p:txBody>
      </p:sp>
      <p:sp>
        <p:nvSpPr>
          <p:cNvPr id="9" name="OpsBox2">
            <a:extLst>
              <a:ext uri="{FF2B5EF4-FFF2-40B4-BE49-F238E27FC236}">
                <a16:creationId xmlns:a16="http://schemas.microsoft.com/office/drawing/2014/main" id="{AE86F9BB-5E6F-9819-8145-62D80E841BD3}"/>
              </a:ext>
            </a:extLst>
          </p:cNvPr>
          <p:cNvSpPr/>
          <p:nvPr/>
        </p:nvSpPr>
        <p:spPr>
          <a:xfrm>
            <a:off x="8693334" y="4546667"/>
            <a:ext cx="2675733" cy="440000"/>
          </a:xfrm>
          <a:prstGeom prst="roundRect">
            <a:avLst>
              <a:gd name="adj" fmla="val 12000"/>
            </a:avLst>
          </a:prstGeom>
          <a:solidFill>
            <a:schemeClr val="accent5">
              <a:lumMod val="20000"/>
              <a:lumOff val="80000"/>
            </a:schemeClr>
          </a:solidFill>
          <a:ln>
            <a:noFill/>
          </a:ln>
        </p:spPr>
        <p:txBody>
          <a:bodyPr wrap="square" lIns="93333" tIns="13333" rIns="9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Maintain &amp; plan</a:t>
            </a:r>
          </a:p>
        </p:txBody>
      </p:sp>
      <p:sp>
        <p:nvSpPr>
          <p:cNvPr id="42" name="OpsBox3">
            <a:extLst>
              <a:ext uri="{FF2B5EF4-FFF2-40B4-BE49-F238E27FC236}">
                <a16:creationId xmlns:a16="http://schemas.microsoft.com/office/drawing/2014/main" id="{5513DF00-5365-A41C-F91D-4154FC3F5876}"/>
              </a:ext>
            </a:extLst>
          </p:cNvPr>
          <p:cNvSpPr/>
          <p:nvPr/>
        </p:nvSpPr>
        <p:spPr>
          <a:xfrm>
            <a:off x="8693334" y="5040000"/>
            <a:ext cx="2675733" cy="440000"/>
          </a:xfrm>
          <a:prstGeom prst="roundRect">
            <a:avLst>
              <a:gd name="adj" fmla="val 12000"/>
            </a:avLst>
          </a:prstGeom>
          <a:solidFill>
            <a:schemeClr val="accent5">
              <a:lumMod val="20000"/>
              <a:lumOff val="80000"/>
            </a:schemeClr>
          </a:solidFill>
          <a:ln>
            <a:noFill/>
          </a:ln>
        </p:spPr>
        <p:txBody>
          <a:bodyPr wrap="square" lIns="93333" tIns="13333" rIns="9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Integrity &amp; RBI</a:t>
            </a:r>
          </a:p>
        </p:txBody>
      </p:sp>
      <p:sp>
        <p:nvSpPr>
          <p:cNvPr id="43" name="OpsBox4">
            <a:extLst>
              <a:ext uri="{FF2B5EF4-FFF2-40B4-BE49-F238E27FC236}">
                <a16:creationId xmlns:a16="http://schemas.microsoft.com/office/drawing/2014/main" id="{F6305BEC-6F4C-0D7F-D5E3-EC3AF53D4B31}"/>
              </a:ext>
            </a:extLst>
          </p:cNvPr>
          <p:cNvSpPr/>
          <p:nvPr/>
        </p:nvSpPr>
        <p:spPr>
          <a:xfrm>
            <a:off x="8693334" y="5533333"/>
            <a:ext cx="2675733" cy="440000"/>
          </a:xfrm>
          <a:prstGeom prst="roundRect">
            <a:avLst>
              <a:gd name="adj" fmla="val 12000"/>
            </a:avLst>
          </a:prstGeom>
          <a:solidFill>
            <a:schemeClr val="accent5">
              <a:lumMod val="20000"/>
              <a:lumOff val="80000"/>
            </a:schemeClr>
          </a:solidFill>
          <a:ln>
            <a:noFill/>
          </a:ln>
        </p:spPr>
        <p:txBody>
          <a:bodyPr wrap="square" lIns="93333" tIns="13333" rIns="93333" bIns="13333" anchor="ctr">
            <a:noAutofit/>
          </a:bodyPr>
          <a:lstStyle/>
          <a:p>
            <a:pPr algn="ctr" defTabSz="609585">
              <a:defRPr/>
            </a:pPr>
            <a:r>
              <a:rPr lang="en-US" sz="1450" b="1">
                <a:solidFill>
                  <a:srgbClr val="333F48"/>
                </a:solidFill>
                <a:latin typeface="Open Sans" pitchFamily="2" charset="0"/>
                <a:ea typeface="Open Sans" pitchFamily="2" charset="0"/>
                <a:cs typeface="Open Sans" pitchFamily="2" charset="0"/>
              </a:rPr>
              <a:t>Knowledge continuity</a:t>
            </a:r>
          </a:p>
        </p:txBody>
      </p:sp>
      <p:grpSp>
        <p:nvGrpSpPr>
          <p:cNvPr id="27" name="Group 26">
            <a:extLst>
              <a:ext uri="{FF2B5EF4-FFF2-40B4-BE49-F238E27FC236}">
                <a16:creationId xmlns:a16="http://schemas.microsoft.com/office/drawing/2014/main" id="{BA8409C5-6CC6-2259-3488-1FCC441C8487}"/>
              </a:ext>
            </a:extLst>
          </p:cNvPr>
          <p:cNvGrpSpPr/>
          <p:nvPr/>
        </p:nvGrpSpPr>
        <p:grpSpPr>
          <a:xfrm>
            <a:off x="10034566" y="110554"/>
            <a:ext cx="800952" cy="281816"/>
            <a:chOff x="9701652" y="252026"/>
            <a:chExt cx="992458" cy="349197"/>
          </a:xfrm>
        </p:grpSpPr>
        <p:pic>
          <p:nvPicPr>
            <p:cNvPr id="28" name="Picture 27" descr="Icon&#10;&#10;Description automatically generated">
              <a:extLst>
                <a:ext uri="{FF2B5EF4-FFF2-40B4-BE49-F238E27FC236}">
                  <a16:creationId xmlns:a16="http://schemas.microsoft.com/office/drawing/2014/main" id="{71B2CD28-B47D-5EF7-6DE9-F56241E988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29" name="Straight Connector 28">
              <a:extLst>
                <a:ext uri="{FF2B5EF4-FFF2-40B4-BE49-F238E27FC236}">
                  <a16:creationId xmlns:a16="http://schemas.microsoft.com/office/drawing/2014/main" id="{E890880B-A63D-C870-1E4D-6D88FF29E48E}"/>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30" name="Graphic 29">
            <a:extLst>
              <a:ext uri="{FF2B5EF4-FFF2-40B4-BE49-F238E27FC236}">
                <a16:creationId xmlns:a16="http://schemas.microsoft.com/office/drawing/2014/main" id="{16B6D7DD-3B47-8665-17D3-7AC1796BA94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50200" y="184048"/>
            <a:ext cx="1061148" cy="160117"/>
          </a:xfrm>
          <a:prstGeom prst="rect">
            <a:avLst/>
          </a:prstGeom>
        </p:spPr>
      </p:pic>
      <p:pic>
        <p:nvPicPr>
          <p:cNvPr id="31" name="Picture 30">
            <a:extLst>
              <a:ext uri="{FF2B5EF4-FFF2-40B4-BE49-F238E27FC236}">
                <a16:creationId xmlns:a16="http://schemas.microsoft.com/office/drawing/2014/main" id="{B1E451ED-A4F9-FF7A-3515-1890FFB89A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44" name="Shape 3">
            <a:extLst>
              <a:ext uri="{FF2B5EF4-FFF2-40B4-BE49-F238E27FC236}">
                <a16:creationId xmlns:a16="http://schemas.microsoft.com/office/drawing/2014/main" id="{E826B1C7-4880-434F-E49E-C41676EA6D83}"/>
              </a:ext>
            </a:extLst>
          </p:cNvPr>
          <p:cNvSpPr/>
          <p:nvPr/>
        </p:nvSpPr>
        <p:spPr>
          <a:xfrm>
            <a:off x="802482" y="9209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
        <p:nvSpPr>
          <p:cNvPr id="45" name="Rectangle 44">
            <a:extLst>
              <a:ext uri="{FF2B5EF4-FFF2-40B4-BE49-F238E27FC236}">
                <a16:creationId xmlns:a16="http://schemas.microsoft.com/office/drawing/2014/main" id="{EBDE2850-8AC4-6200-F8E5-ED795DCFF9CD}"/>
              </a:ext>
            </a:extLst>
          </p:cNvPr>
          <p:cNvSpPr/>
          <p:nvPr/>
        </p:nvSpPr>
        <p:spPr>
          <a:xfrm>
            <a:off x="416721" y="6337408"/>
            <a:ext cx="1383503" cy="34518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Open Sans" pitchFamily="2" charset="0"/>
              <a:ea typeface="Open Sans" pitchFamily="2" charset="0"/>
              <a:cs typeface="Open Sans" pitchFamily="2" charset="0"/>
            </a:endParaRPr>
          </a:p>
        </p:txBody>
      </p:sp>
    </p:spTree>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97A5325-1A4D-1F05-2EA0-8A0852B3F09A}"/>
              </a:ext>
            </a:extLst>
          </p:cNvPr>
          <p:cNvSpPr>
            <a:spLocks noGrp="1"/>
          </p:cNvSpPr>
          <p:nvPr>
            <p:ph type="pic" sz="quarter" idx="11"/>
          </p:nvPr>
        </p:nvSpPr>
        <p:spPr/>
        <p:txBody>
          <a:bodyPr/>
          <a:lstStyle/>
          <a:p>
            <a:endParaRPr lang="fi-FI"/>
          </a:p>
        </p:txBody>
      </p:sp>
      <p:pic>
        <p:nvPicPr>
          <p:cNvPr id="11" name="Picture 10">
            <a:extLst>
              <a:ext uri="{FF2B5EF4-FFF2-40B4-BE49-F238E27FC236}">
                <a16:creationId xmlns:a16="http://schemas.microsoft.com/office/drawing/2014/main" id="{4A01C824-BC2C-995D-B305-A1503262F804}"/>
              </a:ext>
            </a:extLst>
          </p:cNvPr>
          <p:cNvPicPr>
            <a:picLocks noChangeAspect="1"/>
          </p:cNvPicPr>
          <p:nvPr/>
        </p:nvPicPr>
        <p:blipFill>
          <a:blip r:embed="rId2"/>
          <a:stretch>
            <a:fillRect/>
          </a:stretch>
        </p:blipFill>
        <p:spPr>
          <a:xfrm>
            <a:off x="0" y="355600"/>
            <a:ext cx="12192000" cy="5637971"/>
          </a:xfrm>
          <a:prstGeom prst="rect">
            <a:avLst/>
          </a:prstGeom>
        </p:spPr>
      </p:pic>
      <p:sp>
        <p:nvSpPr>
          <p:cNvPr id="2" name="TextBox 1">
            <a:extLst>
              <a:ext uri="{FF2B5EF4-FFF2-40B4-BE49-F238E27FC236}">
                <a16:creationId xmlns:a16="http://schemas.microsoft.com/office/drawing/2014/main" id="{64E941C7-2F0A-1D19-8A30-032DC29E3EF8}"/>
              </a:ext>
            </a:extLst>
          </p:cNvPr>
          <p:cNvSpPr txBox="1"/>
          <p:nvPr/>
        </p:nvSpPr>
        <p:spPr>
          <a:xfrm>
            <a:off x="2828109" y="2031274"/>
            <a:ext cx="6720840" cy="3154680"/>
          </a:xfrm>
          <a:prstGeom prst="rect">
            <a:avLst/>
          </a:prstGeom>
          <a:noFill/>
        </p:spPr>
        <p:txBody>
          <a:bodyPr wrap="square" lIns="0" tIns="0" rIns="0" bIns="0" rtlCol="0">
            <a:noAutofit/>
          </a:bodyPr>
          <a:lstStyle/>
          <a:p>
            <a:pPr algn="l"/>
            <a:r>
              <a:rPr lang="en-US" sz="10000">
                <a:solidFill>
                  <a:schemeClr val="tx2"/>
                </a:solidFill>
              </a:rPr>
              <a:t>DEMO</a:t>
            </a:r>
            <a:endParaRPr lang="fi-FI" sz="10000" err="1">
              <a:solidFill>
                <a:schemeClr val="tx2"/>
              </a:solidFill>
            </a:endParaRPr>
          </a:p>
        </p:txBody>
      </p:sp>
    </p:spTree>
    <p:extLst>
      <p:ext uri="{BB962C8B-B14F-4D97-AF65-F5344CB8AC3E}">
        <p14:creationId xmlns:p14="http://schemas.microsoft.com/office/powerpoint/2010/main" val="40719462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BB667C-2AE0-FADC-D9E9-8A122A43FC8D}"/>
              </a:ext>
            </a:extLst>
          </p:cNvPr>
          <p:cNvPicPr>
            <a:picLocks noChangeAspect="1"/>
          </p:cNvPicPr>
          <p:nvPr/>
        </p:nvPicPr>
        <p:blipFill>
          <a:blip r:embed="rId2"/>
          <a:srcRect t="4534" b="11197"/>
          <a:stretch>
            <a:fillRect/>
          </a:stretch>
        </p:blipFill>
        <p:spPr>
          <a:xfrm>
            <a:off x="27" y="13"/>
            <a:ext cx="12191973" cy="6095987"/>
          </a:xfrm>
          <a:prstGeom prst="rect">
            <a:avLst/>
          </a:prstGeom>
          <a:noFill/>
        </p:spPr>
      </p:pic>
      <p:pic>
        <p:nvPicPr>
          <p:cNvPr id="9" name="Picture 8">
            <a:extLst>
              <a:ext uri="{FF2B5EF4-FFF2-40B4-BE49-F238E27FC236}">
                <a16:creationId xmlns:a16="http://schemas.microsoft.com/office/drawing/2014/main" id="{460D7114-774F-0C18-DF84-BB698E1CFB37}"/>
              </a:ext>
            </a:extLst>
          </p:cNvPr>
          <p:cNvPicPr>
            <a:picLocks noChangeAspect="1"/>
          </p:cNvPicPr>
          <p:nvPr/>
        </p:nvPicPr>
        <p:blipFill>
          <a:blip r:embed="rId3"/>
          <a:stretch>
            <a:fillRect/>
          </a:stretch>
        </p:blipFill>
        <p:spPr>
          <a:xfrm>
            <a:off x="1763217" y="6181447"/>
            <a:ext cx="492876" cy="606616"/>
          </a:xfrm>
          <a:prstGeom prst="rect">
            <a:avLst/>
          </a:prstGeom>
        </p:spPr>
      </p:pic>
      <p:pic>
        <p:nvPicPr>
          <p:cNvPr id="11" name="Picture 10">
            <a:extLst>
              <a:ext uri="{FF2B5EF4-FFF2-40B4-BE49-F238E27FC236}">
                <a16:creationId xmlns:a16="http://schemas.microsoft.com/office/drawing/2014/main" id="{B40AAF16-D7BD-F472-1673-11FCB31F99B8}"/>
              </a:ext>
            </a:extLst>
          </p:cNvPr>
          <p:cNvPicPr>
            <a:picLocks noChangeAspect="1"/>
          </p:cNvPicPr>
          <p:nvPr/>
        </p:nvPicPr>
        <p:blipFill>
          <a:blip r:embed="rId4"/>
          <a:stretch>
            <a:fillRect/>
          </a:stretch>
        </p:blipFill>
        <p:spPr>
          <a:xfrm>
            <a:off x="5893486" y="6345445"/>
            <a:ext cx="1180901" cy="278619"/>
          </a:xfrm>
          <a:prstGeom prst="rect">
            <a:avLst/>
          </a:prstGeom>
        </p:spPr>
      </p:pic>
      <p:pic>
        <p:nvPicPr>
          <p:cNvPr id="13" name="Picture 12">
            <a:extLst>
              <a:ext uri="{FF2B5EF4-FFF2-40B4-BE49-F238E27FC236}">
                <a16:creationId xmlns:a16="http://schemas.microsoft.com/office/drawing/2014/main" id="{58CAE091-2236-BEAC-9D5A-2668EE281F98}"/>
              </a:ext>
            </a:extLst>
          </p:cNvPr>
          <p:cNvPicPr>
            <a:picLocks noChangeAspect="1"/>
          </p:cNvPicPr>
          <p:nvPr/>
        </p:nvPicPr>
        <p:blipFill>
          <a:blip r:embed="rId5"/>
          <a:stretch>
            <a:fillRect/>
          </a:stretch>
        </p:blipFill>
        <p:spPr>
          <a:xfrm>
            <a:off x="4701739" y="6192808"/>
            <a:ext cx="611789" cy="611789"/>
          </a:xfrm>
          <a:prstGeom prst="rect">
            <a:avLst/>
          </a:prstGeom>
        </p:spPr>
      </p:pic>
      <p:pic>
        <p:nvPicPr>
          <p:cNvPr id="14" name="Picture 2" descr="Saudi Aramco logo | Logok">
            <a:extLst>
              <a:ext uri="{FF2B5EF4-FFF2-40B4-BE49-F238E27FC236}">
                <a16:creationId xmlns:a16="http://schemas.microsoft.com/office/drawing/2014/main" id="{FA9254C5-DD22-DD76-28F3-7F02E3AB3D80}"/>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5128" b="19198"/>
          <a:stretch/>
        </p:blipFill>
        <p:spPr bwMode="auto">
          <a:xfrm>
            <a:off x="2415059" y="6181447"/>
            <a:ext cx="1718319" cy="71748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We are driven by the force of the forest - SCA">
            <a:extLst>
              <a:ext uri="{FF2B5EF4-FFF2-40B4-BE49-F238E27FC236}">
                <a16:creationId xmlns:a16="http://schemas.microsoft.com/office/drawing/2014/main" id="{2C748101-FB0D-1A8D-AE30-29AC5E4645B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39243" y="6242612"/>
            <a:ext cx="1020805" cy="53592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A4D73A1D-6B35-1DEA-204E-6AD1ACF77C22}"/>
              </a:ext>
            </a:extLst>
          </p:cNvPr>
          <p:cNvPicPr>
            <a:picLocks noChangeAspect="1"/>
          </p:cNvPicPr>
          <p:nvPr/>
        </p:nvPicPr>
        <p:blipFill>
          <a:blip r:embed="rId8"/>
          <a:stretch>
            <a:fillRect/>
          </a:stretch>
        </p:blipFill>
        <p:spPr>
          <a:xfrm>
            <a:off x="10563982" y="6345445"/>
            <a:ext cx="940337" cy="334760"/>
          </a:xfrm>
          <a:prstGeom prst="rect">
            <a:avLst/>
          </a:prstGeom>
        </p:spPr>
      </p:pic>
      <p:pic>
        <p:nvPicPr>
          <p:cNvPr id="23" name="Picture 22">
            <a:extLst>
              <a:ext uri="{FF2B5EF4-FFF2-40B4-BE49-F238E27FC236}">
                <a16:creationId xmlns:a16="http://schemas.microsoft.com/office/drawing/2014/main" id="{BBBB0F33-0FE3-0438-DD69-0D10319E562E}"/>
              </a:ext>
            </a:extLst>
          </p:cNvPr>
          <p:cNvPicPr>
            <a:picLocks noChangeAspect="1"/>
          </p:cNvPicPr>
          <p:nvPr/>
        </p:nvPicPr>
        <p:blipFill>
          <a:blip r:embed="rId9"/>
          <a:stretch>
            <a:fillRect/>
          </a:stretch>
        </p:blipFill>
        <p:spPr>
          <a:xfrm>
            <a:off x="7490263" y="6345446"/>
            <a:ext cx="1233104" cy="324501"/>
          </a:xfrm>
          <a:prstGeom prst="rect">
            <a:avLst/>
          </a:prstGeom>
        </p:spPr>
      </p:pic>
      <p:pic>
        <p:nvPicPr>
          <p:cNvPr id="27" name="Picture 26">
            <a:extLst>
              <a:ext uri="{FF2B5EF4-FFF2-40B4-BE49-F238E27FC236}">
                <a16:creationId xmlns:a16="http://schemas.microsoft.com/office/drawing/2014/main" id="{A0093362-3D66-33B6-C8E0-60795F0CC6A6}"/>
              </a:ext>
            </a:extLst>
          </p:cNvPr>
          <p:cNvPicPr>
            <a:picLocks noChangeAspect="1"/>
          </p:cNvPicPr>
          <p:nvPr/>
        </p:nvPicPr>
        <p:blipFill>
          <a:blip r:embed="rId10"/>
          <a:stretch>
            <a:fillRect/>
          </a:stretch>
        </p:blipFill>
        <p:spPr>
          <a:xfrm>
            <a:off x="2909294" y="5504598"/>
            <a:ext cx="335508" cy="335508"/>
          </a:xfrm>
          <a:prstGeom prst="rect">
            <a:avLst/>
          </a:prstGeom>
        </p:spPr>
      </p:pic>
      <p:pic>
        <p:nvPicPr>
          <p:cNvPr id="28" name="Picture 27">
            <a:extLst>
              <a:ext uri="{FF2B5EF4-FFF2-40B4-BE49-F238E27FC236}">
                <a16:creationId xmlns:a16="http://schemas.microsoft.com/office/drawing/2014/main" id="{993A079F-BF8A-2A3E-EEED-B3F95168CAB3}"/>
              </a:ext>
            </a:extLst>
          </p:cNvPr>
          <p:cNvPicPr>
            <a:picLocks noChangeAspect="1"/>
          </p:cNvPicPr>
          <p:nvPr/>
        </p:nvPicPr>
        <p:blipFill>
          <a:blip r:embed="rId10"/>
          <a:stretch>
            <a:fillRect/>
          </a:stretch>
        </p:blipFill>
        <p:spPr>
          <a:xfrm>
            <a:off x="6316182" y="4079165"/>
            <a:ext cx="335508" cy="335508"/>
          </a:xfrm>
          <a:prstGeom prst="rect">
            <a:avLst/>
          </a:prstGeom>
        </p:spPr>
      </p:pic>
      <p:pic>
        <p:nvPicPr>
          <p:cNvPr id="29" name="Picture 28">
            <a:extLst>
              <a:ext uri="{FF2B5EF4-FFF2-40B4-BE49-F238E27FC236}">
                <a16:creationId xmlns:a16="http://schemas.microsoft.com/office/drawing/2014/main" id="{2CF264D0-3C21-3754-478F-A283A7151E8A}"/>
              </a:ext>
            </a:extLst>
          </p:cNvPr>
          <p:cNvPicPr>
            <a:picLocks noChangeAspect="1"/>
          </p:cNvPicPr>
          <p:nvPr/>
        </p:nvPicPr>
        <p:blipFill>
          <a:blip r:embed="rId10"/>
          <a:stretch>
            <a:fillRect/>
          </a:stretch>
        </p:blipFill>
        <p:spPr>
          <a:xfrm>
            <a:off x="6387957" y="2712499"/>
            <a:ext cx="335508" cy="335508"/>
          </a:xfrm>
          <a:prstGeom prst="rect">
            <a:avLst/>
          </a:prstGeom>
        </p:spPr>
      </p:pic>
      <p:pic>
        <p:nvPicPr>
          <p:cNvPr id="30" name="Picture 29">
            <a:extLst>
              <a:ext uri="{FF2B5EF4-FFF2-40B4-BE49-F238E27FC236}">
                <a16:creationId xmlns:a16="http://schemas.microsoft.com/office/drawing/2014/main" id="{21D44C97-79AC-1FC9-3BFD-539264F96A4C}"/>
              </a:ext>
            </a:extLst>
          </p:cNvPr>
          <p:cNvPicPr>
            <a:picLocks noChangeAspect="1"/>
          </p:cNvPicPr>
          <p:nvPr/>
        </p:nvPicPr>
        <p:blipFill>
          <a:blip r:embed="rId10"/>
          <a:stretch>
            <a:fillRect/>
          </a:stretch>
        </p:blipFill>
        <p:spPr>
          <a:xfrm>
            <a:off x="6480570" y="1871835"/>
            <a:ext cx="335508" cy="335508"/>
          </a:xfrm>
          <a:prstGeom prst="rect">
            <a:avLst/>
          </a:prstGeom>
        </p:spPr>
      </p:pic>
      <p:pic>
        <p:nvPicPr>
          <p:cNvPr id="31" name="Picture 30">
            <a:extLst>
              <a:ext uri="{FF2B5EF4-FFF2-40B4-BE49-F238E27FC236}">
                <a16:creationId xmlns:a16="http://schemas.microsoft.com/office/drawing/2014/main" id="{F76E84CE-D57C-966E-F327-12BED9BB4B64}"/>
              </a:ext>
            </a:extLst>
          </p:cNvPr>
          <p:cNvPicPr>
            <a:picLocks noChangeAspect="1"/>
          </p:cNvPicPr>
          <p:nvPr/>
        </p:nvPicPr>
        <p:blipFill>
          <a:blip r:embed="rId10"/>
          <a:stretch>
            <a:fillRect/>
          </a:stretch>
        </p:blipFill>
        <p:spPr>
          <a:xfrm>
            <a:off x="6220202" y="347839"/>
            <a:ext cx="335508" cy="335508"/>
          </a:xfrm>
          <a:prstGeom prst="rect">
            <a:avLst/>
          </a:prstGeom>
        </p:spPr>
      </p:pic>
      <p:sp>
        <p:nvSpPr>
          <p:cNvPr id="33" name="Text Placeholder 2">
            <a:extLst>
              <a:ext uri="{FF2B5EF4-FFF2-40B4-BE49-F238E27FC236}">
                <a16:creationId xmlns:a16="http://schemas.microsoft.com/office/drawing/2014/main" id="{A62D4D54-7635-B349-E1BD-0E2C515FBA3C}"/>
              </a:ext>
            </a:extLst>
          </p:cNvPr>
          <p:cNvSpPr txBox="1">
            <a:spLocks/>
          </p:cNvSpPr>
          <p:nvPr/>
        </p:nvSpPr>
        <p:spPr>
          <a:xfrm>
            <a:off x="1145601" y="273242"/>
            <a:ext cx="2987777" cy="820209"/>
          </a:xfrm>
          <a:prstGeom prst="rect">
            <a:avLst/>
          </a:prstGeom>
        </p:spPr>
        <p:txBody>
          <a:bodyPr vert="horz" lIns="0" tIns="0" rIns="0" bIns="0" rtlCol="0" anchor="t">
            <a:noAutofit/>
          </a:bodyPr>
          <a:lstStyle>
            <a:lvl1pPr marL="0" indent="0" algn="l" defTabSz="685800" rtl="0" eaLnBrk="1" latinLnBrk="0" hangingPunct="1">
              <a:lnSpc>
                <a:spcPct val="90000"/>
              </a:lnSpc>
              <a:spcBef>
                <a:spcPts val="750"/>
              </a:spcBef>
              <a:buSzPct val="70000"/>
              <a:buFont typeface="Wingdings" pitchFamily="2" charset="2"/>
              <a:buNone/>
              <a:defRPr sz="1600" b="1" kern="1200">
                <a:solidFill>
                  <a:schemeClr val="accent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500" b="1"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b="1"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defTabSz="914377">
              <a:lnSpc>
                <a:spcPct val="100000"/>
              </a:lnSpc>
              <a:spcBef>
                <a:spcPts val="0"/>
              </a:spcBef>
              <a:defRPr/>
            </a:pPr>
            <a:r>
              <a:rPr lang="en-US" sz="2400" err="1">
                <a:solidFill>
                  <a:srgbClr val="FFFFFF"/>
                </a:solidFill>
                <a:latin typeface="Calibri"/>
                <a:ea typeface="Arial Unicode MS"/>
              </a:rPr>
              <a:t>eShare</a:t>
            </a:r>
            <a:endParaRPr lang="en-US" sz="2400">
              <a:solidFill>
                <a:srgbClr val="FFFFFF"/>
              </a:solidFill>
              <a:latin typeface="Calibri"/>
              <a:ea typeface="Arial Unicode MS"/>
            </a:endParaRPr>
          </a:p>
        </p:txBody>
      </p:sp>
      <p:pic>
        <p:nvPicPr>
          <p:cNvPr id="34" name="Picture 33">
            <a:extLst>
              <a:ext uri="{FF2B5EF4-FFF2-40B4-BE49-F238E27FC236}">
                <a16:creationId xmlns:a16="http://schemas.microsoft.com/office/drawing/2014/main" id="{D93324C1-760B-00E6-52F0-9C62270FB942}"/>
              </a:ext>
            </a:extLst>
          </p:cNvPr>
          <p:cNvPicPr>
            <a:picLocks noChangeAspect="1"/>
          </p:cNvPicPr>
          <p:nvPr/>
        </p:nvPicPr>
        <p:blipFill>
          <a:blip r:embed="rId10"/>
          <a:srcRect/>
          <a:stretch/>
        </p:blipFill>
        <p:spPr>
          <a:xfrm>
            <a:off x="487308" y="215339"/>
            <a:ext cx="480000" cy="480000"/>
          </a:xfrm>
          <a:prstGeom prst="rect">
            <a:avLst/>
          </a:prstGeom>
        </p:spPr>
      </p:pic>
      <p:pic>
        <p:nvPicPr>
          <p:cNvPr id="2" name="Picture 1">
            <a:extLst>
              <a:ext uri="{FF2B5EF4-FFF2-40B4-BE49-F238E27FC236}">
                <a16:creationId xmlns:a16="http://schemas.microsoft.com/office/drawing/2014/main" id="{08023FB3-62FE-C1A6-066D-1780782B36B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 name="Group 2">
            <a:extLst>
              <a:ext uri="{FF2B5EF4-FFF2-40B4-BE49-F238E27FC236}">
                <a16:creationId xmlns:a16="http://schemas.microsoft.com/office/drawing/2014/main" id="{46437905-8E29-8D29-5CA1-D6CFD70EF697}"/>
              </a:ext>
            </a:extLst>
          </p:cNvPr>
          <p:cNvGrpSpPr/>
          <p:nvPr/>
        </p:nvGrpSpPr>
        <p:grpSpPr>
          <a:xfrm>
            <a:off x="10034566" y="110554"/>
            <a:ext cx="800952" cy="281816"/>
            <a:chOff x="9701652" y="252026"/>
            <a:chExt cx="992458" cy="349197"/>
          </a:xfrm>
        </p:grpSpPr>
        <p:pic>
          <p:nvPicPr>
            <p:cNvPr id="4" name="Picture 3" descr="Icon&#10;&#10;Description automatically generated">
              <a:extLst>
                <a:ext uri="{FF2B5EF4-FFF2-40B4-BE49-F238E27FC236}">
                  <a16:creationId xmlns:a16="http://schemas.microsoft.com/office/drawing/2014/main" id="{27CD5A18-7B4A-B893-5CAB-48C3033E81F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5" name="Straight Connector 4">
              <a:extLst>
                <a:ext uri="{FF2B5EF4-FFF2-40B4-BE49-F238E27FC236}">
                  <a16:creationId xmlns:a16="http://schemas.microsoft.com/office/drawing/2014/main" id="{49A5D443-B7A1-1585-0BB8-A4DCE1FAC939}"/>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7" name="Graphic 6">
            <a:extLst>
              <a:ext uri="{FF2B5EF4-FFF2-40B4-BE49-F238E27FC236}">
                <a16:creationId xmlns:a16="http://schemas.microsoft.com/office/drawing/2014/main" id="{1A9C57B0-92BB-D2A2-948C-F13963F903E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950200" y="184048"/>
            <a:ext cx="1061148" cy="160117"/>
          </a:xfrm>
          <a:prstGeom prst="rect">
            <a:avLst/>
          </a:prstGeom>
        </p:spPr>
      </p:pic>
    </p:spTree>
    <p:extLst>
      <p:ext uri="{BB962C8B-B14F-4D97-AF65-F5344CB8AC3E}">
        <p14:creationId xmlns:p14="http://schemas.microsoft.com/office/powerpoint/2010/main" val="3547706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0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2000"/>
                                        <p:tgtEl>
                                          <p:spTgt spid="28"/>
                                        </p:tgtEl>
                                      </p:cBhvr>
                                    </p:animEffect>
                                  </p:childTnLst>
                                </p:cTn>
                              </p:par>
                              <p:par>
                                <p:cTn id="11" presetID="10"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2000"/>
                                        <p:tgtEl>
                                          <p:spTgt spid="29"/>
                                        </p:tgtEl>
                                      </p:cBhvr>
                                    </p:animEffect>
                                  </p:childTnLst>
                                </p:cTn>
                              </p:par>
                              <p:par>
                                <p:cTn id="14" presetID="10"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2000"/>
                                        <p:tgtEl>
                                          <p:spTgt spid="30"/>
                                        </p:tgtEl>
                                      </p:cBhvr>
                                    </p:animEffect>
                                  </p:childTnLst>
                                </p:cTn>
                              </p:par>
                              <p:par>
                                <p:cTn id="17" presetID="10"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2000"/>
                                        <p:tgtEl>
                                          <p:spTgt spid="31"/>
                                        </p:tgtEl>
                                      </p:cBhvr>
                                    </p:animEffect>
                                  </p:childTnLst>
                                </p:cTn>
                              </p:par>
                              <p:par>
                                <p:cTn id="20" presetID="10" presetClass="entr" presetSubtype="0" fill="hold"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2000"/>
                                        <p:tgtEl>
                                          <p:spTgt spid="3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2000"/>
                                        <p:tgtEl>
                                          <p:spTgt spid="3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2000"/>
                                        <p:tgtEl>
                                          <p:spTgt spid="9"/>
                                        </p:tgtEl>
                                      </p:cBhvr>
                                    </p:animEffect>
                                  </p:childTnLst>
                                </p:cTn>
                              </p:par>
                              <p:par>
                                <p:cTn id="31" presetID="10"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2000"/>
                                        <p:tgtEl>
                                          <p:spTgt spid="14"/>
                                        </p:tgtEl>
                                      </p:cBhvr>
                                    </p:animEffect>
                                  </p:childTnLst>
                                </p:cTn>
                              </p:par>
                              <p:par>
                                <p:cTn id="34" presetID="10"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2000"/>
                                        <p:tgtEl>
                                          <p:spTgt spid="13"/>
                                        </p:tgtEl>
                                      </p:cBhvr>
                                    </p:animEffect>
                                  </p:childTnLst>
                                </p:cTn>
                              </p:par>
                              <p:par>
                                <p:cTn id="37" presetID="10"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2000"/>
                                        <p:tgtEl>
                                          <p:spTgt spid="11"/>
                                        </p:tgtEl>
                                      </p:cBhvr>
                                    </p:animEffect>
                                  </p:childTnLst>
                                </p:cTn>
                              </p:par>
                              <p:par>
                                <p:cTn id="40" presetID="10" presetClass="entr" presetSubtype="0"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2000"/>
                                        <p:tgtEl>
                                          <p:spTgt spid="23"/>
                                        </p:tgtEl>
                                      </p:cBhvr>
                                    </p:animEffect>
                                  </p:childTnLst>
                                </p:cTn>
                              </p:par>
                              <p:par>
                                <p:cTn id="43" presetID="10"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2000"/>
                                        <p:tgtEl>
                                          <p:spTgt spid="18"/>
                                        </p:tgtEl>
                                      </p:cBhvr>
                                    </p:animEffect>
                                  </p:childTnLst>
                                </p:cTn>
                              </p:par>
                              <p:par>
                                <p:cTn id="46" presetID="10" presetClass="entr" presetSubtype="0"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D412931-8AF8-E0FE-CBCF-7A49DD2FC58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6200B361-C9DA-612F-ABDA-4C9425B878DC}"/>
              </a:ext>
            </a:extLst>
          </p:cNvPr>
          <p:cNvPicPr>
            <a:picLocks noChangeAspect="1"/>
          </p:cNvPicPr>
          <p:nvPr/>
        </p:nvPicPr>
        <p:blipFill>
          <a:blip r:embed="rId3"/>
          <a:srcRect l="319" r="422"/>
          <a:stretch>
            <a:fillRect/>
          </a:stretch>
        </p:blipFill>
        <p:spPr>
          <a:xfrm>
            <a:off x="2226268" y="1387988"/>
            <a:ext cx="7739464" cy="4180275"/>
          </a:xfrm>
          <a:prstGeom prst="rect">
            <a:avLst/>
          </a:prstGeom>
        </p:spPr>
      </p:pic>
      <p:sp>
        <p:nvSpPr>
          <p:cNvPr id="3" name="Rectangle: Rounded Corners 2">
            <a:extLst>
              <a:ext uri="{FF2B5EF4-FFF2-40B4-BE49-F238E27FC236}">
                <a16:creationId xmlns:a16="http://schemas.microsoft.com/office/drawing/2014/main" id="{B4333562-B02E-FCC6-1EE4-A7ED94325E7D}"/>
              </a:ext>
            </a:extLst>
          </p:cNvPr>
          <p:cNvSpPr/>
          <p:nvPr/>
        </p:nvSpPr>
        <p:spPr>
          <a:xfrm>
            <a:off x="920992" y="3605387"/>
            <a:ext cx="2390464" cy="1258827"/>
          </a:xfrm>
          <a:prstGeom prst="roundRect">
            <a:avLst>
              <a:gd name="adj" fmla="val 558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914354">
              <a:defRPr/>
            </a:pPr>
            <a:r>
              <a:rPr lang="en-US" sz="1467">
                <a:solidFill>
                  <a:srgbClr val="FFFFFF"/>
                </a:solidFill>
                <a:latin typeface="Calibri"/>
                <a:ea typeface="Arial Unicode MS"/>
              </a:rPr>
              <a:t>“</a:t>
            </a:r>
            <a:r>
              <a:rPr lang="en-FI" sz="1467">
                <a:solidFill>
                  <a:srgbClr val="FFFFFF"/>
                </a:solidFill>
                <a:latin typeface="Calibri"/>
                <a:ea typeface="Arial Unicode MS"/>
              </a:rPr>
              <a:t>Everyone works from the same </a:t>
            </a:r>
            <a:r>
              <a:rPr lang="en-FI" sz="1467" b="1">
                <a:solidFill>
                  <a:srgbClr val="E57200"/>
                </a:solidFill>
                <a:latin typeface="Calibri"/>
                <a:ea typeface="Arial Unicode MS"/>
              </a:rPr>
              <a:t>up-to-date project data</a:t>
            </a:r>
            <a:r>
              <a:rPr lang="en-US" sz="1467">
                <a:solidFill>
                  <a:srgbClr val="FFFFFF"/>
                </a:solidFill>
                <a:latin typeface="Calibri"/>
                <a:ea typeface="Arial Unicode MS"/>
              </a:rPr>
              <a:t>.”</a:t>
            </a:r>
            <a:endParaRPr lang="en-FI" sz="1467">
              <a:solidFill>
                <a:srgbClr val="FFFFFF"/>
              </a:solidFill>
              <a:latin typeface="Calibri"/>
              <a:ea typeface="Arial Unicode MS"/>
            </a:endParaRPr>
          </a:p>
          <a:p>
            <a:pPr algn="ctr" defTabSz="914354">
              <a:defRPr/>
            </a:pPr>
            <a:endParaRPr lang="en-US" sz="267">
              <a:solidFill>
                <a:srgbClr val="FFFFFF"/>
              </a:solidFill>
              <a:latin typeface="Calibri"/>
              <a:ea typeface="Arial Unicode MS"/>
            </a:endParaRPr>
          </a:p>
          <a:p>
            <a:pPr algn="ctr" defTabSz="914354">
              <a:defRPr/>
            </a:pPr>
            <a:r>
              <a:rPr lang="en-US" sz="1467">
                <a:solidFill>
                  <a:srgbClr val="FFFFFF"/>
                </a:solidFill>
                <a:latin typeface="Calibri"/>
                <a:ea typeface="Arial Unicode MS"/>
              </a:rPr>
              <a:t>Project Manager</a:t>
            </a:r>
            <a:endParaRPr lang="en-US" sz="1467">
              <a:solidFill>
                <a:srgbClr val="FFFFFF"/>
              </a:solidFill>
              <a:latin typeface="Calibri"/>
              <a:ea typeface="Arial Unicode MS"/>
              <a:cs typeface="Calibri"/>
            </a:endParaRPr>
          </a:p>
        </p:txBody>
      </p:sp>
      <p:sp>
        <p:nvSpPr>
          <p:cNvPr id="4" name="Rectangle: Rounded Corners 3">
            <a:extLst>
              <a:ext uri="{FF2B5EF4-FFF2-40B4-BE49-F238E27FC236}">
                <a16:creationId xmlns:a16="http://schemas.microsoft.com/office/drawing/2014/main" id="{EC049B8B-5E46-6364-0F42-4DD996FCB824}"/>
              </a:ext>
            </a:extLst>
          </p:cNvPr>
          <p:cNvSpPr/>
          <p:nvPr/>
        </p:nvSpPr>
        <p:spPr>
          <a:xfrm>
            <a:off x="9256153" y="1537260"/>
            <a:ext cx="2390463" cy="1258827"/>
          </a:xfrm>
          <a:prstGeom prst="roundRect">
            <a:avLst>
              <a:gd name="adj" fmla="val 558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en-US" sz="1467" b="1">
                <a:solidFill>
                  <a:srgbClr val="FFFFFF"/>
                </a:solidFill>
                <a:latin typeface="Calibri"/>
                <a:ea typeface="Arial Unicode MS"/>
              </a:rPr>
              <a:t>“</a:t>
            </a:r>
            <a:r>
              <a:rPr lang="en-US" sz="1467">
                <a:solidFill>
                  <a:srgbClr val="FFFFFF"/>
                </a:solidFill>
                <a:latin typeface="Calibri"/>
                <a:ea typeface="Arial Unicode MS"/>
              </a:rPr>
              <a:t>We keep operations running with </a:t>
            </a:r>
            <a:r>
              <a:rPr lang="en-US" sz="1467" b="1">
                <a:solidFill>
                  <a:srgbClr val="E57200"/>
                </a:solidFill>
                <a:latin typeface="Calibri"/>
                <a:ea typeface="Arial Unicode MS"/>
              </a:rPr>
              <a:t>fewer disruptions</a:t>
            </a:r>
            <a:r>
              <a:rPr lang="en-US" sz="1467">
                <a:solidFill>
                  <a:srgbClr val="FFFFFF"/>
                </a:solidFill>
                <a:latin typeface="Calibri"/>
                <a:ea typeface="Arial Unicode MS"/>
              </a:rPr>
              <a:t>.”</a:t>
            </a:r>
            <a:br>
              <a:rPr lang="en-FI" sz="1467">
                <a:solidFill>
                  <a:srgbClr val="FFFFFF"/>
                </a:solidFill>
                <a:latin typeface="Calibri"/>
                <a:ea typeface="Arial Unicode MS"/>
              </a:rPr>
            </a:br>
            <a:endParaRPr lang="en-US" sz="267">
              <a:solidFill>
                <a:srgbClr val="FFFFFF"/>
              </a:solidFill>
              <a:latin typeface="Calibri"/>
              <a:ea typeface="Arial Unicode MS"/>
            </a:endParaRPr>
          </a:p>
          <a:p>
            <a:pPr algn="ctr" defTabSz="914354">
              <a:defRPr/>
            </a:pPr>
            <a:r>
              <a:rPr lang="en-US" sz="1467">
                <a:solidFill>
                  <a:srgbClr val="FFFFFF"/>
                </a:solidFill>
                <a:latin typeface="Calibri"/>
                <a:ea typeface="Arial Unicode MS"/>
              </a:rPr>
              <a:t>Operations Director</a:t>
            </a:r>
          </a:p>
        </p:txBody>
      </p:sp>
      <p:sp>
        <p:nvSpPr>
          <p:cNvPr id="10" name="Rectangle: Rounded Corners 9">
            <a:extLst>
              <a:ext uri="{FF2B5EF4-FFF2-40B4-BE49-F238E27FC236}">
                <a16:creationId xmlns:a16="http://schemas.microsoft.com/office/drawing/2014/main" id="{345371D5-0370-1DE4-B4C5-7C27AF51EE61}"/>
              </a:ext>
            </a:extLst>
          </p:cNvPr>
          <p:cNvSpPr/>
          <p:nvPr/>
        </p:nvSpPr>
        <p:spPr>
          <a:xfrm>
            <a:off x="776720" y="1634897"/>
            <a:ext cx="2390464" cy="1258827"/>
          </a:xfrm>
          <a:prstGeom prst="roundRect">
            <a:avLst>
              <a:gd name="adj" fmla="val 558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914354">
              <a:defRPr/>
            </a:pPr>
            <a:r>
              <a:rPr lang="en-US" sz="1467">
                <a:solidFill>
                  <a:srgbClr val="FFFFFF"/>
                </a:solidFill>
                <a:latin typeface="Calibri"/>
                <a:ea typeface="Arial Unicode MS"/>
              </a:rPr>
              <a:t>“</a:t>
            </a:r>
            <a:r>
              <a:rPr lang="en-FI" sz="1467">
                <a:solidFill>
                  <a:srgbClr val="FFFFFF"/>
                </a:solidFill>
                <a:latin typeface="Calibri"/>
                <a:ea typeface="Arial Unicode MS"/>
              </a:rPr>
              <a:t>We </a:t>
            </a:r>
            <a:r>
              <a:rPr lang="en-US" sz="1467" b="1">
                <a:solidFill>
                  <a:srgbClr val="E57200"/>
                </a:solidFill>
                <a:latin typeface="Calibri"/>
                <a:ea typeface="Arial Unicode MS"/>
              </a:rPr>
              <a:t>make the right  information </a:t>
            </a:r>
            <a:r>
              <a:rPr lang="en-US" sz="1467">
                <a:solidFill>
                  <a:srgbClr val="FFFFFF"/>
                </a:solidFill>
                <a:latin typeface="Calibri"/>
                <a:ea typeface="Arial Unicode MS"/>
              </a:rPr>
              <a:t>accessible for everyone.”</a:t>
            </a:r>
            <a:endParaRPr lang="en-FI" sz="1467">
              <a:solidFill>
                <a:srgbClr val="FFFFFF"/>
              </a:solidFill>
              <a:latin typeface="Calibri"/>
              <a:ea typeface="Arial Unicode MS"/>
            </a:endParaRPr>
          </a:p>
          <a:p>
            <a:pPr algn="ctr" defTabSz="914354">
              <a:defRPr/>
            </a:pPr>
            <a:endParaRPr lang="en-US" sz="267">
              <a:solidFill>
                <a:srgbClr val="FFFFFF"/>
              </a:solidFill>
              <a:latin typeface="Calibri"/>
              <a:ea typeface="Arial Unicode MS"/>
            </a:endParaRPr>
          </a:p>
          <a:p>
            <a:pPr algn="ctr" defTabSz="914354">
              <a:defRPr/>
            </a:pPr>
            <a:r>
              <a:rPr lang="en-US" sz="1467">
                <a:solidFill>
                  <a:srgbClr val="FFFFFF"/>
                </a:solidFill>
                <a:latin typeface="Calibri"/>
                <a:ea typeface="Arial Unicode MS"/>
              </a:rPr>
              <a:t>Chief Digitalization Officer</a:t>
            </a:r>
            <a:endParaRPr lang="en-US" sz="1467">
              <a:solidFill>
                <a:srgbClr val="FFFFFF"/>
              </a:solidFill>
              <a:latin typeface="Calibri"/>
              <a:ea typeface="Arial Unicode MS"/>
              <a:cs typeface="Calibri"/>
            </a:endParaRPr>
          </a:p>
        </p:txBody>
      </p:sp>
      <p:sp>
        <p:nvSpPr>
          <p:cNvPr id="13" name="Rectangle: Rounded Corners 12">
            <a:extLst>
              <a:ext uri="{FF2B5EF4-FFF2-40B4-BE49-F238E27FC236}">
                <a16:creationId xmlns:a16="http://schemas.microsoft.com/office/drawing/2014/main" id="{25E3711D-103F-F40C-B43C-40797874D49E}"/>
              </a:ext>
            </a:extLst>
          </p:cNvPr>
          <p:cNvSpPr/>
          <p:nvPr/>
        </p:nvSpPr>
        <p:spPr>
          <a:xfrm>
            <a:off x="3068131" y="5397471"/>
            <a:ext cx="2387351" cy="1333463"/>
          </a:xfrm>
          <a:prstGeom prst="roundRect">
            <a:avLst>
              <a:gd name="adj" fmla="val 558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914377">
              <a:defRPr/>
            </a:pPr>
            <a:r>
              <a:rPr lang="en-US" sz="1600">
                <a:solidFill>
                  <a:srgbClr val="FFFFFF"/>
                </a:solidFill>
                <a:latin typeface="Calibri"/>
                <a:ea typeface="Arial Unicode MS"/>
              </a:rPr>
              <a:t>“I can </a:t>
            </a:r>
            <a:r>
              <a:rPr lang="en-US" sz="1600" b="1">
                <a:solidFill>
                  <a:srgbClr val="E57200"/>
                </a:solidFill>
                <a:latin typeface="Calibri"/>
                <a:ea typeface="Arial Unicode MS"/>
              </a:rPr>
              <a:t>plan</a:t>
            </a:r>
            <a:r>
              <a:rPr lang="en-US" sz="1600">
                <a:solidFill>
                  <a:srgbClr val="FFFFFF"/>
                </a:solidFill>
                <a:latin typeface="Calibri"/>
                <a:ea typeface="Arial Unicode MS"/>
              </a:rPr>
              <a:t> and assign precise maintenance </a:t>
            </a:r>
            <a:r>
              <a:rPr lang="en-US" sz="1600" b="1">
                <a:solidFill>
                  <a:srgbClr val="E57200"/>
                </a:solidFill>
                <a:latin typeface="Calibri"/>
                <a:ea typeface="Arial Unicode MS"/>
              </a:rPr>
              <a:t>tasks in advance</a:t>
            </a:r>
            <a:r>
              <a:rPr lang="en-US" sz="1600">
                <a:solidFill>
                  <a:srgbClr val="FFFFFF"/>
                </a:solidFill>
                <a:latin typeface="Calibri"/>
                <a:ea typeface="Arial Unicode MS"/>
              </a:rPr>
              <a:t>.”</a:t>
            </a:r>
          </a:p>
          <a:p>
            <a:pPr algn="ctr" defTabSz="914377">
              <a:defRPr/>
            </a:pPr>
            <a:endParaRPr lang="en-FI" sz="267">
              <a:solidFill>
                <a:srgbClr val="FFFFFF"/>
              </a:solidFill>
              <a:latin typeface="Calibri"/>
              <a:ea typeface="Arial Unicode MS"/>
            </a:endParaRPr>
          </a:p>
          <a:p>
            <a:pPr algn="ctr" defTabSz="914377">
              <a:defRPr/>
            </a:pPr>
            <a:r>
              <a:rPr lang="en-US" sz="1600">
                <a:solidFill>
                  <a:srgbClr val="FFFFFF"/>
                </a:solidFill>
                <a:latin typeface="Calibri"/>
                <a:ea typeface="Arial Unicode MS"/>
              </a:rPr>
              <a:t>Maintenance Manager</a:t>
            </a:r>
          </a:p>
        </p:txBody>
      </p:sp>
      <p:sp>
        <p:nvSpPr>
          <p:cNvPr id="2" name="Rectangle: Rounded Corners 1">
            <a:extLst>
              <a:ext uri="{FF2B5EF4-FFF2-40B4-BE49-F238E27FC236}">
                <a16:creationId xmlns:a16="http://schemas.microsoft.com/office/drawing/2014/main" id="{7C72CC62-8B57-6A03-5DD2-85F0521D9465}"/>
              </a:ext>
            </a:extLst>
          </p:cNvPr>
          <p:cNvSpPr/>
          <p:nvPr/>
        </p:nvSpPr>
        <p:spPr>
          <a:xfrm>
            <a:off x="8965512" y="3857743"/>
            <a:ext cx="2449768" cy="1162671"/>
          </a:xfrm>
          <a:prstGeom prst="roundRect">
            <a:avLst>
              <a:gd name="adj" fmla="val 558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defRPr/>
            </a:pPr>
            <a:r>
              <a:rPr lang="en-US" sz="1600">
                <a:solidFill>
                  <a:srgbClr val="FFFFFF"/>
                </a:solidFill>
                <a:latin typeface="Calibri"/>
                <a:ea typeface="Arial Unicode MS"/>
              </a:rPr>
              <a:t>“I have the </a:t>
            </a:r>
            <a:r>
              <a:rPr lang="en-US" sz="1600" b="1">
                <a:solidFill>
                  <a:srgbClr val="E57200"/>
                </a:solidFill>
                <a:latin typeface="Calibri"/>
                <a:ea typeface="Arial Unicode MS"/>
              </a:rPr>
              <a:t>right data </a:t>
            </a:r>
            <a:r>
              <a:rPr lang="en-US" sz="1600">
                <a:solidFill>
                  <a:srgbClr val="FFFFFF"/>
                </a:solidFill>
                <a:latin typeface="Calibri"/>
                <a:ea typeface="Arial Unicode MS"/>
              </a:rPr>
              <a:t>on hand to do the job safely and fast.” </a:t>
            </a:r>
          </a:p>
          <a:p>
            <a:pPr algn="ctr" defTabSz="914377">
              <a:defRPr/>
            </a:pPr>
            <a:br>
              <a:rPr lang="en-FI" sz="267">
                <a:solidFill>
                  <a:srgbClr val="FFFFFF"/>
                </a:solidFill>
                <a:latin typeface="Calibri"/>
                <a:ea typeface="Arial Unicode MS"/>
              </a:rPr>
            </a:br>
            <a:r>
              <a:rPr lang="en-US" sz="1600">
                <a:solidFill>
                  <a:srgbClr val="FFFFFF"/>
                </a:solidFill>
                <a:latin typeface="Calibri"/>
                <a:ea typeface="Arial Unicode MS"/>
              </a:rPr>
              <a:t>Technician</a:t>
            </a:r>
          </a:p>
        </p:txBody>
      </p:sp>
      <p:sp>
        <p:nvSpPr>
          <p:cNvPr id="6" name="Rectangle: Rounded Corners 5">
            <a:extLst>
              <a:ext uri="{FF2B5EF4-FFF2-40B4-BE49-F238E27FC236}">
                <a16:creationId xmlns:a16="http://schemas.microsoft.com/office/drawing/2014/main" id="{334CDE8E-31B5-86A3-6E3D-00B35967C5F4}"/>
              </a:ext>
            </a:extLst>
          </p:cNvPr>
          <p:cNvSpPr/>
          <p:nvPr/>
        </p:nvSpPr>
        <p:spPr>
          <a:xfrm>
            <a:off x="5983159" y="5397471"/>
            <a:ext cx="2483317" cy="1333463"/>
          </a:xfrm>
          <a:prstGeom prst="roundRect">
            <a:avLst>
              <a:gd name="adj" fmla="val 558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defTabSz="914377">
              <a:defRPr/>
            </a:pPr>
            <a:r>
              <a:rPr lang="en-US" sz="1600">
                <a:solidFill>
                  <a:srgbClr val="FFFFFF"/>
                </a:solidFill>
                <a:latin typeface="Calibri"/>
                <a:ea typeface="Arial Unicode MS"/>
              </a:rPr>
              <a:t>“Everyone can easily see the planned </a:t>
            </a:r>
            <a:r>
              <a:rPr lang="en-US" sz="1600" b="1">
                <a:solidFill>
                  <a:srgbClr val="E57200"/>
                </a:solidFill>
                <a:latin typeface="Calibri"/>
                <a:ea typeface="Arial Unicode MS"/>
              </a:rPr>
              <a:t>maintenance schedule and statuses</a:t>
            </a:r>
            <a:r>
              <a:rPr lang="en-US" sz="1600">
                <a:solidFill>
                  <a:srgbClr val="FFFFFF"/>
                </a:solidFill>
                <a:latin typeface="Calibri"/>
                <a:ea typeface="Arial Unicode MS"/>
              </a:rPr>
              <a:t>.”</a:t>
            </a:r>
            <a:endParaRPr lang="en-FI" sz="1600">
              <a:solidFill>
                <a:srgbClr val="FFFFFF"/>
              </a:solidFill>
              <a:latin typeface="Calibri"/>
              <a:ea typeface="Arial Unicode MS"/>
            </a:endParaRPr>
          </a:p>
          <a:p>
            <a:pPr algn="ctr" defTabSz="914377">
              <a:defRPr/>
            </a:pPr>
            <a:endParaRPr lang="en-FI" sz="267">
              <a:solidFill>
                <a:srgbClr val="FFFFFF"/>
              </a:solidFill>
              <a:latin typeface="Calibri"/>
              <a:ea typeface="Arial Unicode MS"/>
            </a:endParaRPr>
          </a:p>
          <a:p>
            <a:pPr algn="ctr" defTabSz="914377">
              <a:defRPr/>
            </a:pPr>
            <a:r>
              <a:rPr lang="en-US" sz="1600">
                <a:solidFill>
                  <a:srgbClr val="FFFFFF"/>
                </a:solidFill>
                <a:latin typeface="Calibri"/>
                <a:ea typeface="Arial Unicode MS"/>
              </a:rPr>
              <a:t>Operational Excellence</a:t>
            </a:r>
            <a:endParaRPr lang="en-US" sz="1600">
              <a:solidFill>
                <a:srgbClr val="FFFFFF"/>
              </a:solidFill>
              <a:latin typeface="Calibri"/>
              <a:ea typeface="Arial Unicode MS"/>
              <a:cs typeface="Calibri"/>
            </a:endParaRPr>
          </a:p>
        </p:txBody>
      </p:sp>
      <p:sp>
        <p:nvSpPr>
          <p:cNvPr id="18" name="Title 6">
            <a:extLst>
              <a:ext uri="{FF2B5EF4-FFF2-40B4-BE49-F238E27FC236}">
                <a16:creationId xmlns:a16="http://schemas.microsoft.com/office/drawing/2014/main" id="{321906EA-38AE-0F28-5683-CB1B55372B7D}"/>
              </a:ext>
            </a:extLst>
          </p:cNvPr>
          <p:cNvSpPr txBox="1">
            <a:spLocks/>
          </p:cNvSpPr>
          <p:nvPr/>
        </p:nvSpPr>
        <p:spPr>
          <a:xfrm>
            <a:off x="1031240" y="250251"/>
            <a:ext cx="9780693" cy="785620"/>
          </a:xfrm>
          <a:prstGeom prst="rect">
            <a:avLst/>
          </a:prstGeom>
        </p:spPr>
        <p:txBody>
          <a:bodyPr vert="horz" lIns="121920" tIns="60960" rIns="121920" bIns="60960" rtlCol="0" anchor="t">
            <a:noAutofit/>
          </a:bodyPr>
          <a:lstStyle>
            <a:lvl1pPr algn="l" defTabSz="685800" rtl="0" eaLnBrk="1" latinLnBrk="0" hangingPunct="1">
              <a:lnSpc>
                <a:spcPct val="90000"/>
              </a:lnSpc>
              <a:spcBef>
                <a:spcPct val="0"/>
              </a:spcBef>
              <a:buNone/>
              <a:defRPr sz="2800" b="1" i="0" kern="1200">
                <a:solidFill>
                  <a:schemeClr val="accent1"/>
                </a:solidFill>
                <a:latin typeface="Calibri" panose="020F0502020204030204" pitchFamily="34" charset="0"/>
                <a:ea typeface="+mj-ea"/>
                <a:cs typeface="Calibri" panose="020F0502020204030204" pitchFamily="34" charset="0"/>
              </a:defRPr>
            </a:lvl1pPr>
          </a:lstStyle>
          <a:p>
            <a:pPr defTabSz="914377"/>
            <a:r>
              <a:rPr lang="en-US" sz="3467">
                <a:solidFill>
                  <a:srgbClr val="E57200"/>
                </a:solidFill>
              </a:rPr>
              <a:t>Beat downtime and complexity </a:t>
            </a:r>
            <a:r>
              <a:rPr lang="en-US" sz="3467">
                <a:solidFill>
                  <a:srgbClr val="333F48"/>
                </a:solidFill>
              </a:rPr>
              <a:t>with a single source of truth, accessible for everyone</a:t>
            </a:r>
            <a:endParaRPr lang="en-FI" sz="3467">
              <a:solidFill>
                <a:srgbClr val="333F48"/>
              </a:solidFill>
            </a:endParaRPr>
          </a:p>
        </p:txBody>
      </p:sp>
      <p:sp>
        <p:nvSpPr>
          <p:cNvPr id="5" name="Rectangle 4">
            <a:extLst>
              <a:ext uri="{FF2B5EF4-FFF2-40B4-BE49-F238E27FC236}">
                <a16:creationId xmlns:a16="http://schemas.microsoft.com/office/drawing/2014/main" id="{E9FE0F7C-8808-B8EE-76EC-42855639E932}"/>
              </a:ext>
            </a:extLst>
          </p:cNvPr>
          <p:cNvSpPr/>
          <p:nvPr/>
        </p:nvSpPr>
        <p:spPr>
          <a:xfrm>
            <a:off x="128588" y="6415088"/>
            <a:ext cx="1257300" cy="31584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2253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0" grpId="0" animBg="1"/>
      <p:bldP spid="13" grpId="0" animBg="1"/>
      <p:bldP spid="2" grpId="0" animBg="1"/>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p:cNvSpPr txBox="1"/>
          <p:nvPr/>
        </p:nvSpPr>
        <p:spPr>
          <a:xfrm>
            <a:off x="609600" y="237138"/>
            <a:ext cx="10972800" cy="666667"/>
          </a:xfrm>
          <a:prstGeom prst="rect">
            <a:avLst/>
          </a:prstGeom>
        </p:spPr>
        <p:txBody>
          <a:bodyPr wrap="square" lIns="0" tIns="0" rIns="0" bIns="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Montserrat" pitchFamily="2" charset="77"/>
                <a:ea typeface="Noto Sans"/>
              </a:rPr>
              <a:t>Value across the asset lifecycle</a:t>
            </a:r>
          </a:p>
        </p:txBody>
      </p:sp>
      <p:sp>
        <p:nvSpPr>
          <p:cNvPr id="11" name="Subtitle"/>
          <p:cNvSpPr txBox="1"/>
          <p:nvPr/>
        </p:nvSpPr>
        <p:spPr>
          <a:xfrm>
            <a:off x="609600" y="874327"/>
            <a:ext cx="10972800" cy="400000"/>
          </a:xfrm>
          <a:prstGeom prst="rect">
            <a:avLst/>
          </a:prstGeom>
        </p:spPr>
        <p:txBody>
          <a:bodyPr wrap="square" lIns="0" tIns="0" rIns="0" bIns="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srgbClr val="767676"/>
                </a:solidFill>
                <a:effectLst/>
                <a:uLnTx/>
                <a:uFillTx/>
                <a:latin typeface="Open Sans" pitchFamily="2" charset="0"/>
                <a:ea typeface="Open Sans" pitchFamily="2" charset="0"/>
                <a:cs typeface="Open Sans" pitchFamily="2" charset="0"/>
              </a:rPr>
              <a:t>From the capital project to day-to-day operations — one digital twin</a:t>
            </a:r>
          </a:p>
        </p:txBody>
      </p:sp>
      <p:sp>
        <p:nvSpPr>
          <p:cNvPr id="12" name="Eyebrow1"/>
          <p:cNvSpPr txBox="1"/>
          <p:nvPr/>
        </p:nvSpPr>
        <p:spPr>
          <a:xfrm>
            <a:off x="609600" y="1346667"/>
            <a:ext cx="10972800" cy="280000"/>
          </a:xfrm>
          <a:prstGeom prst="rect">
            <a:avLst/>
          </a:prstGeom>
        </p:spPr>
        <p:txBody>
          <a:bodyPr wrap="square" lIns="0" tIns="0" rIns="0" bIns="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160" normalizeH="0" baseline="0" noProof="0">
                <a:ln>
                  <a:noFill/>
                </a:ln>
                <a:solidFill>
                  <a:srgbClr val="F36C01"/>
                </a:solidFill>
                <a:effectLst/>
                <a:uLnTx/>
                <a:uFillTx/>
                <a:latin typeface="Open Sans" pitchFamily="2" charset="0"/>
                <a:ea typeface="Open Sans" pitchFamily="2" charset="0"/>
                <a:cs typeface="Open Sans" pitchFamily="2" charset="0"/>
              </a:rPr>
              <a:t>ACROSS THE CAPITAL PROJECT</a:t>
            </a:r>
          </a:p>
        </p:txBody>
      </p:sp>
      <p:sp>
        <p:nvSpPr>
          <p:cNvPr id="13" name="Tile1">
            <a:hlinkClick r:id="rId2" action="ppaction://hlinksldjump"/>
          </p:cNvPr>
          <p:cNvSpPr/>
          <p:nvPr/>
        </p:nvSpPr>
        <p:spPr>
          <a:xfrm>
            <a:off x="609600" y="1666667"/>
            <a:ext cx="2563200" cy="764000"/>
          </a:xfrm>
          <a:prstGeom prst="roundRect">
            <a:avLst>
              <a:gd name="adj" fmla="val 8000"/>
            </a:avLst>
          </a:prstGeom>
          <a:solidFill>
            <a:srgbClr val="FFFFFF"/>
          </a:solidFill>
          <a:ln w="9525">
            <a:solidFill>
              <a:srgbClr val="D9D9D6"/>
            </a:solidFill>
          </a:ln>
        </p:spPr>
        <p:txBody>
          <a:bodyPr wrap="square" lIns="653333" tIns="66667" rIns="333333" bIns="66667" anchor="ctr">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See the whole project</a:t>
            </a:r>
          </a:p>
        </p:txBody>
      </p:sp>
      <p:sp>
        <p:nvSpPr>
          <p:cNvPr id="14" name="Badge1">
            <a:hlinkClick r:id="rId2" action="ppaction://hlinksldjump"/>
          </p:cNvPr>
          <p:cNvSpPr/>
          <p:nvPr/>
        </p:nvSpPr>
        <p:spPr>
          <a:xfrm>
            <a:off x="739823" y="1856889"/>
            <a:ext cx="440000" cy="355334"/>
          </a:xfrm>
          <a:prstGeom prst="roundRect">
            <a:avLst>
              <a:gd name="adj" fmla="val 22000"/>
            </a:avLst>
          </a:prstGeom>
          <a:solidFill>
            <a:srgbClr val="F36C01"/>
          </a:solidFill>
          <a:ln>
            <a:noFill/>
          </a:ln>
        </p:spPr>
        <p:txBody>
          <a:bodyPr wrap="square" lIns="13333" tIns="13333" rIns="1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1</a:t>
            </a:r>
          </a:p>
        </p:txBody>
      </p:sp>
      <p:sp>
        <p:nvSpPr>
          <p:cNvPr id="16" name="Tile2">
            <a:hlinkClick r:id="rId3" action="ppaction://hlinksldjump"/>
          </p:cNvPr>
          <p:cNvSpPr/>
          <p:nvPr/>
        </p:nvSpPr>
        <p:spPr>
          <a:xfrm>
            <a:off x="3412800" y="1666667"/>
            <a:ext cx="2563200" cy="764000"/>
          </a:xfrm>
          <a:prstGeom prst="roundRect">
            <a:avLst>
              <a:gd name="adj" fmla="val 8000"/>
            </a:avLst>
          </a:prstGeom>
          <a:solidFill>
            <a:srgbClr val="FFFFFF"/>
          </a:solidFill>
          <a:ln w="9525">
            <a:solidFill>
              <a:srgbClr val="D9D9D6"/>
            </a:solidFill>
          </a:ln>
        </p:spPr>
        <p:txBody>
          <a:bodyPr wrap="square" lIns="653333" tIns="66667" rIns="333333" bIns="66667" anchor="ctr">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Review continuously</a:t>
            </a:r>
          </a:p>
        </p:txBody>
      </p:sp>
      <p:sp>
        <p:nvSpPr>
          <p:cNvPr id="17" name="Badge2">
            <a:hlinkClick r:id="rId3" action="ppaction://hlinksldjump"/>
          </p:cNvPr>
          <p:cNvSpPr/>
          <p:nvPr/>
        </p:nvSpPr>
        <p:spPr>
          <a:xfrm>
            <a:off x="3543023" y="1856889"/>
            <a:ext cx="440000" cy="355334"/>
          </a:xfrm>
          <a:prstGeom prst="roundRect">
            <a:avLst>
              <a:gd name="adj" fmla="val 22000"/>
            </a:avLst>
          </a:prstGeom>
          <a:solidFill>
            <a:srgbClr val="F36C01"/>
          </a:solidFill>
          <a:ln>
            <a:noFill/>
          </a:ln>
        </p:spPr>
        <p:txBody>
          <a:bodyPr wrap="square" lIns="13333" tIns="13333" rIns="1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2</a:t>
            </a:r>
          </a:p>
        </p:txBody>
      </p:sp>
      <p:sp>
        <p:nvSpPr>
          <p:cNvPr id="19" name="Tile3">
            <a:hlinkClick r:id="rId4" action="ppaction://hlinksldjump"/>
          </p:cNvPr>
          <p:cNvSpPr/>
          <p:nvPr/>
        </p:nvSpPr>
        <p:spPr>
          <a:xfrm>
            <a:off x="6216000" y="1666667"/>
            <a:ext cx="2563200" cy="764000"/>
          </a:xfrm>
          <a:prstGeom prst="roundRect">
            <a:avLst>
              <a:gd name="adj" fmla="val 8000"/>
            </a:avLst>
          </a:prstGeom>
          <a:solidFill>
            <a:srgbClr val="FFFFFF"/>
          </a:solidFill>
          <a:ln w="9525">
            <a:solidFill>
              <a:srgbClr val="D9D9D6"/>
            </a:solidFill>
          </a:ln>
        </p:spPr>
        <p:txBody>
          <a:bodyPr wrap="square" lIns="653333" tIns="66667" rIns="333333" bIns="66667" anchor="ctr">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Accept a verified handover</a:t>
            </a:r>
          </a:p>
        </p:txBody>
      </p:sp>
      <p:sp>
        <p:nvSpPr>
          <p:cNvPr id="20" name="Badge3">
            <a:hlinkClick r:id="rId4" action="ppaction://hlinksldjump"/>
          </p:cNvPr>
          <p:cNvSpPr/>
          <p:nvPr/>
        </p:nvSpPr>
        <p:spPr>
          <a:xfrm>
            <a:off x="6346223" y="1856889"/>
            <a:ext cx="440000" cy="355334"/>
          </a:xfrm>
          <a:prstGeom prst="roundRect">
            <a:avLst>
              <a:gd name="adj" fmla="val 22000"/>
            </a:avLst>
          </a:prstGeom>
          <a:solidFill>
            <a:srgbClr val="F36C01"/>
          </a:solidFill>
          <a:ln>
            <a:noFill/>
          </a:ln>
        </p:spPr>
        <p:txBody>
          <a:bodyPr wrap="square" lIns="13333" tIns="13333" rIns="1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3</a:t>
            </a:r>
          </a:p>
        </p:txBody>
      </p:sp>
      <p:sp>
        <p:nvSpPr>
          <p:cNvPr id="22" name="Tile4">
            <a:hlinkClick r:id="rId5" action="ppaction://hlinksldjump"/>
          </p:cNvPr>
          <p:cNvSpPr/>
          <p:nvPr/>
        </p:nvSpPr>
        <p:spPr>
          <a:xfrm>
            <a:off x="9019200" y="1666667"/>
            <a:ext cx="2563200" cy="764000"/>
          </a:xfrm>
          <a:prstGeom prst="roundRect">
            <a:avLst>
              <a:gd name="adj" fmla="val 8000"/>
            </a:avLst>
          </a:prstGeom>
          <a:solidFill>
            <a:srgbClr val="FFFFFF"/>
          </a:solidFill>
          <a:ln w="9525">
            <a:solidFill>
              <a:srgbClr val="D9D9D6"/>
            </a:solidFill>
          </a:ln>
        </p:spPr>
        <p:txBody>
          <a:bodyPr wrap="square" lIns="653333" tIns="66667" rIns="333333" bIns="66667" anchor="ctr">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Carry the twin into operations</a:t>
            </a:r>
          </a:p>
        </p:txBody>
      </p:sp>
      <p:sp>
        <p:nvSpPr>
          <p:cNvPr id="23" name="Badge4">
            <a:hlinkClick r:id="rId5" action="ppaction://hlinksldjump"/>
          </p:cNvPr>
          <p:cNvSpPr/>
          <p:nvPr/>
        </p:nvSpPr>
        <p:spPr>
          <a:xfrm>
            <a:off x="9149423" y="1856889"/>
            <a:ext cx="440000" cy="355334"/>
          </a:xfrm>
          <a:prstGeom prst="roundRect">
            <a:avLst>
              <a:gd name="adj" fmla="val 22000"/>
            </a:avLst>
          </a:prstGeom>
          <a:solidFill>
            <a:srgbClr val="F36C01"/>
          </a:solidFill>
          <a:ln>
            <a:noFill/>
          </a:ln>
        </p:spPr>
        <p:txBody>
          <a:bodyPr wrap="square" lIns="13333" tIns="13333" rIns="1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4</a:t>
            </a:r>
          </a:p>
        </p:txBody>
      </p:sp>
      <p:sp>
        <p:nvSpPr>
          <p:cNvPr id="25" name="Eyebrow2"/>
          <p:cNvSpPr txBox="1"/>
          <p:nvPr/>
        </p:nvSpPr>
        <p:spPr>
          <a:xfrm>
            <a:off x="609600" y="2826667"/>
            <a:ext cx="10972800" cy="280000"/>
          </a:xfrm>
          <a:prstGeom prst="rect">
            <a:avLst/>
          </a:prstGeom>
        </p:spPr>
        <p:txBody>
          <a:bodyPr wrap="square" lIns="0" tIns="0" rIns="0" bIns="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160" normalizeH="0" baseline="0" noProof="0">
                <a:ln>
                  <a:noFill/>
                </a:ln>
                <a:solidFill>
                  <a:srgbClr val="F36C01"/>
                </a:solidFill>
                <a:effectLst/>
                <a:uLnTx/>
                <a:uFillTx/>
                <a:latin typeface="Open Sans" pitchFamily="2" charset="0"/>
                <a:ea typeface="Open Sans" pitchFamily="2" charset="0"/>
                <a:cs typeface="Open Sans" pitchFamily="2" charset="0"/>
              </a:rPr>
              <a:t>IN DAY-TO-DAY OPERATIONS</a:t>
            </a:r>
          </a:p>
        </p:txBody>
      </p:sp>
      <p:sp>
        <p:nvSpPr>
          <p:cNvPr id="26" name="Tile5">
            <a:hlinkClick r:id="" action="ppaction://noaction"/>
          </p:cNvPr>
          <p:cNvSpPr/>
          <p:nvPr/>
        </p:nvSpPr>
        <p:spPr>
          <a:xfrm>
            <a:off x="609601" y="3160000"/>
            <a:ext cx="3435377" cy="764000"/>
          </a:xfrm>
          <a:prstGeom prst="roundRect">
            <a:avLst>
              <a:gd name="adj" fmla="val 8000"/>
            </a:avLst>
          </a:prstGeom>
          <a:solidFill>
            <a:srgbClr val="FFFFFF"/>
          </a:solidFill>
          <a:ln w="9525">
            <a:solidFill>
              <a:srgbClr val="D9D9D6"/>
            </a:solidFill>
          </a:ln>
        </p:spPr>
        <p:txBody>
          <a:bodyPr wrap="square" lIns="693333" tIns="66667" rIns="333333" bIns="66667" anchor="ctr">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Respond to unplanned downtime faster</a:t>
            </a:r>
          </a:p>
        </p:txBody>
      </p:sp>
      <p:sp>
        <p:nvSpPr>
          <p:cNvPr id="27" name="Badge5">
            <a:hlinkClick r:id="" action="ppaction://noaction"/>
          </p:cNvPr>
          <p:cNvSpPr/>
          <p:nvPr/>
        </p:nvSpPr>
        <p:spPr>
          <a:xfrm>
            <a:off x="739823" y="3350223"/>
            <a:ext cx="440000" cy="355334"/>
          </a:xfrm>
          <a:prstGeom prst="roundRect">
            <a:avLst>
              <a:gd name="adj" fmla="val 22000"/>
            </a:avLst>
          </a:prstGeom>
          <a:solidFill>
            <a:srgbClr val="F36C01"/>
          </a:solidFill>
          <a:ln>
            <a:noFill/>
          </a:ln>
        </p:spPr>
        <p:txBody>
          <a:bodyPr wrap="square" lIns="13333" tIns="13333" rIns="1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5</a:t>
            </a:r>
          </a:p>
        </p:txBody>
      </p:sp>
      <p:sp>
        <p:nvSpPr>
          <p:cNvPr id="29" name="Tile6">
            <a:hlinkClick r:id="rId6" action="ppaction://hlinksldjump"/>
          </p:cNvPr>
          <p:cNvSpPr/>
          <p:nvPr/>
        </p:nvSpPr>
        <p:spPr>
          <a:xfrm>
            <a:off x="4378312" y="3160000"/>
            <a:ext cx="3435377" cy="764000"/>
          </a:xfrm>
          <a:prstGeom prst="roundRect">
            <a:avLst>
              <a:gd name="adj" fmla="val 8000"/>
            </a:avLst>
          </a:prstGeom>
          <a:solidFill>
            <a:srgbClr val="FFFFFF"/>
          </a:solidFill>
          <a:ln w="9525">
            <a:solidFill>
              <a:srgbClr val="D9D9D6"/>
            </a:solidFill>
          </a:ln>
        </p:spPr>
        <p:txBody>
          <a:bodyPr wrap="square" lIns="693333" tIns="66667" rIns="333333" bIns="66667" anchor="ctr">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Plan and brief maintenance efficiently</a:t>
            </a:r>
          </a:p>
        </p:txBody>
      </p:sp>
      <p:sp>
        <p:nvSpPr>
          <p:cNvPr id="30" name="Badge6">
            <a:hlinkClick r:id="rId6" action="ppaction://hlinksldjump"/>
          </p:cNvPr>
          <p:cNvSpPr/>
          <p:nvPr/>
        </p:nvSpPr>
        <p:spPr>
          <a:xfrm>
            <a:off x="4508533" y="3350223"/>
            <a:ext cx="440000" cy="355334"/>
          </a:xfrm>
          <a:prstGeom prst="roundRect">
            <a:avLst>
              <a:gd name="adj" fmla="val 22000"/>
            </a:avLst>
          </a:prstGeom>
          <a:solidFill>
            <a:srgbClr val="F36C01"/>
          </a:solidFill>
          <a:ln>
            <a:noFill/>
          </a:ln>
        </p:spPr>
        <p:txBody>
          <a:bodyPr wrap="square" lIns="13333" tIns="13333" rIns="1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6</a:t>
            </a:r>
          </a:p>
        </p:txBody>
      </p:sp>
      <p:sp>
        <p:nvSpPr>
          <p:cNvPr id="32" name="Tile7">
            <a:hlinkClick r:id="" action="ppaction://noaction"/>
          </p:cNvPr>
          <p:cNvSpPr/>
          <p:nvPr/>
        </p:nvSpPr>
        <p:spPr>
          <a:xfrm>
            <a:off x="8147022" y="3160000"/>
            <a:ext cx="3435377" cy="764000"/>
          </a:xfrm>
          <a:prstGeom prst="roundRect">
            <a:avLst>
              <a:gd name="adj" fmla="val 8000"/>
            </a:avLst>
          </a:prstGeom>
          <a:solidFill>
            <a:srgbClr val="FFFFFF"/>
          </a:solidFill>
          <a:ln w="9525">
            <a:solidFill>
              <a:srgbClr val="D9D9D6"/>
            </a:solidFill>
          </a:ln>
        </p:spPr>
        <p:txBody>
          <a:bodyPr wrap="square" lIns="693333" tIns="66667" rIns="333333" bIns="66667" anchor="ctr">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Coordinate every team on one view</a:t>
            </a:r>
          </a:p>
        </p:txBody>
      </p:sp>
      <p:sp>
        <p:nvSpPr>
          <p:cNvPr id="33" name="Badge7">
            <a:hlinkClick r:id="" action="ppaction://noaction"/>
          </p:cNvPr>
          <p:cNvSpPr/>
          <p:nvPr/>
        </p:nvSpPr>
        <p:spPr>
          <a:xfrm>
            <a:off x="8277244" y="3350223"/>
            <a:ext cx="440000" cy="355334"/>
          </a:xfrm>
          <a:prstGeom prst="roundRect">
            <a:avLst>
              <a:gd name="adj" fmla="val 22000"/>
            </a:avLst>
          </a:prstGeom>
          <a:solidFill>
            <a:srgbClr val="F36C01"/>
          </a:solidFill>
          <a:ln>
            <a:noFill/>
          </a:ln>
        </p:spPr>
        <p:txBody>
          <a:bodyPr wrap="square" lIns="13333" tIns="13333" rIns="1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7</a:t>
            </a:r>
          </a:p>
        </p:txBody>
      </p:sp>
      <p:sp>
        <p:nvSpPr>
          <p:cNvPr id="35" name="Tile8">
            <a:hlinkClick r:id="" action="ppaction://noaction"/>
          </p:cNvPr>
          <p:cNvSpPr/>
          <p:nvPr/>
        </p:nvSpPr>
        <p:spPr>
          <a:xfrm>
            <a:off x="609601" y="4266667"/>
            <a:ext cx="3435377" cy="764000"/>
          </a:xfrm>
          <a:prstGeom prst="roundRect">
            <a:avLst>
              <a:gd name="adj" fmla="val 8000"/>
            </a:avLst>
          </a:prstGeom>
          <a:solidFill>
            <a:srgbClr val="FFFFFF"/>
          </a:solidFill>
          <a:ln w="9525">
            <a:solidFill>
              <a:srgbClr val="D9D9D6"/>
            </a:solidFill>
          </a:ln>
        </p:spPr>
        <p:txBody>
          <a:bodyPr wrap="square" lIns="693333" tIns="66667" rIns="333333" bIns="66667" anchor="ctr">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Retain expert knowledge, onboard faster</a:t>
            </a:r>
          </a:p>
        </p:txBody>
      </p:sp>
      <p:sp>
        <p:nvSpPr>
          <p:cNvPr id="36" name="Badge8">
            <a:hlinkClick r:id="" action="ppaction://noaction"/>
          </p:cNvPr>
          <p:cNvSpPr/>
          <p:nvPr/>
        </p:nvSpPr>
        <p:spPr>
          <a:xfrm>
            <a:off x="739823" y="4456889"/>
            <a:ext cx="440000" cy="355334"/>
          </a:xfrm>
          <a:prstGeom prst="roundRect">
            <a:avLst>
              <a:gd name="adj" fmla="val 22000"/>
            </a:avLst>
          </a:prstGeom>
          <a:solidFill>
            <a:srgbClr val="F36C01"/>
          </a:solidFill>
          <a:ln>
            <a:noFill/>
          </a:ln>
        </p:spPr>
        <p:txBody>
          <a:bodyPr wrap="square" lIns="13333" tIns="13333" rIns="1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8</a:t>
            </a:r>
          </a:p>
        </p:txBody>
      </p:sp>
      <p:sp>
        <p:nvSpPr>
          <p:cNvPr id="38" name="Tile9">
            <a:hlinkClick r:id="" action="ppaction://noaction"/>
          </p:cNvPr>
          <p:cNvSpPr/>
          <p:nvPr/>
        </p:nvSpPr>
        <p:spPr>
          <a:xfrm>
            <a:off x="4378312" y="4266667"/>
            <a:ext cx="3435377" cy="764000"/>
          </a:xfrm>
          <a:prstGeom prst="roundRect">
            <a:avLst>
              <a:gd name="adj" fmla="val 8000"/>
            </a:avLst>
          </a:prstGeom>
          <a:solidFill>
            <a:srgbClr val="FFFFFF"/>
          </a:solidFill>
          <a:ln w="9525">
            <a:solidFill>
              <a:srgbClr val="D9D9D6"/>
            </a:solidFill>
          </a:ln>
        </p:spPr>
        <p:txBody>
          <a:bodyPr wrap="square" lIns="693333" tIns="66667" rIns="333333" bIns="66667" anchor="ctr">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Manage asset integrity and inspections</a:t>
            </a:r>
          </a:p>
        </p:txBody>
      </p:sp>
      <p:sp>
        <p:nvSpPr>
          <p:cNvPr id="39" name="Badge9">
            <a:hlinkClick r:id="" action="ppaction://noaction"/>
          </p:cNvPr>
          <p:cNvSpPr/>
          <p:nvPr/>
        </p:nvSpPr>
        <p:spPr>
          <a:xfrm>
            <a:off x="4508533" y="4456889"/>
            <a:ext cx="440000" cy="355334"/>
          </a:xfrm>
          <a:prstGeom prst="roundRect">
            <a:avLst>
              <a:gd name="adj" fmla="val 22000"/>
            </a:avLst>
          </a:prstGeom>
          <a:solidFill>
            <a:srgbClr val="F36C01"/>
          </a:solidFill>
          <a:ln>
            <a:noFill/>
          </a:ln>
        </p:spPr>
        <p:txBody>
          <a:bodyPr wrap="square" lIns="13333" tIns="13333" rIns="1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9</a:t>
            </a:r>
          </a:p>
        </p:txBody>
      </p:sp>
      <p:sp>
        <p:nvSpPr>
          <p:cNvPr id="41" name="Tile10">
            <a:hlinkClick r:id="" action="ppaction://noaction"/>
          </p:cNvPr>
          <p:cNvSpPr/>
          <p:nvPr/>
        </p:nvSpPr>
        <p:spPr>
          <a:xfrm>
            <a:off x="8147022" y="4266667"/>
            <a:ext cx="3435377" cy="764000"/>
          </a:xfrm>
          <a:prstGeom prst="roundRect">
            <a:avLst>
              <a:gd name="adj" fmla="val 8000"/>
            </a:avLst>
          </a:prstGeom>
          <a:solidFill>
            <a:srgbClr val="FFFFFF"/>
          </a:solidFill>
          <a:ln w="9525">
            <a:solidFill>
              <a:srgbClr val="D9D9D6"/>
            </a:solidFill>
          </a:ln>
        </p:spPr>
        <p:txBody>
          <a:bodyPr wrap="square" lIns="693333" tIns="66667" rIns="333333" bIns="66667" anchor="ctr">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Act on reliability data in context</a:t>
            </a:r>
          </a:p>
        </p:txBody>
      </p:sp>
      <p:sp>
        <p:nvSpPr>
          <p:cNvPr id="42" name="Badge10">
            <a:hlinkClick r:id="" action="ppaction://noaction"/>
          </p:cNvPr>
          <p:cNvSpPr/>
          <p:nvPr/>
        </p:nvSpPr>
        <p:spPr>
          <a:xfrm>
            <a:off x="8277244" y="4456889"/>
            <a:ext cx="440000" cy="355334"/>
          </a:xfrm>
          <a:prstGeom prst="roundRect">
            <a:avLst>
              <a:gd name="adj" fmla="val 22000"/>
            </a:avLst>
          </a:prstGeom>
          <a:solidFill>
            <a:srgbClr val="F36C01"/>
          </a:solidFill>
          <a:ln>
            <a:noFill/>
          </a:ln>
        </p:spPr>
        <p:txBody>
          <a:bodyPr wrap="square" lIns="13333" tIns="13333" rIns="1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10</a:t>
            </a:r>
          </a:p>
        </p:txBody>
      </p:sp>
      <p:sp>
        <p:nvSpPr>
          <p:cNvPr id="44" name="Tile11">
            <a:hlinkClick r:id="" action="ppaction://noaction"/>
          </p:cNvPr>
          <p:cNvSpPr/>
          <p:nvPr/>
        </p:nvSpPr>
        <p:spPr>
          <a:xfrm>
            <a:off x="609601" y="5373334"/>
            <a:ext cx="3435377" cy="764000"/>
          </a:xfrm>
          <a:prstGeom prst="roundRect">
            <a:avLst>
              <a:gd name="adj" fmla="val 8000"/>
            </a:avLst>
          </a:prstGeom>
          <a:solidFill>
            <a:srgbClr val="FFFFFF"/>
          </a:solidFill>
          <a:ln w="9525">
            <a:solidFill>
              <a:srgbClr val="D9D9D6"/>
            </a:solidFill>
          </a:ln>
        </p:spPr>
        <p:txBody>
          <a:bodyPr wrap="square" lIns="693333" tIns="66667" rIns="333333" bIns="66667" anchor="ctr">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Deliver turnarounds on time and on budget</a:t>
            </a:r>
          </a:p>
        </p:txBody>
      </p:sp>
      <p:sp>
        <p:nvSpPr>
          <p:cNvPr id="45" name="Badge11">
            <a:hlinkClick r:id="" action="ppaction://noaction"/>
          </p:cNvPr>
          <p:cNvSpPr/>
          <p:nvPr/>
        </p:nvSpPr>
        <p:spPr>
          <a:xfrm>
            <a:off x="739823" y="5563556"/>
            <a:ext cx="440000" cy="355334"/>
          </a:xfrm>
          <a:prstGeom prst="roundRect">
            <a:avLst>
              <a:gd name="adj" fmla="val 22000"/>
            </a:avLst>
          </a:prstGeom>
          <a:solidFill>
            <a:srgbClr val="F36C01"/>
          </a:solidFill>
          <a:ln>
            <a:noFill/>
          </a:ln>
        </p:spPr>
        <p:txBody>
          <a:bodyPr wrap="square" lIns="13333" tIns="13333" rIns="1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11</a:t>
            </a:r>
          </a:p>
        </p:txBody>
      </p:sp>
      <p:sp>
        <p:nvSpPr>
          <p:cNvPr id="47" name="Tile12">
            <a:hlinkClick r:id="" action="ppaction://noaction"/>
          </p:cNvPr>
          <p:cNvSpPr/>
          <p:nvPr/>
        </p:nvSpPr>
        <p:spPr>
          <a:xfrm>
            <a:off x="4378312" y="5373334"/>
            <a:ext cx="3435377" cy="764000"/>
          </a:xfrm>
          <a:prstGeom prst="roundRect">
            <a:avLst>
              <a:gd name="adj" fmla="val 8000"/>
            </a:avLst>
          </a:prstGeom>
          <a:solidFill>
            <a:srgbClr val="FFFFFF"/>
          </a:solidFill>
          <a:ln w="9525">
            <a:solidFill>
              <a:srgbClr val="D9D9D6"/>
            </a:solidFill>
          </a:ln>
        </p:spPr>
        <p:txBody>
          <a:bodyPr wrap="square" lIns="693333" tIns="66667" rIns="333333" bIns="66667" anchor="ctr">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Keep engineering data accurate</a:t>
            </a:r>
          </a:p>
        </p:txBody>
      </p:sp>
      <p:sp>
        <p:nvSpPr>
          <p:cNvPr id="48" name="Badge12">
            <a:hlinkClick r:id="" action="ppaction://noaction"/>
          </p:cNvPr>
          <p:cNvSpPr/>
          <p:nvPr/>
        </p:nvSpPr>
        <p:spPr>
          <a:xfrm>
            <a:off x="4508533" y="5563556"/>
            <a:ext cx="440000" cy="355334"/>
          </a:xfrm>
          <a:prstGeom prst="roundRect">
            <a:avLst>
              <a:gd name="adj" fmla="val 22000"/>
            </a:avLst>
          </a:prstGeom>
          <a:solidFill>
            <a:srgbClr val="F36C01"/>
          </a:solidFill>
          <a:ln>
            <a:noFill/>
          </a:ln>
        </p:spPr>
        <p:txBody>
          <a:bodyPr wrap="square" lIns="13333" tIns="13333" rIns="1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12</a:t>
            </a:r>
          </a:p>
        </p:txBody>
      </p:sp>
      <p:sp>
        <p:nvSpPr>
          <p:cNvPr id="50" name="Tile13">
            <a:hlinkClick r:id="rId7" action="ppaction://hlinksldjump"/>
          </p:cNvPr>
          <p:cNvSpPr/>
          <p:nvPr/>
        </p:nvSpPr>
        <p:spPr>
          <a:xfrm>
            <a:off x="8147022" y="5373334"/>
            <a:ext cx="3435377" cy="764000"/>
          </a:xfrm>
          <a:prstGeom prst="roundRect">
            <a:avLst>
              <a:gd name="adj" fmla="val 8000"/>
            </a:avLst>
          </a:prstGeom>
          <a:solidFill>
            <a:srgbClr val="FFFFFF"/>
          </a:solidFill>
          <a:ln w="9525">
            <a:solidFill>
              <a:srgbClr val="D9D9D6"/>
            </a:solidFill>
          </a:ln>
        </p:spPr>
        <p:txBody>
          <a:bodyPr wrap="square" lIns="693333" tIns="66667" rIns="333333" bIns="66667" anchor="ctr">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Turn operational data into decisions</a:t>
            </a:r>
          </a:p>
        </p:txBody>
      </p:sp>
      <p:sp>
        <p:nvSpPr>
          <p:cNvPr id="51" name="Badge13">
            <a:hlinkClick r:id="rId7" action="ppaction://hlinksldjump"/>
          </p:cNvPr>
          <p:cNvSpPr/>
          <p:nvPr/>
        </p:nvSpPr>
        <p:spPr>
          <a:xfrm>
            <a:off x="8277244" y="5563556"/>
            <a:ext cx="440000" cy="355334"/>
          </a:xfrm>
          <a:prstGeom prst="roundRect">
            <a:avLst>
              <a:gd name="adj" fmla="val 22000"/>
            </a:avLst>
          </a:prstGeom>
          <a:solidFill>
            <a:srgbClr val="F36C01"/>
          </a:solidFill>
          <a:ln>
            <a:noFill/>
          </a:ln>
        </p:spPr>
        <p:txBody>
          <a:bodyPr wrap="square" lIns="13333" tIns="13333" rIns="1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13</a:t>
            </a:r>
          </a:p>
        </p:txBody>
      </p:sp>
      <p:grpSp>
        <p:nvGrpSpPr>
          <p:cNvPr id="2" name="Group 1">
            <a:extLst>
              <a:ext uri="{FF2B5EF4-FFF2-40B4-BE49-F238E27FC236}">
                <a16:creationId xmlns:a16="http://schemas.microsoft.com/office/drawing/2014/main" id="{B92D6755-5D2D-3564-AFD2-AB6890B37AD8}"/>
              </a:ext>
            </a:extLst>
          </p:cNvPr>
          <p:cNvGrpSpPr/>
          <p:nvPr/>
        </p:nvGrpSpPr>
        <p:grpSpPr>
          <a:xfrm>
            <a:off x="10034566" y="110554"/>
            <a:ext cx="800952" cy="281816"/>
            <a:chOff x="9701652" y="252026"/>
            <a:chExt cx="992458" cy="349197"/>
          </a:xfrm>
        </p:grpSpPr>
        <p:pic>
          <p:nvPicPr>
            <p:cNvPr id="3" name="Picture 2" descr="Icon&#10;&#10;Description automatically generated">
              <a:extLst>
                <a:ext uri="{FF2B5EF4-FFF2-40B4-BE49-F238E27FC236}">
                  <a16:creationId xmlns:a16="http://schemas.microsoft.com/office/drawing/2014/main" id="{58C0C723-4820-6F0E-6EF3-ADB23D7C024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4" name="Straight Connector 3">
              <a:extLst>
                <a:ext uri="{FF2B5EF4-FFF2-40B4-BE49-F238E27FC236}">
                  <a16:creationId xmlns:a16="http://schemas.microsoft.com/office/drawing/2014/main" id="{F76B4430-3E43-D216-B8B2-F7A8C13F6644}"/>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5" name="Graphic 4">
            <a:extLst>
              <a:ext uri="{FF2B5EF4-FFF2-40B4-BE49-F238E27FC236}">
                <a16:creationId xmlns:a16="http://schemas.microsoft.com/office/drawing/2014/main" id="{EE497316-E00E-3554-F60E-3A860AEB6B7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950200" y="184048"/>
            <a:ext cx="1061148" cy="160117"/>
          </a:xfrm>
          <a:prstGeom prst="rect">
            <a:avLst/>
          </a:prstGeom>
        </p:spPr>
      </p:pic>
      <p:pic>
        <p:nvPicPr>
          <p:cNvPr id="6" name="Picture 5">
            <a:extLst>
              <a:ext uri="{FF2B5EF4-FFF2-40B4-BE49-F238E27FC236}">
                <a16:creationId xmlns:a16="http://schemas.microsoft.com/office/drawing/2014/main" id="{DBE1ABEF-F608-DB67-6FB8-7DA340A8C72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8" name="Shape 3">
            <a:extLst>
              <a:ext uri="{FF2B5EF4-FFF2-40B4-BE49-F238E27FC236}">
                <a16:creationId xmlns:a16="http://schemas.microsoft.com/office/drawing/2014/main" id="{7615310C-6D10-879D-0DFC-7A6C21E7F623}"/>
              </a:ext>
            </a:extLst>
          </p:cNvPr>
          <p:cNvSpPr/>
          <p:nvPr/>
        </p:nvSpPr>
        <p:spPr>
          <a:xfrm>
            <a:off x="609600" y="737313"/>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
        <p:nvSpPr>
          <p:cNvPr id="9" name="Rectangle 8">
            <a:extLst>
              <a:ext uri="{FF2B5EF4-FFF2-40B4-BE49-F238E27FC236}">
                <a16:creationId xmlns:a16="http://schemas.microsoft.com/office/drawing/2014/main" id="{03771F38-AD72-7EAD-55A4-3DB51074DDA3}"/>
              </a:ext>
            </a:extLst>
          </p:cNvPr>
          <p:cNvSpPr/>
          <p:nvPr/>
        </p:nvSpPr>
        <p:spPr>
          <a:xfrm>
            <a:off x="171145" y="6290235"/>
            <a:ext cx="1677032" cy="52429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Hero"/>
          <p:cNvSpPr txBox="1"/>
          <p:nvPr/>
        </p:nvSpPr>
        <p:spPr>
          <a:xfrm>
            <a:off x="600419" y="340089"/>
            <a:ext cx="9100768" cy="1666667"/>
          </a:xfrm>
          <a:prstGeom prst="rect">
            <a:avLst/>
          </a:prstGeom>
        </p:spPr>
        <p:txBody>
          <a:bodyPr wrap="square" lIns="0" tIns="0" rIns="0" bIns="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Montserrat" pitchFamily="2" charset="77"/>
                <a:ea typeface="Noto Sans"/>
              </a:rPr>
              <a:t>Not just a model browser.</a:t>
            </a:r>
          </a:p>
          <a:p>
            <a:pPr marL="0" marR="0" lvl="0" indent="0" algn="l" defTabSz="609585" rtl="0" eaLnBrk="1" fontAlgn="auto" latinLnBrk="0" hangingPunct="1">
              <a:lnSpc>
                <a:spcPct val="100000"/>
              </a:lnSpc>
              <a:spcBef>
                <a:spcPts val="533"/>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Montserrat" pitchFamily="2" charset="77"/>
                <a:ea typeface="Noto Sans"/>
              </a:rPr>
              <a:t>It’s the solution that lifts your </a:t>
            </a:r>
            <a:r>
              <a:rPr kumimoji="0" lang="en-US" sz="2800" b="1" i="0" u="none" strike="noStrike" kern="1200" cap="none" spc="0" normalizeH="0" baseline="0" noProof="0">
                <a:ln>
                  <a:noFill/>
                </a:ln>
                <a:solidFill>
                  <a:srgbClr val="F36C01"/>
                </a:solidFill>
                <a:effectLst/>
                <a:uLnTx/>
                <a:uFillTx/>
                <a:latin typeface="Montserrat" pitchFamily="2" charset="77"/>
                <a:ea typeface="Noto Sans"/>
              </a:rPr>
              <a:t>plant operations </a:t>
            </a:r>
            <a:r>
              <a:rPr kumimoji="0" lang="en-US" sz="2800" b="1" i="0" u="none" strike="noStrike" kern="1200" cap="none" spc="0" normalizeH="0" baseline="0" noProof="0">
                <a:ln>
                  <a:noFill/>
                </a:ln>
                <a:solidFill>
                  <a:srgbClr val="002060"/>
                </a:solidFill>
                <a:effectLst/>
                <a:uLnTx/>
                <a:uFillTx/>
                <a:latin typeface="Montserrat" pitchFamily="2" charset="77"/>
                <a:ea typeface="Noto Sans"/>
              </a:rPr>
              <a:t>to the </a:t>
            </a:r>
            <a:r>
              <a:rPr kumimoji="0" lang="en-US" sz="2800" b="1" i="0" u="none" strike="noStrike" kern="1200" cap="none" spc="0" normalizeH="0" baseline="0" noProof="0">
                <a:ln>
                  <a:noFill/>
                </a:ln>
                <a:solidFill>
                  <a:srgbClr val="F36C01"/>
                </a:solidFill>
                <a:effectLst/>
                <a:uLnTx/>
                <a:uFillTx/>
                <a:latin typeface="Montserrat" pitchFamily="2" charset="77"/>
                <a:ea typeface="Noto Sans"/>
              </a:rPr>
              <a:t>next level</a:t>
            </a:r>
            <a:r>
              <a:rPr kumimoji="0" lang="en-US" sz="2800" b="1" i="0" u="none" strike="noStrike" kern="1200" cap="none" spc="0" normalizeH="0" baseline="0" noProof="0">
                <a:ln>
                  <a:noFill/>
                </a:ln>
                <a:solidFill>
                  <a:srgbClr val="333F48"/>
                </a:solidFill>
                <a:effectLst/>
                <a:uLnTx/>
                <a:uFillTx/>
                <a:latin typeface="Montserrat" pitchFamily="2" charset="77"/>
                <a:ea typeface="Noto Sans"/>
              </a:rPr>
              <a:t>.</a:t>
            </a:r>
          </a:p>
        </p:txBody>
      </p:sp>
      <p:sp>
        <p:nvSpPr>
          <p:cNvPr id="12" name="Card1"/>
          <p:cNvSpPr/>
          <p:nvPr/>
        </p:nvSpPr>
        <p:spPr>
          <a:xfrm>
            <a:off x="609600" y="2520821"/>
            <a:ext cx="2543200" cy="1960000"/>
          </a:xfrm>
          <a:prstGeom prst="roundRect">
            <a:avLst>
              <a:gd name="adj" fmla="val 6000"/>
            </a:avLst>
          </a:prstGeom>
          <a:solidFill>
            <a:srgbClr val="FFFFFF"/>
          </a:solidFill>
          <a:ln w="9525">
            <a:solidFill>
              <a:srgbClr val="D9D9D6"/>
            </a:solidFill>
          </a:ln>
        </p:spPr>
        <p:txBody>
          <a:bodyPr wrap="square" lIns="146667" tIns="53333" rIns="146667" bIns="53333"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1C1C1C"/>
              </a:solidFill>
              <a:effectLst/>
              <a:uLnTx/>
              <a:uFillTx/>
              <a:latin typeface="Open Sans" pitchFamily="2" charset="0"/>
              <a:ea typeface="Open Sans" pitchFamily="2" charset="0"/>
              <a:cs typeface="Open Sans" pitchFamily="2" charset="0"/>
            </a:endParaRPr>
          </a:p>
        </p:txBody>
      </p:sp>
      <p:sp>
        <p:nvSpPr>
          <p:cNvPr id="13" name="Chk1"/>
          <p:cNvSpPr/>
          <p:nvPr/>
        </p:nvSpPr>
        <p:spPr>
          <a:xfrm>
            <a:off x="809600" y="2720821"/>
            <a:ext cx="400000" cy="400000"/>
          </a:xfrm>
          <a:prstGeom prst="roundRect">
            <a:avLst>
              <a:gd name="adj" fmla="val 50000"/>
            </a:avLst>
          </a:prstGeom>
          <a:solidFill>
            <a:srgbClr val="F36C01"/>
          </a:solidFill>
          <a:ln>
            <a:noFill/>
          </a:ln>
        </p:spPr>
        <p:txBody>
          <a:bodyPr wrap="square" lIns="13333" tIns="13333" rIns="1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733"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a:t>
            </a:r>
          </a:p>
        </p:txBody>
      </p:sp>
      <p:sp>
        <p:nvSpPr>
          <p:cNvPr id="14" name="CT1"/>
          <p:cNvSpPr txBox="1"/>
          <p:nvPr/>
        </p:nvSpPr>
        <p:spPr>
          <a:xfrm>
            <a:off x="809600" y="3240822"/>
            <a:ext cx="2183200" cy="533333"/>
          </a:xfrm>
          <a:prstGeom prst="rect">
            <a:avLst/>
          </a:prstGeom>
        </p:spPr>
        <p:txBody>
          <a:bodyPr wrap="square" lIns="0" tIns="0" rIns="0" bIns="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667"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One source of truth</a:t>
            </a:r>
          </a:p>
        </p:txBody>
      </p:sp>
      <p:sp>
        <p:nvSpPr>
          <p:cNvPr id="15" name="CD1"/>
          <p:cNvSpPr txBox="1"/>
          <p:nvPr/>
        </p:nvSpPr>
        <p:spPr>
          <a:xfrm>
            <a:off x="809600" y="3800821"/>
            <a:ext cx="2183200" cy="586667"/>
          </a:xfrm>
          <a:prstGeom prst="rect">
            <a:avLst/>
          </a:prstGeom>
        </p:spPr>
        <p:txBody>
          <a:bodyPr wrap="square" lIns="0" tIns="0" rIns="0" bIns="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67" b="0" i="0" u="none" strike="noStrike" kern="1200" cap="none" spc="0" normalizeH="0" baseline="0" noProof="0">
                <a:ln>
                  <a:noFill/>
                </a:ln>
                <a:solidFill>
                  <a:srgbClr val="767676"/>
                </a:solidFill>
                <a:effectLst/>
                <a:uLnTx/>
                <a:uFillTx/>
                <a:latin typeface="Open Sans" pitchFamily="2" charset="0"/>
                <a:ea typeface="Open Sans" pitchFamily="2" charset="0"/>
                <a:cs typeface="Open Sans" pitchFamily="2" charset="0"/>
              </a:rPr>
              <a:t>A single point of entry for every part of the organisation.</a:t>
            </a:r>
          </a:p>
        </p:txBody>
      </p:sp>
      <p:sp>
        <p:nvSpPr>
          <p:cNvPr id="16" name="Card2"/>
          <p:cNvSpPr/>
          <p:nvPr/>
        </p:nvSpPr>
        <p:spPr>
          <a:xfrm>
            <a:off x="3419467" y="2520821"/>
            <a:ext cx="2543200" cy="1960000"/>
          </a:xfrm>
          <a:prstGeom prst="roundRect">
            <a:avLst>
              <a:gd name="adj" fmla="val 6000"/>
            </a:avLst>
          </a:prstGeom>
          <a:solidFill>
            <a:srgbClr val="FFFFFF"/>
          </a:solidFill>
          <a:ln w="9525">
            <a:solidFill>
              <a:srgbClr val="D9D9D6"/>
            </a:solidFill>
          </a:ln>
        </p:spPr>
        <p:txBody>
          <a:bodyPr wrap="square" lIns="146667" tIns="53333" rIns="146667" bIns="53333"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1C1C1C"/>
              </a:solidFill>
              <a:effectLst/>
              <a:uLnTx/>
              <a:uFillTx/>
              <a:latin typeface="Open Sans" pitchFamily="2" charset="0"/>
              <a:ea typeface="Open Sans" pitchFamily="2" charset="0"/>
              <a:cs typeface="Open Sans" pitchFamily="2" charset="0"/>
            </a:endParaRPr>
          </a:p>
        </p:txBody>
      </p:sp>
      <p:sp>
        <p:nvSpPr>
          <p:cNvPr id="17" name="Chk2"/>
          <p:cNvSpPr/>
          <p:nvPr/>
        </p:nvSpPr>
        <p:spPr>
          <a:xfrm>
            <a:off x="3619467" y="2720821"/>
            <a:ext cx="400000" cy="400000"/>
          </a:xfrm>
          <a:prstGeom prst="roundRect">
            <a:avLst>
              <a:gd name="adj" fmla="val 50000"/>
            </a:avLst>
          </a:prstGeom>
          <a:solidFill>
            <a:srgbClr val="F36C01"/>
          </a:solidFill>
          <a:ln>
            <a:noFill/>
          </a:ln>
        </p:spPr>
        <p:txBody>
          <a:bodyPr wrap="square" lIns="13333" tIns="13333" rIns="1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733"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a:t>
            </a:r>
          </a:p>
        </p:txBody>
      </p:sp>
      <p:sp>
        <p:nvSpPr>
          <p:cNvPr id="18" name="CT2"/>
          <p:cNvSpPr txBox="1"/>
          <p:nvPr/>
        </p:nvSpPr>
        <p:spPr>
          <a:xfrm>
            <a:off x="3619467" y="3240822"/>
            <a:ext cx="2183200" cy="533333"/>
          </a:xfrm>
          <a:prstGeom prst="rect">
            <a:avLst/>
          </a:prstGeom>
        </p:spPr>
        <p:txBody>
          <a:bodyPr wrap="square" lIns="0" tIns="0" rIns="0" bIns="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667"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Fits your landscape</a:t>
            </a:r>
          </a:p>
        </p:txBody>
      </p:sp>
      <p:sp>
        <p:nvSpPr>
          <p:cNvPr id="19" name="CD2"/>
          <p:cNvSpPr txBox="1"/>
          <p:nvPr/>
        </p:nvSpPr>
        <p:spPr>
          <a:xfrm>
            <a:off x="3619467" y="3800821"/>
            <a:ext cx="2183200" cy="586667"/>
          </a:xfrm>
          <a:prstGeom prst="rect">
            <a:avLst/>
          </a:prstGeom>
        </p:spPr>
        <p:txBody>
          <a:bodyPr wrap="square" lIns="0" tIns="0" rIns="0" bIns="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67" b="0" i="0" u="none" strike="noStrike" kern="1200" cap="none" spc="0" normalizeH="0" baseline="0" noProof="0">
                <a:ln>
                  <a:noFill/>
                </a:ln>
                <a:solidFill>
                  <a:srgbClr val="767676"/>
                </a:solidFill>
                <a:effectLst/>
                <a:uLnTx/>
                <a:uFillTx/>
                <a:latin typeface="Open Sans" pitchFamily="2" charset="0"/>
                <a:ea typeface="Open Sans" pitchFamily="2" charset="0"/>
                <a:cs typeface="Open Sans" pitchFamily="2" charset="0"/>
              </a:rPr>
              <a:t>Runs alongside your existing operations systems and software.</a:t>
            </a:r>
          </a:p>
        </p:txBody>
      </p:sp>
      <p:sp>
        <p:nvSpPr>
          <p:cNvPr id="20" name="Card3"/>
          <p:cNvSpPr/>
          <p:nvPr/>
        </p:nvSpPr>
        <p:spPr>
          <a:xfrm>
            <a:off x="6229333" y="2520821"/>
            <a:ext cx="2543200" cy="1960000"/>
          </a:xfrm>
          <a:prstGeom prst="roundRect">
            <a:avLst>
              <a:gd name="adj" fmla="val 6000"/>
            </a:avLst>
          </a:prstGeom>
          <a:solidFill>
            <a:srgbClr val="FFFFFF"/>
          </a:solidFill>
          <a:ln w="9525">
            <a:solidFill>
              <a:srgbClr val="D9D9D6"/>
            </a:solidFill>
          </a:ln>
        </p:spPr>
        <p:txBody>
          <a:bodyPr wrap="square" lIns="146667" tIns="53333" rIns="146667" bIns="53333"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1C1C1C"/>
              </a:solidFill>
              <a:effectLst/>
              <a:uLnTx/>
              <a:uFillTx/>
              <a:latin typeface="Open Sans" pitchFamily="2" charset="0"/>
              <a:ea typeface="Open Sans" pitchFamily="2" charset="0"/>
              <a:cs typeface="Open Sans" pitchFamily="2" charset="0"/>
            </a:endParaRPr>
          </a:p>
        </p:txBody>
      </p:sp>
      <p:sp>
        <p:nvSpPr>
          <p:cNvPr id="21" name="Chk3"/>
          <p:cNvSpPr/>
          <p:nvPr/>
        </p:nvSpPr>
        <p:spPr>
          <a:xfrm>
            <a:off x="6429333" y="2720821"/>
            <a:ext cx="400000" cy="400000"/>
          </a:xfrm>
          <a:prstGeom prst="roundRect">
            <a:avLst>
              <a:gd name="adj" fmla="val 50000"/>
            </a:avLst>
          </a:prstGeom>
          <a:solidFill>
            <a:srgbClr val="F36C01"/>
          </a:solidFill>
          <a:ln>
            <a:noFill/>
          </a:ln>
        </p:spPr>
        <p:txBody>
          <a:bodyPr wrap="square" lIns="13333" tIns="13333" rIns="1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733"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a:t>
            </a:r>
          </a:p>
        </p:txBody>
      </p:sp>
      <p:sp>
        <p:nvSpPr>
          <p:cNvPr id="22" name="CT3"/>
          <p:cNvSpPr txBox="1"/>
          <p:nvPr/>
        </p:nvSpPr>
        <p:spPr>
          <a:xfrm>
            <a:off x="6429333" y="3240822"/>
            <a:ext cx="2183200" cy="561818"/>
          </a:xfrm>
          <a:prstGeom prst="rect">
            <a:avLst/>
          </a:prstGeom>
        </p:spPr>
        <p:txBody>
          <a:bodyPr wrap="square" lIns="0" tIns="0" rIns="0" bIns="0" anchor="t">
            <a:noAutofit/>
          </a:bodyPr>
          <a:lstStyle/>
          <a:p>
            <a:pPr defTabSz="609585">
              <a:defRPr/>
            </a:pPr>
            <a:r>
              <a:rPr kumimoji="0" lang="en-US" sz="1650"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Easy to implement</a:t>
            </a:r>
            <a:r>
              <a:rPr lang="en-US" sz="1650" b="1">
                <a:solidFill>
                  <a:srgbClr val="333F48"/>
                </a:solidFill>
                <a:latin typeface="Open Sans" pitchFamily="2" charset="0"/>
                <a:ea typeface="Open Sans" pitchFamily="2" charset="0"/>
                <a:cs typeface="Open Sans" pitchFamily="2" charset="0"/>
              </a:rPr>
              <a:t> and use</a:t>
            </a:r>
            <a:endParaRPr kumimoji="0" lang="en-US" sz="1667"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endParaRPr>
          </a:p>
        </p:txBody>
      </p:sp>
      <p:sp>
        <p:nvSpPr>
          <p:cNvPr id="23" name="CD3"/>
          <p:cNvSpPr txBox="1"/>
          <p:nvPr/>
        </p:nvSpPr>
        <p:spPr>
          <a:xfrm>
            <a:off x="6429333" y="3800821"/>
            <a:ext cx="2183200" cy="586667"/>
          </a:xfrm>
          <a:prstGeom prst="rect">
            <a:avLst/>
          </a:prstGeom>
        </p:spPr>
        <p:txBody>
          <a:bodyPr wrap="square" lIns="0" tIns="0" rIns="0" bIns="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67" b="0" i="0" u="none" strike="noStrike" kern="1200" cap="none" spc="0" normalizeH="0" baseline="0" noProof="0">
                <a:ln>
                  <a:noFill/>
                </a:ln>
                <a:solidFill>
                  <a:srgbClr val="767676"/>
                </a:solidFill>
                <a:effectLst/>
                <a:uLnTx/>
                <a:uFillTx/>
                <a:latin typeface="Open Sans" pitchFamily="2" charset="0"/>
                <a:ea typeface="Open Sans" pitchFamily="2" charset="0"/>
                <a:cs typeface="Open Sans" pitchFamily="2" charset="0"/>
              </a:rPr>
              <a:t>Configured and deployed in days, simple training.</a:t>
            </a:r>
          </a:p>
        </p:txBody>
      </p:sp>
      <p:sp>
        <p:nvSpPr>
          <p:cNvPr id="24" name="Card4"/>
          <p:cNvSpPr/>
          <p:nvPr/>
        </p:nvSpPr>
        <p:spPr>
          <a:xfrm>
            <a:off x="9039200" y="2520821"/>
            <a:ext cx="2543200" cy="1960000"/>
          </a:xfrm>
          <a:prstGeom prst="roundRect">
            <a:avLst>
              <a:gd name="adj" fmla="val 6000"/>
            </a:avLst>
          </a:prstGeom>
          <a:solidFill>
            <a:srgbClr val="FFFFFF"/>
          </a:solidFill>
          <a:ln w="9525">
            <a:solidFill>
              <a:srgbClr val="D9D9D6"/>
            </a:solidFill>
          </a:ln>
        </p:spPr>
        <p:txBody>
          <a:bodyPr wrap="square" lIns="146667" tIns="53333" rIns="146667" bIns="53333"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1C1C1C"/>
              </a:solidFill>
              <a:effectLst/>
              <a:uLnTx/>
              <a:uFillTx/>
              <a:latin typeface="Open Sans" pitchFamily="2" charset="0"/>
              <a:ea typeface="Open Sans" pitchFamily="2" charset="0"/>
              <a:cs typeface="Open Sans" pitchFamily="2" charset="0"/>
            </a:endParaRPr>
          </a:p>
        </p:txBody>
      </p:sp>
      <p:sp>
        <p:nvSpPr>
          <p:cNvPr id="25" name="Chk4"/>
          <p:cNvSpPr/>
          <p:nvPr/>
        </p:nvSpPr>
        <p:spPr>
          <a:xfrm>
            <a:off x="9239200" y="2720821"/>
            <a:ext cx="400000" cy="400000"/>
          </a:xfrm>
          <a:prstGeom prst="roundRect">
            <a:avLst>
              <a:gd name="adj" fmla="val 50000"/>
            </a:avLst>
          </a:prstGeom>
          <a:solidFill>
            <a:srgbClr val="F36C01"/>
          </a:solidFill>
          <a:ln>
            <a:noFill/>
          </a:ln>
        </p:spPr>
        <p:txBody>
          <a:bodyPr wrap="square" lIns="13333" tIns="13333" rIns="13333" bIns="1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733"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a:t>
            </a:r>
          </a:p>
        </p:txBody>
      </p:sp>
      <p:sp>
        <p:nvSpPr>
          <p:cNvPr id="26" name="CT4"/>
          <p:cNvSpPr txBox="1"/>
          <p:nvPr/>
        </p:nvSpPr>
        <p:spPr>
          <a:xfrm>
            <a:off x="9239200" y="3240822"/>
            <a:ext cx="2183200" cy="533333"/>
          </a:xfrm>
          <a:prstGeom prst="rect">
            <a:avLst/>
          </a:prstGeom>
        </p:spPr>
        <p:txBody>
          <a:bodyPr wrap="square" lIns="0" tIns="0" rIns="0" bIns="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667" b="1" i="0" u="none" strike="noStrike" kern="1200" cap="none" spc="0" normalizeH="0" baseline="0" noProof="0">
                <a:ln>
                  <a:noFill/>
                </a:ln>
                <a:solidFill>
                  <a:srgbClr val="333F48"/>
                </a:solidFill>
                <a:effectLst/>
                <a:uLnTx/>
                <a:uFillTx/>
                <a:latin typeface="Open Sans" pitchFamily="2" charset="0"/>
                <a:ea typeface="Open Sans" pitchFamily="2" charset="0"/>
                <a:cs typeface="Open Sans" pitchFamily="2" charset="0"/>
              </a:rPr>
              <a:t>Best-in-market</a:t>
            </a:r>
          </a:p>
        </p:txBody>
      </p:sp>
      <p:sp>
        <p:nvSpPr>
          <p:cNvPr id="27" name="CD4"/>
          <p:cNvSpPr txBox="1"/>
          <p:nvPr/>
        </p:nvSpPr>
        <p:spPr>
          <a:xfrm>
            <a:off x="9239200" y="3800821"/>
            <a:ext cx="2183200" cy="586667"/>
          </a:xfrm>
          <a:prstGeom prst="rect">
            <a:avLst/>
          </a:prstGeom>
        </p:spPr>
        <p:txBody>
          <a:bodyPr wrap="square" lIns="0" tIns="0" rIns="0" bIns="0" anchor="t">
            <a:noAutofit/>
          </a:bodyPr>
          <a:lstStyle/>
          <a:p>
            <a:pPr defTabSz="609585">
              <a:defRPr/>
            </a:pPr>
            <a:r>
              <a:rPr kumimoji="0" lang="en-US" sz="1250" b="0" i="0" u="none" strike="noStrike" kern="1200" cap="none" spc="0" normalizeH="0" baseline="0" noProof="0">
                <a:ln>
                  <a:noFill/>
                </a:ln>
                <a:solidFill>
                  <a:srgbClr val="767676"/>
                </a:solidFill>
                <a:effectLst/>
                <a:uLnTx/>
                <a:uFillTx/>
                <a:latin typeface="Open Sans" pitchFamily="2" charset="0"/>
                <a:ea typeface="Open Sans" pitchFamily="2" charset="0"/>
                <a:cs typeface="Open Sans" pitchFamily="2" charset="0"/>
              </a:rPr>
              <a:t>Leading </a:t>
            </a:r>
            <a:r>
              <a:rPr lang="en-US" sz="1250">
                <a:solidFill>
                  <a:srgbClr val="767676"/>
                </a:solidFill>
                <a:latin typeface="Open Sans" pitchFamily="2" charset="0"/>
                <a:ea typeface="Open Sans" pitchFamily="2" charset="0"/>
                <a:cs typeface="Open Sans" pitchFamily="2" charset="0"/>
              </a:rPr>
              <a:t>graphical </a:t>
            </a:r>
            <a:r>
              <a:rPr kumimoji="0" lang="en-US" sz="1250" b="0" i="0" u="none" strike="noStrike" kern="1200" cap="none" spc="0" normalizeH="0" baseline="0" noProof="0">
                <a:ln>
                  <a:noFill/>
                </a:ln>
                <a:solidFill>
                  <a:srgbClr val="767676"/>
                </a:solidFill>
                <a:effectLst/>
                <a:uLnTx/>
                <a:uFillTx/>
                <a:latin typeface="Open Sans" pitchFamily="2" charset="0"/>
                <a:ea typeface="Open Sans" pitchFamily="2" charset="0"/>
                <a:cs typeface="Open Sans" pitchFamily="2" charset="0"/>
              </a:rPr>
              <a:t>performance and interoperability.</a:t>
            </a:r>
          </a:p>
        </p:txBody>
      </p:sp>
      <p:sp>
        <p:nvSpPr>
          <p:cNvPr id="28" name="Banner"/>
          <p:cNvSpPr/>
          <p:nvPr/>
        </p:nvSpPr>
        <p:spPr>
          <a:xfrm>
            <a:off x="609600" y="4707488"/>
            <a:ext cx="10972800" cy="693333"/>
          </a:xfrm>
          <a:prstGeom prst="roundRect">
            <a:avLst>
              <a:gd name="adj" fmla="val 13000"/>
            </a:avLst>
          </a:prstGeom>
          <a:solidFill>
            <a:srgbClr val="182C61"/>
          </a:solidFill>
          <a:ln>
            <a:noFill/>
          </a:ln>
        </p:spPr>
        <p:txBody>
          <a:bodyPr wrap="square" lIns="213333" tIns="53333" rIns="213333" bIns="53333"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107" normalizeH="0" baseline="0" noProof="0">
                <a:ln>
                  <a:noFill/>
                </a:ln>
                <a:solidFill>
                  <a:srgbClr val="FFFFFF"/>
                </a:solidFill>
                <a:effectLst/>
                <a:uLnTx/>
                <a:uFillTx/>
                <a:latin typeface="Open Sans" pitchFamily="2" charset="0"/>
                <a:ea typeface="Open Sans" pitchFamily="2" charset="0"/>
                <a:cs typeface="Open Sans" pitchFamily="2" charset="0"/>
              </a:rPr>
              <a:t>MANY USE CASES, ONE TWIN   </a:t>
            </a:r>
            <a:r>
              <a:rPr kumimoji="0" lang="en-US" sz="1533" b="0" i="1"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across operations, maintenance and reliability - and your capital projects too.</a:t>
            </a:r>
          </a:p>
        </p:txBody>
      </p:sp>
      <p:grpSp>
        <p:nvGrpSpPr>
          <p:cNvPr id="6" name="Group 5">
            <a:extLst>
              <a:ext uri="{FF2B5EF4-FFF2-40B4-BE49-F238E27FC236}">
                <a16:creationId xmlns:a16="http://schemas.microsoft.com/office/drawing/2014/main" id="{CA8DB2E7-8FD2-0918-59FC-3F11A2844CF0}"/>
              </a:ext>
            </a:extLst>
          </p:cNvPr>
          <p:cNvGrpSpPr/>
          <p:nvPr/>
        </p:nvGrpSpPr>
        <p:grpSpPr>
          <a:xfrm>
            <a:off x="10034566" y="110554"/>
            <a:ext cx="800952" cy="281816"/>
            <a:chOff x="9701652" y="252026"/>
            <a:chExt cx="992458" cy="349197"/>
          </a:xfrm>
        </p:grpSpPr>
        <p:pic>
          <p:nvPicPr>
            <p:cNvPr id="7" name="Picture 6" descr="Icon&#10;&#10;Description automatically generated">
              <a:extLst>
                <a:ext uri="{FF2B5EF4-FFF2-40B4-BE49-F238E27FC236}">
                  <a16:creationId xmlns:a16="http://schemas.microsoft.com/office/drawing/2014/main" id="{4E0F2EBB-7B9B-AD03-4E21-105059C703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8" name="Straight Connector 7">
              <a:extLst>
                <a:ext uri="{FF2B5EF4-FFF2-40B4-BE49-F238E27FC236}">
                  <a16:creationId xmlns:a16="http://schemas.microsoft.com/office/drawing/2014/main" id="{2F4FDF89-89DC-3FC7-F979-B9065E7D992B}"/>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9" name="Graphic 8">
            <a:extLst>
              <a:ext uri="{FF2B5EF4-FFF2-40B4-BE49-F238E27FC236}">
                <a16:creationId xmlns:a16="http://schemas.microsoft.com/office/drawing/2014/main" id="{34854037-C42F-E93F-0FD3-E90DD97EA36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50200" y="184048"/>
            <a:ext cx="1061148" cy="160117"/>
          </a:xfrm>
          <a:prstGeom prst="rect">
            <a:avLst/>
          </a:prstGeom>
        </p:spPr>
      </p:pic>
      <p:pic>
        <p:nvPicPr>
          <p:cNvPr id="10" name="Picture 9">
            <a:extLst>
              <a:ext uri="{FF2B5EF4-FFF2-40B4-BE49-F238E27FC236}">
                <a16:creationId xmlns:a16="http://schemas.microsoft.com/office/drawing/2014/main" id="{BE23EC74-AD60-9164-C550-86127A0938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3" name="Rectangle 2">
            <a:extLst>
              <a:ext uri="{FF2B5EF4-FFF2-40B4-BE49-F238E27FC236}">
                <a16:creationId xmlns:a16="http://schemas.microsoft.com/office/drawing/2014/main" id="{86634EDB-3A4B-E21B-A43B-636ECA9CDFC3}"/>
              </a:ext>
            </a:extLst>
          </p:cNvPr>
          <p:cNvSpPr/>
          <p:nvPr/>
        </p:nvSpPr>
        <p:spPr>
          <a:xfrm>
            <a:off x="171145" y="6290235"/>
            <a:ext cx="1677032" cy="52429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Shape 3">
            <a:extLst>
              <a:ext uri="{FF2B5EF4-FFF2-40B4-BE49-F238E27FC236}">
                <a16:creationId xmlns:a16="http://schemas.microsoft.com/office/drawing/2014/main" id="{41A2CFCB-2957-BAE6-A04E-EEA9CCEE1952}"/>
              </a:ext>
            </a:extLst>
          </p:cNvPr>
          <p:cNvSpPr/>
          <p:nvPr/>
        </p:nvSpPr>
        <p:spPr>
          <a:xfrm>
            <a:off x="609600" y="1778014"/>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5816074-AB58-5772-B07B-FDCBD32B091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CBF50E4-E3E9-DFA2-087C-4F39EC68DB18}"/>
              </a:ext>
            </a:extLst>
          </p:cNvPr>
          <p:cNvSpPr txBox="1"/>
          <p:nvPr/>
        </p:nvSpPr>
        <p:spPr>
          <a:xfrm>
            <a:off x="186812" y="1497700"/>
            <a:ext cx="11818375" cy="4154984"/>
          </a:xfrm>
          <a:prstGeom prst="rect">
            <a:avLst/>
          </a:prstGeom>
          <a:noFill/>
        </p:spPr>
        <p:txBody>
          <a:bodyPr wrap="square" lIns="91440" tIns="45720" rIns="91440" bIns="45720" anchor="t">
            <a:spAutoFit/>
          </a:bodyPr>
          <a:lstStyle/>
          <a:p>
            <a:endParaRPr lang="fi-FI" sz="1200" b="1"/>
          </a:p>
          <a:p>
            <a:r>
              <a:rPr lang="fi-FI" sz="1200" b="1"/>
              <a:t>Act 2 - Maintenance investigates and plans </a:t>
            </a:r>
            <a:br>
              <a:rPr lang="fi-FI" sz="1200"/>
            </a:br>
            <a:r>
              <a:rPr lang="fi-FI" sz="1200"/>
              <a:t>The reliability engineer opens the mark up and then studies the asset view - no context loss, same tag, same 3D.. From eShare, all resolved to the tag: process/vibration history for context, the P&amp;ID to locate isolation points (we could link an isolation plan or create one by redlining the integrated P&amp;ID), the datasheet and maintenance procedure from DMS, the 3D to walk the access route, see what needs to be taken into account. </a:t>
            </a:r>
            <a:r>
              <a:rPr lang="fi-FI" sz="1200" i="1"/>
              <a:t>Could we get related information from Acuprism: such as has this unit failed this way before, what's the fleet history on similar pumps, are the spares in stock? </a:t>
            </a:r>
            <a:r>
              <a:rPr lang="fi-FI" sz="1200"/>
              <a:t>The engineer plans safe isolation and confirms the correct procedure without touching five systems.</a:t>
            </a:r>
          </a:p>
          <a:p>
            <a:endParaRPr lang="fi-FI" sz="1200"/>
          </a:p>
          <a:p>
            <a:r>
              <a:rPr lang="fi-FI" sz="1200">
                <a:solidFill>
                  <a:srgbClr val="FF0000"/>
                </a:solidFill>
              </a:rPr>
              <a:t>To Do:</a:t>
            </a:r>
          </a:p>
          <a:p>
            <a:endParaRPr lang="fi-FI" sz="1200">
              <a:solidFill>
                <a:srgbClr val="FF0000"/>
              </a:solidFill>
            </a:endParaRPr>
          </a:p>
          <a:p>
            <a:r>
              <a:rPr lang="fi-FI" sz="1200">
                <a:solidFill>
                  <a:srgbClr val="FF0000"/>
                </a:solidFill>
              </a:rPr>
              <a:t>Cadmatic</a:t>
            </a:r>
          </a:p>
          <a:p>
            <a:pPr marL="171450" indent="-171450">
              <a:buFont typeface="Arial" panose="020B0604020202020204" pitchFamily="34" charset="0"/>
              <a:buChar char="•"/>
            </a:pPr>
            <a:r>
              <a:rPr lang="fi-FI" sz="1200">
                <a:solidFill>
                  <a:srgbClr val="FF0000"/>
                </a:solidFill>
              </a:rPr>
              <a:t>Reliability Engineer / Maintenance manager starting page </a:t>
            </a:r>
          </a:p>
          <a:p>
            <a:pPr marL="628650" lvl="1" indent="-171450">
              <a:buFont typeface="Arial" panose="020B0604020202020204" pitchFamily="34" charset="0"/>
              <a:buChar char="•"/>
            </a:pPr>
            <a:r>
              <a:rPr lang="fi-FI" sz="1200">
                <a:solidFill>
                  <a:srgbClr val="FF0000"/>
                </a:solidFill>
              </a:rPr>
              <a:t>Markups (maintenance assignment from Act 1)</a:t>
            </a:r>
            <a:endParaRPr lang="fi-FI"/>
          </a:p>
          <a:p>
            <a:pPr marL="628650" lvl="1" indent="-171450">
              <a:buFont typeface="Arial" panose="020B0604020202020204" pitchFamily="34" charset="0"/>
              <a:buChar char="•"/>
            </a:pPr>
            <a:r>
              <a:rPr lang="fi-FI" sz="1200">
                <a:solidFill>
                  <a:srgbClr val="FF0000"/>
                </a:solidFill>
              </a:rPr>
              <a:t>Some KPI’s as a chart?</a:t>
            </a:r>
          </a:p>
          <a:p>
            <a:pPr marL="171450" indent="-171450">
              <a:buFont typeface="Arial" panose="020B0604020202020204" pitchFamily="34" charset="0"/>
              <a:buChar char="•"/>
            </a:pPr>
            <a:r>
              <a:rPr lang="fi-FI" sz="1200">
                <a:solidFill>
                  <a:srgbClr val="FF0000"/>
                </a:solidFill>
              </a:rPr>
              <a:t>Documents </a:t>
            </a:r>
          </a:p>
          <a:p>
            <a:pPr marL="628650" lvl="1" indent="-171450">
              <a:buFont typeface="Arial" panose="020B0604020202020204" pitchFamily="34" charset="0"/>
              <a:buChar char="•"/>
            </a:pPr>
            <a:r>
              <a:rPr lang="fi-FI" sz="1200">
                <a:solidFill>
                  <a:srgbClr val="FF0000"/>
                </a:solidFill>
              </a:rPr>
              <a:t>P&amp;ID</a:t>
            </a:r>
            <a:endParaRPr lang="fi-FI"/>
          </a:p>
          <a:p>
            <a:pPr marL="628650" lvl="1" indent="-171450">
              <a:buFont typeface="Arial" panose="020B0604020202020204" pitchFamily="34" charset="0"/>
              <a:buChar char="•"/>
            </a:pPr>
            <a:r>
              <a:rPr lang="fi-FI" sz="1200">
                <a:solidFill>
                  <a:srgbClr val="FF0000"/>
                </a:solidFill>
              </a:rPr>
              <a:t>Isolation plan in P&amp;ID</a:t>
            </a:r>
          </a:p>
          <a:p>
            <a:pPr marL="628650" lvl="1" indent="-171450">
              <a:buFont typeface="Arial" panose="020B0604020202020204" pitchFamily="34" charset="0"/>
              <a:buChar char="•"/>
            </a:pPr>
            <a:r>
              <a:rPr lang="fi-FI" sz="1200">
                <a:solidFill>
                  <a:srgbClr val="FF0000"/>
                </a:solidFill>
              </a:rPr>
              <a:t>Equipment manual</a:t>
            </a:r>
          </a:p>
          <a:p>
            <a:pPr marL="171450" indent="-171450">
              <a:buFont typeface="Arial" panose="020B0604020202020204" pitchFamily="34" charset="0"/>
              <a:buChar char="•"/>
            </a:pPr>
            <a:r>
              <a:rPr lang="fi-FI" sz="1200">
                <a:solidFill>
                  <a:srgbClr val="FF0000"/>
                </a:solidFill>
              </a:rPr>
              <a:t>Fake hyperlink to Maintenance management system CMMS (esim. IBM Maximo)</a:t>
            </a:r>
          </a:p>
          <a:p>
            <a:pPr marL="171450" indent="-171450">
              <a:buFont typeface="Arial" panose="020B0604020202020204" pitchFamily="34" charset="0"/>
              <a:buChar char="•"/>
            </a:pPr>
            <a:endParaRPr lang="fi-FI" sz="1200">
              <a:solidFill>
                <a:srgbClr val="FF0000"/>
              </a:solidFill>
            </a:endParaRPr>
          </a:p>
          <a:p>
            <a:r>
              <a:rPr lang="fi-FI" sz="1200">
                <a:solidFill>
                  <a:srgbClr val="FF0000"/>
                </a:solidFill>
              </a:rPr>
              <a:t>Acuvate:</a:t>
            </a:r>
          </a:p>
          <a:p>
            <a:r>
              <a:rPr lang="fi-FI" sz="1200">
                <a:solidFill>
                  <a:srgbClr val="FF0000"/>
                </a:solidFill>
              </a:rPr>
              <a:t>Created Work order in CMMS to be visible in eShare</a:t>
            </a:r>
          </a:p>
          <a:p>
            <a:r>
              <a:rPr lang="fi-FI" sz="1200">
                <a:solidFill>
                  <a:srgbClr val="FF0000"/>
                </a:solidFill>
              </a:rPr>
              <a:t>Historian data of vibration</a:t>
            </a:r>
          </a:p>
        </p:txBody>
      </p:sp>
      <p:sp>
        <p:nvSpPr>
          <p:cNvPr id="2" name="TextBox 1">
            <a:extLst>
              <a:ext uri="{FF2B5EF4-FFF2-40B4-BE49-F238E27FC236}">
                <a16:creationId xmlns:a16="http://schemas.microsoft.com/office/drawing/2014/main" id="{2A00B840-6B9F-B1D1-F154-07C0902DB2A2}"/>
              </a:ext>
            </a:extLst>
          </p:cNvPr>
          <p:cNvSpPr txBox="1"/>
          <p:nvPr/>
        </p:nvSpPr>
        <p:spPr>
          <a:xfrm>
            <a:off x="452846" y="522514"/>
            <a:ext cx="9361714" cy="369332"/>
          </a:xfrm>
          <a:prstGeom prst="rect">
            <a:avLst/>
          </a:prstGeom>
          <a:noFill/>
        </p:spPr>
        <p:txBody>
          <a:bodyPr wrap="square" rtlCol="0">
            <a:spAutoFit/>
          </a:bodyPr>
          <a:lstStyle/>
          <a:p>
            <a:r>
              <a:rPr lang="en-US"/>
              <a:t>Idea of possible demo flow</a:t>
            </a:r>
            <a:endParaRPr lang="fi-FI"/>
          </a:p>
        </p:txBody>
      </p:sp>
      <p:grpSp>
        <p:nvGrpSpPr>
          <p:cNvPr id="3" name="Group 2">
            <a:extLst>
              <a:ext uri="{FF2B5EF4-FFF2-40B4-BE49-F238E27FC236}">
                <a16:creationId xmlns:a16="http://schemas.microsoft.com/office/drawing/2014/main" id="{74A48241-22C0-A0CD-6F14-DA7223E6B224}"/>
              </a:ext>
            </a:extLst>
          </p:cNvPr>
          <p:cNvGrpSpPr/>
          <p:nvPr/>
        </p:nvGrpSpPr>
        <p:grpSpPr>
          <a:xfrm>
            <a:off x="10034566" y="110554"/>
            <a:ext cx="800952" cy="281816"/>
            <a:chOff x="9701652" y="252026"/>
            <a:chExt cx="992458" cy="349197"/>
          </a:xfrm>
        </p:grpSpPr>
        <p:pic>
          <p:nvPicPr>
            <p:cNvPr id="5" name="Picture 4" descr="Icon&#10;&#10;Description automatically generated">
              <a:extLst>
                <a:ext uri="{FF2B5EF4-FFF2-40B4-BE49-F238E27FC236}">
                  <a16:creationId xmlns:a16="http://schemas.microsoft.com/office/drawing/2014/main" id="{3B9F9B91-A112-692D-23E4-017FF291F0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6" name="Straight Connector 5">
              <a:extLst>
                <a:ext uri="{FF2B5EF4-FFF2-40B4-BE49-F238E27FC236}">
                  <a16:creationId xmlns:a16="http://schemas.microsoft.com/office/drawing/2014/main" id="{AB6D74CC-3299-1103-DD1D-50B89CCBC3A8}"/>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7" name="Graphic 6">
            <a:extLst>
              <a:ext uri="{FF2B5EF4-FFF2-40B4-BE49-F238E27FC236}">
                <a16:creationId xmlns:a16="http://schemas.microsoft.com/office/drawing/2014/main" id="{2D932E34-C1FA-CD04-3EFB-0994368F47A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50200" y="184048"/>
            <a:ext cx="1061148" cy="160117"/>
          </a:xfrm>
          <a:prstGeom prst="rect">
            <a:avLst/>
          </a:prstGeom>
        </p:spPr>
      </p:pic>
      <p:pic>
        <p:nvPicPr>
          <p:cNvPr id="8" name="Picture 7">
            <a:extLst>
              <a:ext uri="{FF2B5EF4-FFF2-40B4-BE49-F238E27FC236}">
                <a16:creationId xmlns:a16="http://schemas.microsoft.com/office/drawing/2014/main" id="{B80D2327-9423-4306-50C8-A7418C9A01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42201869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4865255-FC65-E497-B9EE-2CCC92B1338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041480F-715B-2E4E-EFC4-F1E0D842E539}"/>
              </a:ext>
            </a:extLst>
          </p:cNvPr>
          <p:cNvSpPr txBox="1"/>
          <p:nvPr/>
        </p:nvSpPr>
        <p:spPr>
          <a:xfrm>
            <a:off x="186812" y="1497700"/>
            <a:ext cx="11818375" cy="1754326"/>
          </a:xfrm>
          <a:prstGeom prst="rect">
            <a:avLst/>
          </a:prstGeom>
          <a:noFill/>
        </p:spPr>
        <p:txBody>
          <a:bodyPr wrap="square">
            <a:spAutoFit/>
          </a:bodyPr>
          <a:lstStyle/>
          <a:p>
            <a:endParaRPr lang="fi-FI" sz="1200"/>
          </a:p>
          <a:p>
            <a:r>
              <a:rPr lang="fi-FI" sz="1200" b="1"/>
              <a:t>Act 3 - </a:t>
            </a:r>
            <a:r>
              <a:rPr lang="fi-FI" sz="1200" b="1" err="1"/>
              <a:t>Work</a:t>
            </a:r>
            <a:r>
              <a:rPr lang="fi-FI" sz="1200" b="1"/>
              <a:t> </a:t>
            </a:r>
            <a:r>
              <a:rPr lang="fi-FI" sz="1200" b="1" err="1"/>
              <a:t>order</a:t>
            </a:r>
            <a:r>
              <a:rPr lang="fi-FI" sz="1200" b="1"/>
              <a:t> </a:t>
            </a:r>
            <a:r>
              <a:rPr lang="fi-FI" sz="1200" b="1" err="1"/>
              <a:t>raised</a:t>
            </a:r>
            <a:r>
              <a:rPr lang="fi-FI" sz="1200" b="1"/>
              <a:t> (CMMS, as a </a:t>
            </a:r>
            <a:r>
              <a:rPr lang="fi-FI" sz="1200" b="1" err="1"/>
              <a:t>deliberate</a:t>
            </a:r>
            <a:r>
              <a:rPr lang="fi-FI" sz="1200" b="1"/>
              <a:t> </a:t>
            </a:r>
            <a:r>
              <a:rPr lang="fi-FI" sz="1200" b="1" err="1"/>
              <a:t>boundary</a:t>
            </a:r>
            <a:r>
              <a:rPr lang="fi-FI" sz="1200" b="1"/>
              <a:t>). </a:t>
            </a:r>
            <a:br>
              <a:rPr lang="fi-FI" sz="1200"/>
            </a:br>
            <a:r>
              <a:rPr lang="fi-FI" sz="1200" err="1"/>
              <a:t>eShare</a:t>
            </a:r>
            <a:r>
              <a:rPr lang="fi-FI" sz="1200"/>
              <a:t> </a:t>
            </a:r>
            <a:r>
              <a:rPr lang="fi-FI" sz="1200" err="1"/>
              <a:t>gave</a:t>
            </a:r>
            <a:r>
              <a:rPr lang="fi-FI" sz="1200"/>
              <a:t> </a:t>
            </a:r>
            <a:r>
              <a:rPr lang="fi-FI" sz="1200" err="1"/>
              <a:t>the</a:t>
            </a:r>
            <a:r>
              <a:rPr lang="fi-FI" sz="1200"/>
              <a:t> </a:t>
            </a:r>
            <a:r>
              <a:rPr lang="fi-FI" sz="1200" err="1"/>
              <a:t>full</a:t>
            </a:r>
            <a:r>
              <a:rPr lang="fi-FI" sz="1200"/>
              <a:t> </a:t>
            </a:r>
            <a:r>
              <a:rPr lang="fi-FI" sz="1200" err="1"/>
              <a:t>context</a:t>
            </a:r>
            <a:r>
              <a:rPr lang="fi-FI" sz="1200"/>
              <a:t> and </a:t>
            </a:r>
            <a:r>
              <a:rPr lang="fi-FI" sz="1200" err="1"/>
              <a:t>the</a:t>
            </a:r>
            <a:r>
              <a:rPr lang="fi-FI" sz="1200"/>
              <a:t> </a:t>
            </a:r>
            <a:r>
              <a:rPr lang="fi-FI" sz="1200" err="1"/>
              <a:t>plan</a:t>
            </a:r>
            <a:r>
              <a:rPr lang="fi-FI" sz="1200"/>
              <a:t>; </a:t>
            </a:r>
            <a:r>
              <a:rPr lang="fi-FI" sz="1200" err="1"/>
              <a:t>the</a:t>
            </a:r>
            <a:r>
              <a:rPr lang="fi-FI" sz="1200"/>
              <a:t> WO is </a:t>
            </a:r>
            <a:r>
              <a:rPr lang="fi-FI" sz="1200" err="1"/>
              <a:t>created</a:t>
            </a:r>
            <a:r>
              <a:rPr lang="fi-FI" sz="1200"/>
              <a:t> in </a:t>
            </a:r>
            <a:r>
              <a:rPr lang="fi-FI" sz="1200" err="1"/>
              <a:t>the</a:t>
            </a:r>
            <a:r>
              <a:rPr lang="fi-FI" sz="1200"/>
              <a:t> CMMS </a:t>
            </a:r>
            <a:r>
              <a:rPr lang="fi-FI" sz="1200" err="1"/>
              <a:t>because</a:t>
            </a:r>
            <a:r>
              <a:rPr lang="fi-FI" sz="1200"/>
              <a:t> </a:t>
            </a:r>
            <a:r>
              <a:rPr lang="fi-FI" sz="1200" err="1"/>
              <a:t>that's</a:t>
            </a:r>
            <a:r>
              <a:rPr lang="fi-FI" sz="1200"/>
              <a:t> </a:t>
            </a:r>
            <a:r>
              <a:rPr lang="fi-FI" sz="1200" err="1"/>
              <a:t>the</a:t>
            </a:r>
            <a:r>
              <a:rPr lang="fi-FI" sz="1200"/>
              <a:t> </a:t>
            </a:r>
            <a:r>
              <a:rPr lang="fi-FI" sz="1200" err="1"/>
              <a:t>system</a:t>
            </a:r>
            <a:r>
              <a:rPr lang="fi-FI" sz="1200"/>
              <a:t> of </a:t>
            </a:r>
            <a:r>
              <a:rPr lang="fi-FI" sz="1200" err="1"/>
              <a:t>record</a:t>
            </a:r>
            <a:r>
              <a:rPr lang="fi-FI" sz="1200"/>
              <a:t> for </a:t>
            </a:r>
            <a:r>
              <a:rPr lang="fi-FI" sz="1200" err="1"/>
              <a:t>work</a:t>
            </a:r>
            <a:r>
              <a:rPr lang="fi-FI" sz="1200"/>
              <a:t>. </a:t>
            </a:r>
            <a:r>
              <a:rPr lang="fi-FI" sz="1200" err="1"/>
              <a:t>Shown</a:t>
            </a:r>
            <a:r>
              <a:rPr lang="fi-FI" sz="1200"/>
              <a:t> as </a:t>
            </a:r>
            <a:r>
              <a:rPr lang="fi-FI" sz="1200" err="1"/>
              <a:t>the</a:t>
            </a:r>
            <a:r>
              <a:rPr lang="fi-FI" sz="1200"/>
              <a:t> </a:t>
            </a:r>
            <a:r>
              <a:rPr lang="fi-FI" sz="1200" err="1"/>
              <a:t>intended</a:t>
            </a:r>
            <a:r>
              <a:rPr lang="fi-FI" sz="1200"/>
              <a:t> </a:t>
            </a:r>
            <a:r>
              <a:rPr lang="fi-FI" sz="1200" err="1"/>
              <a:t>architecture</a:t>
            </a:r>
            <a:r>
              <a:rPr lang="fi-FI" sz="1200"/>
              <a:t> - </a:t>
            </a:r>
            <a:r>
              <a:rPr lang="fi-FI" sz="1200" err="1"/>
              <a:t>click</a:t>
            </a:r>
            <a:r>
              <a:rPr lang="fi-FI" sz="1200"/>
              <a:t> out </a:t>
            </a:r>
            <a:r>
              <a:rPr lang="fi-FI" sz="1200" err="1"/>
              <a:t>or</a:t>
            </a:r>
            <a:r>
              <a:rPr lang="fi-FI" sz="1200"/>
              <a:t> </a:t>
            </a:r>
            <a:r>
              <a:rPr lang="fi-FI" sz="1200" err="1"/>
              <a:t>narrate</a:t>
            </a:r>
            <a:r>
              <a:rPr lang="fi-FI" sz="1200"/>
              <a:t> -</a:t>
            </a:r>
            <a:r>
              <a:rPr lang="fi-FI" sz="1200" err="1"/>
              <a:t>with</a:t>
            </a:r>
            <a:r>
              <a:rPr lang="fi-FI" sz="1200"/>
              <a:t> </a:t>
            </a:r>
            <a:r>
              <a:rPr lang="fi-FI" sz="1200" err="1"/>
              <a:t>the</a:t>
            </a:r>
            <a:r>
              <a:rPr lang="fi-FI" sz="1200"/>
              <a:t> </a:t>
            </a:r>
            <a:r>
              <a:rPr lang="fi-FI" sz="1200" err="1"/>
              <a:t>line</a:t>
            </a:r>
            <a:r>
              <a:rPr lang="fi-FI" sz="1200"/>
              <a:t> </a:t>
            </a:r>
            <a:r>
              <a:rPr lang="fi-FI" sz="1200" err="1"/>
              <a:t>landed</a:t>
            </a:r>
            <a:r>
              <a:rPr lang="fi-FI" sz="1200"/>
              <a:t> </a:t>
            </a:r>
            <a:r>
              <a:rPr lang="fi-FI" sz="1200" err="1"/>
              <a:t>plainly</a:t>
            </a:r>
            <a:r>
              <a:rPr lang="fi-FI" sz="1200"/>
              <a:t>: </a:t>
            </a:r>
            <a:r>
              <a:rPr lang="fi-FI" sz="1200" err="1"/>
              <a:t>eShare</a:t>
            </a:r>
            <a:r>
              <a:rPr lang="fi-FI" sz="1200"/>
              <a:t> </a:t>
            </a:r>
            <a:r>
              <a:rPr lang="fi-FI" sz="1200" err="1"/>
              <a:t>complements</a:t>
            </a:r>
            <a:r>
              <a:rPr lang="fi-FI" sz="1200"/>
              <a:t> </a:t>
            </a:r>
            <a:r>
              <a:rPr lang="fi-FI" sz="1200" err="1"/>
              <a:t>the</a:t>
            </a:r>
            <a:r>
              <a:rPr lang="fi-FI" sz="1200"/>
              <a:t> CMMS, it </a:t>
            </a:r>
            <a:r>
              <a:rPr lang="fi-FI" sz="1200" err="1"/>
              <a:t>doesn't</a:t>
            </a:r>
            <a:r>
              <a:rPr lang="fi-FI" sz="1200"/>
              <a:t> </a:t>
            </a:r>
            <a:r>
              <a:rPr lang="fi-FI" sz="1200" err="1"/>
              <a:t>replace</a:t>
            </a:r>
            <a:r>
              <a:rPr lang="fi-FI" sz="1200"/>
              <a:t> it. </a:t>
            </a:r>
            <a:r>
              <a:rPr lang="fi-FI" sz="1200" err="1"/>
              <a:t>Architectural</a:t>
            </a:r>
            <a:r>
              <a:rPr lang="fi-FI" sz="1200"/>
              <a:t> </a:t>
            </a:r>
            <a:r>
              <a:rPr lang="fi-FI" sz="1200" err="1"/>
              <a:t>discipline</a:t>
            </a:r>
            <a:r>
              <a:rPr lang="fi-FI" sz="1200"/>
              <a:t>, </a:t>
            </a:r>
            <a:r>
              <a:rPr lang="fi-FI" sz="1200" err="1"/>
              <a:t>not</a:t>
            </a:r>
            <a:r>
              <a:rPr lang="fi-FI" sz="1200"/>
              <a:t> a </a:t>
            </a:r>
            <a:r>
              <a:rPr lang="fi-FI" sz="1200" err="1"/>
              <a:t>missing</a:t>
            </a:r>
            <a:r>
              <a:rPr lang="fi-FI" sz="1200"/>
              <a:t> feature. </a:t>
            </a:r>
            <a:r>
              <a:rPr lang="fi-FI" sz="1200" err="1"/>
              <a:t>We</a:t>
            </a:r>
            <a:r>
              <a:rPr lang="fi-FI" sz="1200"/>
              <a:t> </a:t>
            </a:r>
            <a:r>
              <a:rPr lang="fi-FI" sz="1200" err="1"/>
              <a:t>would</a:t>
            </a:r>
            <a:r>
              <a:rPr lang="fi-FI" sz="1200"/>
              <a:t> </a:t>
            </a:r>
            <a:r>
              <a:rPr lang="fi-FI" sz="1200" err="1"/>
              <a:t>need</a:t>
            </a:r>
            <a:r>
              <a:rPr lang="fi-FI" sz="1200"/>
              <a:t> to </a:t>
            </a:r>
            <a:r>
              <a:rPr lang="fi-FI" sz="1200" err="1"/>
              <a:t>be</a:t>
            </a:r>
            <a:r>
              <a:rPr lang="fi-FI" sz="1200"/>
              <a:t> </a:t>
            </a:r>
            <a:r>
              <a:rPr lang="fi-FI" sz="1200" err="1"/>
              <a:t>able</a:t>
            </a:r>
            <a:r>
              <a:rPr lang="fi-FI" sz="1200"/>
              <a:t> to show </a:t>
            </a:r>
            <a:r>
              <a:rPr lang="fi-FI" sz="1200" err="1"/>
              <a:t>that</a:t>
            </a:r>
            <a:r>
              <a:rPr lang="fi-FI" sz="1200"/>
              <a:t> </a:t>
            </a:r>
            <a:r>
              <a:rPr lang="fi-FI" sz="1200" err="1"/>
              <a:t>the</a:t>
            </a:r>
            <a:r>
              <a:rPr lang="fi-FI" sz="1200"/>
              <a:t> </a:t>
            </a:r>
            <a:r>
              <a:rPr lang="fi-FI" sz="1200" err="1"/>
              <a:t>workorder</a:t>
            </a:r>
            <a:r>
              <a:rPr lang="fi-FI" sz="1200"/>
              <a:t> </a:t>
            </a:r>
            <a:r>
              <a:rPr lang="fi-FI" sz="1200" err="1"/>
              <a:t>comes</a:t>
            </a:r>
            <a:r>
              <a:rPr lang="fi-FI" sz="1200"/>
              <a:t> </a:t>
            </a:r>
            <a:r>
              <a:rPr lang="fi-FI" sz="1200" err="1"/>
              <a:t>visible</a:t>
            </a:r>
            <a:r>
              <a:rPr lang="fi-FI" sz="1200"/>
              <a:t> in </a:t>
            </a:r>
            <a:r>
              <a:rPr lang="fi-FI" sz="1200" err="1"/>
              <a:t>eShare</a:t>
            </a:r>
            <a:r>
              <a:rPr lang="fi-FI" sz="1200"/>
              <a:t>. And </a:t>
            </a:r>
            <a:r>
              <a:rPr lang="fi-FI" sz="1200" err="1"/>
              <a:t>then</a:t>
            </a:r>
            <a:r>
              <a:rPr lang="fi-FI" sz="1200"/>
              <a:t> </a:t>
            </a:r>
            <a:r>
              <a:rPr lang="fi-FI" sz="1200" err="1"/>
              <a:t>expalin</a:t>
            </a:r>
            <a:r>
              <a:rPr lang="fi-FI" sz="1200"/>
              <a:t> </a:t>
            </a:r>
            <a:r>
              <a:rPr lang="fi-FI" sz="1200" err="1"/>
              <a:t>that</a:t>
            </a:r>
            <a:r>
              <a:rPr lang="fi-FI" sz="1200"/>
              <a:t> </a:t>
            </a:r>
            <a:r>
              <a:rPr lang="fi-FI" sz="1200" err="1"/>
              <a:t>we</a:t>
            </a:r>
            <a:r>
              <a:rPr lang="fi-FI" sz="1200"/>
              <a:t> </a:t>
            </a:r>
            <a:r>
              <a:rPr lang="fi-FI" sz="1200" err="1"/>
              <a:t>can</a:t>
            </a:r>
            <a:r>
              <a:rPr lang="fi-FI" sz="1200"/>
              <a:t> </a:t>
            </a:r>
            <a:r>
              <a:rPr lang="fi-FI" sz="1200" err="1"/>
              <a:t>also</a:t>
            </a:r>
            <a:r>
              <a:rPr lang="fi-FI" sz="1200"/>
              <a:t> </a:t>
            </a:r>
            <a:r>
              <a:rPr lang="fi-FI" sz="1200" err="1"/>
              <a:t>create</a:t>
            </a:r>
            <a:r>
              <a:rPr lang="fi-FI" sz="1200"/>
              <a:t> a </a:t>
            </a:r>
            <a:r>
              <a:rPr lang="fi-FI" sz="1200" err="1"/>
              <a:t>direct</a:t>
            </a:r>
            <a:r>
              <a:rPr lang="fi-FI" sz="1200"/>
              <a:t> link to </a:t>
            </a:r>
            <a:r>
              <a:rPr lang="fi-FI" sz="1200" err="1"/>
              <a:t>the</a:t>
            </a:r>
            <a:r>
              <a:rPr lang="fi-FI" sz="1200"/>
              <a:t> </a:t>
            </a:r>
            <a:r>
              <a:rPr lang="fi-FI" sz="1200" err="1"/>
              <a:t>workorder</a:t>
            </a:r>
            <a:r>
              <a:rPr lang="fi-FI" sz="1200"/>
              <a:t> in CMMS, </a:t>
            </a:r>
            <a:r>
              <a:rPr lang="fi-FI" sz="1200" err="1"/>
              <a:t>but</a:t>
            </a:r>
            <a:r>
              <a:rPr lang="fi-FI" sz="1200"/>
              <a:t> I </a:t>
            </a:r>
            <a:r>
              <a:rPr lang="fi-FI" sz="1200" err="1"/>
              <a:t>don’t</a:t>
            </a:r>
            <a:r>
              <a:rPr lang="fi-FI" sz="1200"/>
              <a:t> </a:t>
            </a:r>
            <a:r>
              <a:rPr lang="fi-FI" sz="1200" err="1"/>
              <a:t>think</a:t>
            </a:r>
            <a:r>
              <a:rPr lang="fi-FI" sz="1200"/>
              <a:t> </a:t>
            </a:r>
            <a:r>
              <a:rPr lang="fi-FI" sz="1200" err="1"/>
              <a:t>we</a:t>
            </a:r>
            <a:r>
              <a:rPr lang="fi-FI" sz="1200"/>
              <a:t> </a:t>
            </a:r>
            <a:r>
              <a:rPr lang="fi-FI" sz="1200" err="1"/>
              <a:t>can</a:t>
            </a:r>
            <a:r>
              <a:rPr lang="fi-FI" sz="1200"/>
              <a:t> </a:t>
            </a:r>
            <a:r>
              <a:rPr lang="fi-FI" sz="1200" err="1"/>
              <a:t>do</a:t>
            </a:r>
            <a:r>
              <a:rPr lang="fi-FI" sz="1200"/>
              <a:t> it for </a:t>
            </a:r>
            <a:r>
              <a:rPr lang="fi-FI" sz="1200" err="1"/>
              <a:t>this</a:t>
            </a:r>
            <a:r>
              <a:rPr lang="fi-FI" sz="1200"/>
              <a:t> demo, </a:t>
            </a:r>
            <a:r>
              <a:rPr lang="fi-FI" sz="1200" err="1"/>
              <a:t>if</a:t>
            </a:r>
            <a:r>
              <a:rPr lang="fi-FI" sz="1200"/>
              <a:t> </a:t>
            </a:r>
            <a:r>
              <a:rPr lang="fi-FI" sz="1200" err="1"/>
              <a:t>not</a:t>
            </a:r>
            <a:r>
              <a:rPr lang="fi-FI" sz="1200"/>
              <a:t> just a </a:t>
            </a:r>
            <a:r>
              <a:rPr lang="fi-FI" sz="1200" err="1"/>
              <a:t>fake</a:t>
            </a:r>
            <a:r>
              <a:rPr lang="fi-FI" sz="1200"/>
              <a:t> </a:t>
            </a:r>
            <a:r>
              <a:rPr lang="fi-FI" sz="1200" err="1"/>
              <a:t>hyperlink</a:t>
            </a:r>
            <a:r>
              <a:rPr lang="fi-FI" sz="1200"/>
              <a:t>)</a:t>
            </a:r>
          </a:p>
          <a:p>
            <a:r>
              <a:rPr lang="fi-FI" sz="1200" err="1"/>
              <a:t>Explaining</a:t>
            </a:r>
            <a:r>
              <a:rPr lang="fi-FI" sz="1200"/>
              <a:t> </a:t>
            </a:r>
            <a:r>
              <a:rPr lang="fi-FI" sz="1200" err="1"/>
              <a:t>that</a:t>
            </a:r>
            <a:r>
              <a:rPr lang="fi-FI" sz="1200"/>
              <a:t> </a:t>
            </a:r>
            <a:r>
              <a:rPr lang="fi-FI" sz="1200" err="1"/>
              <a:t>now</a:t>
            </a:r>
            <a:r>
              <a:rPr lang="fi-FI" sz="1200"/>
              <a:t> </a:t>
            </a:r>
            <a:r>
              <a:rPr lang="fi-FI" sz="1200" err="1"/>
              <a:t>all</a:t>
            </a:r>
            <a:r>
              <a:rPr lang="fi-FI" sz="1200"/>
              <a:t> </a:t>
            </a:r>
            <a:r>
              <a:rPr lang="fi-FI" sz="1200" err="1"/>
              <a:t>the</a:t>
            </a:r>
            <a:r>
              <a:rPr lang="fi-FI" sz="1200"/>
              <a:t> </a:t>
            </a:r>
            <a:r>
              <a:rPr lang="fi-FI" sz="1200" err="1"/>
              <a:t>relevant</a:t>
            </a:r>
            <a:r>
              <a:rPr lang="fi-FI" sz="1200"/>
              <a:t> </a:t>
            </a:r>
            <a:r>
              <a:rPr lang="fi-FI" sz="1200" err="1"/>
              <a:t>information</a:t>
            </a:r>
            <a:r>
              <a:rPr lang="fi-FI" sz="1200"/>
              <a:t> is </a:t>
            </a:r>
            <a:r>
              <a:rPr lang="fi-FI" sz="1200" err="1"/>
              <a:t>also</a:t>
            </a:r>
            <a:r>
              <a:rPr lang="fi-FI" sz="1200"/>
              <a:t> </a:t>
            </a:r>
            <a:r>
              <a:rPr lang="fi-FI" sz="1200" err="1"/>
              <a:t>available</a:t>
            </a:r>
            <a:r>
              <a:rPr lang="fi-FI" sz="1200"/>
              <a:t> for </a:t>
            </a:r>
            <a:r>
              <a:rPr lang="fi-FI" sz="1200" err="1"/>
              <a:t>the</a:t>
            </a:r>
            <a:r>
              <a:rPr lang="fi-FI" sz="1200"/>
              <a:t> </a:t>
            </a:r>
            <a:r>
              <a:rPr lang="fi-FI" sz="1200" err="1"/>
              <a:t>maintenance</a:t>
            </a:r>
            <a:r>
              <a:rPr lang="fi-FI" sz="1200"/>
              <a:t> </a:t>
            </a:r>
            <a:r>
              <a:rPr lang="fi-FI" sz="1200" err="1"/>
              <a:t>technician</a:t>
            </a:r>
            <a:r>
              <a:rPr lang="fi-FI" sz="1200"/>
              <a:t> and </a:t>
            </a:r>
            <a:r>
              <a:rPr lang="fi-FI" sz="1200" err="1"/>
              <a:t>that</a:t>
            </a:r>
            <a:r>
              <a:rPr lang="fi-FI" sz="1200"/>
              <a:t> </a:t>
            </a:r>
            <a:r>
              <a:rPr lang="fi-FI" sz="1200" err="1"/>
              <a:t>the</a:t>
            </a:r>
            <a:r>
              <a:rPr lang="fi-FI" sz="1200"/>
              <a:t> </a:t>
            </a:r>
            <a:r>
              <a:rPr lang="fi-FI" sz="1200" err="1"/>
              <a:t>work</a:t>
            </a:r>
            <a:r>
              <a:rPr lang="fi-FI" sz="1200"/>
              <a:t> </a:t>
            </a:r>
            <a:r>
              <a:rPr lang="fi-FI" sz="1200" err="1"/>
              <a:t>can</a:t>
            </a:r>
            <a:r>
              <a:rPr lang="fi-FI" sz="1200"/>
              <a:t> </a:t>
            </a:r>
            <a:r>
              <a:rPr lang="fi-FI" sz="1200" err="1"/>
              <a:t>be</a:t>
            </a:r>
            <a:r>
              <a:rPr lang="fi-FI" sz="1200"/>
              <a:t> </a:t>
            </a:r>
            <a:r>
              <a:rPr lang="fi-FI" sz="1200" err="1"/>
              <a:t>handed</a:t>
            </a:r>
            <a:r>
              <a:rPr lang="fi-FI" sz="1200"/>
              <a:t> </a:t>
            </a:r>
            <a:r>
              <a:rPr lang="fi-FI" sz="1200" err="1"/>
              <a:t>over</a:t>
            </a:r>
            <a:r>
              <a:rPr lang="fi-FI" sz="1200"/>
              <a:t> </a:t>
            </a:r>
            <a:r>
              <a:rPr lang="fi-FI" sz="1200" err="1"/>
              <a:t>with</a:t>
            </a:r>
            <a:r>
              <a:rPr lang="fi-FI" sz="1200"/>
              <a:t> ”</a:t>
            </a:r>
            <a:r>
              <a:rPr lang="fi-FI" sz="1200" err="1"/>
              <a:t>virtual</a:t>
            </a:r>
            <a:r>
              <a:rPr lang="fi-FI" sz="1200"/>
              <a:t>” </a:t>
            </a:r>
            <a:r>
              <a:rPr lang="fi-FI" sz="1200" err="1"/>
              <a:t>overview</a:t>
            </a:r>
            <a:r>
              <a:rPr lang="fi-FI" sz="1200"/>
              <a:t>, </a:t>
            </a:r>
            <a:r>
              <a:rPr lang="fi-FI" sz="1200" err="1"/>
              <a:t>instead</a:t>
            </a:r>
            <a:r>
              <a:rPr lang="fi-FI" sz="1200"/>
              <a:t> just </a:t>
            </a:r>
            <a:r>
              <a:rPr lang="fi-FI" sz="1200" err="1"/>
              <a:t>sending</a:t>
            </a:r>
            <a:r>
              <a:rPr lang="fi-FI" sz="1200"/>
              <a:t> </a:t>
            </a:r>
            <a:r>
              <a:rPr lang="fi-FI" sz="1200" err="1"/>
              <a:t>the</a:t>
            </a:r>
            <a:r>
              <a:rPr lang="fi-FI" sz="1200"/>
              <a:t> team to </a:t>
            </a:r>
            <a:r>
              <a:rPr lang="fi-FI" sz="1200" err="1"/>
              <a:t>work</a:t>
            </a:r>
            <a:r>
              <a:rPr lang="fi-FI" sz="1200"/>
              <a:t>.</a:t>
            </a:r>
          </a:p>
          <a:p>
            <a:endParaRPr lang="fi-FI" sz="1200"/>
          </a:p>
        </p:txBody>
      </p:sp>
      <p:sp>
        <p:nvSpPr>
          <p:cNvPr id="2" name="TextBox 1">
            <a:extLst>
              <a:ext uri="{FF2B5EF4-FFF2-40B4-BE49-F238E27FC236}">
                <a16:creationId xmlns:a16="http://schemas.microsoft.com/office/drawing/2014/main" id="{A0086246-FE01-161D-0D10-F50CDDD152A8}"/>
              </a:ext>
            </a:extLst>
          </p:cNvPr>
          <p:cNvSpPr txBox="1"/>
          <p:nvPr/>
        </p:nvSpPr>
        <p:spPr>
          <a:xfrm>
            <a:off x="452846" y="522514"/>
            <a:ext cx="9361714" cy="369332"/>
          </a:xfrm>
          <a:prstGeom prst="rect">
            <a:avLst/>
          </a:prstGeom>
          <a:noFill/>
        </p:spPr>
        <p:txBody>
          <a:bodyPr wrap="square" rtlCol="0">
            <a:spAutoFit/>
          </a:bodyPr>
          <a:lstStyle/>
          <a:p>
            <a:r>
              <a:rPr lang="en-US"/>
              <a:t>Idea of possible demo flow</a:t>
            </a:r>
            <a:endParaRPr lang="fi-FI"/>
          </a:p>
        </p:txBody>
      </p:sp>
      <p:grpSp>
        <p:nvGrpSpPr>
          <p:cNvPr id="8" name="Group 7">
            <a:extLst>
              <a:ext uri="{FF2B5EF4-FFF2-40B4-BE49-F238E27FC236}">
                <a16:creationId xmlns:a16="http://schemas.microsoft.com/office/drawing/2014/main" id="{84D505E7-69C6-0C11-A12C-44C1025938F4}"/>
              </a:ext>
            </a:extLst>
          </p:cNvPr>
          <p:cNvGrpSpPr/>
          <p:nvPr/>
        </p:nvGrpSpPr>
        <p:grpSpPr>
          <a:xfrm>
            <a:off x="10034566" y="110554"/>
            <a:ext cx="800952" cy="281816"/>
            <a:chOff x="9701652" y="252026"/>
            <a:chExt cx="992458" cy="349197"/>
          </a:xfrm>
        </p:grpSpPr>
        <p:pic>
          <p:nvPicPr>
            <p:cNvPr id="9" name="Picture 8" descr="Icon&#10;&#10;Description automatically generated">
              <a:extLst>
                <a:ext uri="{FF2B5EF4-FFF2-40B4-BE49-F238E27FC236}">
                  <a16:creationId xmlns:a16="http://schemas.microsoft.com/office/drawing/2014/main" id="{A0CF311C-9EC7-FBE1-D8FF-B4459FEBE7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10" name="Straight Connector 9">
              <a:extLst>
                <a:ext uri="{FF2B5EF4-FFF2-40B4-BE49-F238E27FC236}">
                  <a16:creationId xmlns:a16="http://schemas.microsoft.com/office/drawing/2014/main" id="{EC59943D-2653-49CB-3030-73B51BBE4332}"/>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11" name="Graphic 10">
            <a:extLst>
              <a:ext uri="{FF2B5EF4-FFF2-40B4-BE49-F238E27FC236}">
                <a16:creationId xmlns:a16="http://schemas.microsoft.com/office/drawing/2014/main" id="{75461EC8-CAC6-FA54-554D-CEAEE1C4358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50200" y="184048"/>
            <a:ext cx="1061148" cy="160117"/>
          </a:xfrm>
          <a:prstGeom prst="rect">
            <a:avLst/>
          </a:prstGeom>
        </p:spPr>
      </p:pic>
      <p:pic>
        <p:nvPicPr>
          <p:cNvPr id="12" name="Picture 11">
            <a:extLst>
              <a:ext uri="{FF2B5EF4-FFF2-40B4-BE49-F238E27FC236}">
                <a16:creationId xmlns:a16="http://schemas.microsoft.com/office/drawing/2014/main" id="{1CE82AA2-A2DC-0A38-7D64-3C5FE3EAF7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2810174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4D09CD3-BBA3-8529-6865-FD213F9EA2E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2896483-7E00-BB7D-281A-1722805EEFDA}"/>
              </a:ext>
            </a:extLst>
          </p:cNvPr>
          <p:cNvSpPr txBox="1"/>
          <p:nvPr/>
        </p:nvSpPr>
        <p:spPr>
          <a:xfrm>
            <a:off x="186812" y="1497700"/>
            <a:ext cx="11818375" cy="2123658"/>
          </a:xfrm>
          <a:prstGeom prst="rect">
            <a:avLst/>
          </a:prstGeom>
          <a:noFill/>
        </p:spPr>
        <p:txBody>
          <a:bodyPr wrap="square">
            <a:spAutoFit/>
          </a:bodyPr>
          <a:lstStyle/>
          <a:p>
            <a:endParaRPr lang="fi-FI" sz="1200"/>
          </a:p>
          <a:p>
            <a:r>
              <a:rPr lang="fi-FI" sz="1200" b="1"/>
              <a:t>Act 4 - </a:t>
            </a:r>
            <a:r>
              <a:rPr lang="fi-FI" sz="1200" b="1" err="1"/>
              <a:t>Operations</a:t>
            </a:r>
            <a:r>
              <a:rPr lang="fi-FI" sz="1200" b="1"/>
              <a:t> </a:t>
            </a:r>
            <a:r>
              <a:rPr lang="fi-FI" sz="1200" b="1" err="1"/>
              <a:t>monitors</a:t>
            </a:r>
            <a:r>
              <a:rPr lang="fi-FI" sz="1200" b="1"/>
              <a:t> to </a:t>
            </a:r>
            <a:r>
              <a:rPr lang="fi-FI" sz="1200" b="1" err="1"/>
              <a:t>close</a:t>
            </a:r>
            <a:r>
              <a:rPr lang="fi-FI" sz="1200" b="1"/>
              <a:t> </a:t>
            </a:r>
            <a:r>
              <a:rPr lang="fi-FI" sz="1200" b="1" err="1"/>
              <a:t>the</a:t>
            </a:r>
            <a:r>
              <a:rPr lang="fi-FI" sz="1200" b="1"/>
              <a:t> </a:t>
            </a:r>
            <a:r>
              <a:rPr lang="fi-FI" sz="1200" b="1" err="1"/>
              <a:t>loop</a:t>
            </a:r>
            <a:br>
              <a:rPr lang="fi-FI" sz="1200"/>
            </a:br>
            <a:r>
              <a:rPr lang="fi-FI" sz="1200" err="1"/>
              <a:t>Once</a:t>
            </a:r>
            <a:r>
              <a:rPr lang="fi-FI" sz="1200"/>
              <a:t> </a:t>
            </a:r>
            <a:r>
              <a:rPr lang="fi-FI" sz="1200" err="1"/>
              <a:t>the</a:t>
            </a:r>
            <a:r>
              <a:rPr lang="fi-FI" sz="1200"/>
              <a:t> WO </a:t>
            </a:r>
            <a:r>
              <a:rPr lang="fi-FI" sz="1200" err="1"/>
              <a:t>exists</a:t>
            </a:r>
            <a:r>
              <a:rPr lang="fi-FI" sz="1200"/>
              <a:t>, </a:t>
            </a:r>
            <a:r>
              <a:rPr lang="fi-FI" sz="1200" err="1"/>
              <a:t>its</a:t>
            </a:r>
            <a:r>
              <a:rPr lang="fi-FI" sz="1200"/>
              <a:t> status </a:t>
            </a:r>
            <a:r>
              <a:rPr lang="fi-FI" sz="1200" err="1"/>
              <a:t>shows</a:t>
            </a:r>
            <a:r>
              <a:rPr lang="fi-FI" sz="1200"/>
              <a:t> in </a:t>
            </a:r>
            <a:r>
              <a:rPr lang="fi-FI" sz="1200" err="1"/>
              <a:t>eShare</a:t>
            </a:r>
            <a:r>
              <a:rPr lang="fi-FI" sz="1200"/>
              <a:t> </a:t>
            </a:r>
            <a:r>
              <a:rPr lang="fi-FI" sz="1200" err="1"/>
              <a:t>against</a:t>
            </a:r>
            <a:r>
              <a:rPr lang="fi-FI" sz="1200"/>
              <a:t> </a:t>
            </a:r>
            <a:r>
              <a:rPr lang="fi-FI" sz="1200" err="1"/>
              <a:t>the</a:t>
            </a:r>
            <a:r>
              <a:rPr lang="fi-FI" sz="1200"/>
              <a:t> </a:t>
            </a:r>
            <a:r>
              <a:rPr lang="fi-FI" sz="1200" err="1"/>
              <a:t>same</a:t>
            </a:r>
            <a:r>
              <a:rPr lang="fi-FI" sz="1200"/>
              <a:t> </a:t>
            </a:r>
            <a:r>
              <a:rPr lang="fi-FI" sz="1200" err="1"/>
              <a:t>tag</a:t>
            </a:r>
            <a:r>
              <a:rPr lang="fi-FI" sz="1200"/>
              <a:t>. </a:t>
            </a:r>
            <a:r>
              <a:rPr lang="fi-FI" sz="1200" err="1"/>
              <a:t>Operations</a:t>
            </a:r>
            <a:r>
              <a:rPr lang="fi-FI" sz="1200"/>
              <a:t> </a:t>
            </a:r>
            <a:r>
              <a:rPr lang="fi-FI" sz="1200" err="1"/>
              <a:t>reopens</a:t>
            </a:r>
            <a:r>
              <a:rPr lang="fi-FI" sz="1200"/>
              <a:t> P-101A and sees </a:t>
            </a:r>
            <a:r>
              <a:rPr lang="fi-FI" sz="1200" err="1"/>
              <a:t>the</a:t>
            </a:r>
            <a:r>
              <a:rPr lang="fi-FI" sz="1200"/>
              <a:t> </a:t>
            </a:r>
            <a:r>
              <a:rPr lang="fi-FI" sz="1200" err="1"/>
              <a:t>planned</a:t>
            </a:r>
            <a:r>
              <a:rPr lang="fi-FI" sz="1200"/>
              <a:t> </a:t>
            </a:r>
            <a:r>
              <a:rPr lang="fi-FI" sz="1200" err="1"/>
              <a:t>work</a:t>
            </a:r>
            <a:r>
              <a:rPr lang="fi-FI" sz="1200"/>
              <a:t>, status, </a:t>
            </a:r>
            <a:r>
              <a:rPr lang="fi-FI" sz="1200" err="1"/>
              <a:t>procedure</a:t>
            </a:r>
            <a:r>
              <a:rPr lang="fi-FI" sz="1200"/>
              <a:t> and </a:t>
            </a:r>
            <a:r>
              <a:rPr lang="fi-FI" sz="1200" err="1"/>
              <a:t>isolation</a:t>
            </a:r>
            <a:r>
              <a:rPr lang="fi-FI" sz="1200"/>
              <a:t> </a:t>
            </a:r>
            <a:r>
              <a:rPr lang="fi-FI" sz="1200" err="1"/>
              <a:t>plan</a:t>
            </a:r>
            <a:r>
              <a:rPr lang="fi-FI" sz="1200"/>
              <a:t> — in </a:t>
            </a:r>
            <a:r>
              <a:rPr lang="fi-FI" sz="1200" err="1"/>
              <a:t>spatial</a:t>
            </a:r>
            <a:r>
              <a:rPr lang="fi-FI" sz="1200"/>
              <a:t> and </a:t>
            </a:r>
            <a:r>
              <a:rPr lang="fi-FI" sz="1200" err="1"/>
              <a:t>operational</a:t>
            </a:r>
            <a:r>
              <a:rPr lang="fi-FI" sz="1200"/>
              <a:t> </a:t>
            </a:r>
            <a:r>
              <a:rPr lang="fi-FI" sz="1200" err="1"/>
              <a:t>context</a:t>
            </a:r>
            <a:r>
              <a:rPr lang="fi-FI" sz="1200"/>
              <a:t>, no CMMS </a:t>
            </a:r>
            <a:r>
              <a:rPr lang="fi-FI" sz="1200" err="1"/>
              <a:t>login</a:t>
            </a:r>
            <a:r>
              <a:rPr lang="fi-FI" sz="1200"/>
              <a:t>. </a:t>
            </a:r>
            <a:r>
              <a:rPr lang="fi-FI" sz="1200" err="1"/>
              <a:t>The</a:t>
            </a:r>
            <a:r>
              <a:rPr lang="fi-FI" sz="1200"/>
              <a:t> </a:t>
            </a:r>
            <a:r>
              <a:rPr lang="fi-FI" sz="1200" err="1"/>
              <a:t>thread</a:t>
            </a:r>
            <a:r>
              <a:rPr lang="fi-FI" sz="1200"/>
              <a:t> </a:t>
            </a:r>
            <a:r>
              <a:rPr lang="fi-FI" sz="1200" err="1"/>
              <a:t>that</a:t>
            </a:r>
            <a:r>
              <a:rPr lang="fi-FI" sz="1200"/>
              <a:t> </a:t>
            </a:r>
            <a:r>
              <a:rPr lang="fi-FI" sz="1200" err="1"/>
              <a:t>began</a:t>
            </a:r>
            <a:r>
              <a:rPr lang="fi-FI" sz="1200"/>
              <a:t> as "</a:t>
            </a:r>
            <a:r>
              <a:rPr lang="fi-FI" sz="1200" err="1"/>
              <a:t>something</a:t>
            </a:r>
            <a:r>
              <a:rPr lang="fi-FI" sz="1200"/>
              <a:t> </a:t>
            </a:r>
            <a:r>
              <a:rPr lang="fi-FI" sz="1200" err="1"/>
              <a:t>looks</a:t>
            </a:r>
            <a:r>
              <a:rPr lang="fi-FI" sz="1200"/>
              <a:t> </a:t>
            </a:r>
            <a:r>
              <a:rPr lang="fi-FI" sz="1200" err="1"/>
              <a:t>off</a:t>
            </a:r>
            <a:r>
              <a:rPr lang="fi-FI" sz="1200"/>
              <a:t>" </a:t>
            </a:r>
            <a:r>
              <a:rPr lang="fi-FI" sz="1200" err="1"/>
              <a:t>ends</a:t>
            </a:r>
            <a:r>
              <a:rPr lang="fi-FI" sz="1200"/>
              <a:t> as "</a:t>
            </a:r>
            <a:r>
              <a:rPr lang="fi-FI" sz="1200" err="1"/>
              <a:t>planned</a:t>
            </a:r>
            <a:r>
              <a:rPr lang="fi-FI" sz="1200"/>
              <a:t> </a:t>
            </a:r>
            <a:r>
              <a:rPr lang="fi-FI" sz="1200" err="1"/>
              <a:t>work</a:t>
            </a:r>
            <a:r>
              <a:rPr lang="fi-FI" sz="1200"/>
              <a:t>, </a:t>
            </a:r>
            <a:r>
              <a:rPr lang="fi-FI" sz="1200" err="1"/>
              <a:t>correct</a:t>
            </a:r>
            <a:r>
              <a:rPr lang="fi-FI" sz="1200"/>
              <a:t> </a:t>
            </a:r>
            <a:r>
              <a:rPr lang="fi-FI" sz="1200" err="1"/>
              <a:t>procedure</a:t>
            </a:r>
            <a:r>
              <a:rPr lang="fi-FI" sz="1200"/>
              <a:t>, </a:t>
            </a:r>
            <a:r>
              <a:rPr lang="fi-FI" sz="1200" err="1"/>
              <a:t>safe</a:t>
            </a:r>
            <a:r>
              <a:rPr lang="fi-FI" sz="1200"/>
              <a:t> </a:t>
            </a:r>
            <a:r>
              <a:rPr lang="fi-FI" sz="1200" err="1"/>
              <a:t>isolation</a:t>
            </a:r>
            <a:r>
              <a:rPr lang="fi-FI" sz="1200"/>
              <a:t>," </a:t>
            </a:r>
            <a:r>
              <a:rPr lang="fi-FI" sz="1200" err="1"/>
              <a:t>entirely</a:t>
            </a:r>
            <a:r>
              <a:rPr lang="fi-FI" sz="1200"/>
              <a:t> inside </a:t>
            </a:r>
            <a:r>
              <a:rPr lang="fi-FI" sz="1200" err="1"/>
              <a:t>one</a:t>
            </a:r>
            <a:r>
              <a:rPr lang="fi-FI" sz="1200"/>
              <a:t> UI for </a:t>
            </a:r>
            <a:r>
              <a:rPr lang="fi-FI" sz="1200" err="1"/>
              <a:t>the</a:t>
            </a:r>
            <a:r>
              <a:rPr lang="fi-FI" sz="1200"/>
              <a:t> </a:t>
            </a:r>
            <a:r>
              <a:rPr lang="fi-FI" sz="1200" err="1"/>
              <a:t>operation</a:t>
            </a:r>
            <a:r>
              <a:rPr lang="fi-FI" sz="1200"/>
              <a:t> </a:t>
            </a:r>
            <a:r>
              <a:rPr lang="fi-FI" sz="1200" err="1"/>
              <a:t>personnel</a:t>
            </a:r>
            <a:r>
              <a:rPr lang="fi-FI" sz="1200"/>
              <a:t>.</a:t>
            </a:r>
          </a:p>
          <a:p>
            <a:endParaRPr lang="fi-FI" sz="1200"/>
          </a:p>
          <a:p>
            <a:r>
              <a:rPr lang="fi-FI" sz="1200">
                <a:solidFill>
                  <a:srgbClr val="FF0000"/>
                </a:solidFill>
              </a:rPr>
              <a:t>To </a:t>
            </a:r>
            <a:r>
              <a:rPr lang="fi-FI" sz="1200" err="1">
                <a:solidFill>
                  <a:srgbClr val="FF0000"/>
                </a:solidFill>
              </a:rPr>
              <a:t>Do</a:t>
            </a:r>
            <a:endParaRPr lang="fi-FI" sz="1200">
              <a:solidFill>
                <a:srgbClr val="FF0000"/>
              </a:solidFill>
            </a:endParaRPr>
          </a:p>
          <a:p>
            <a:r>
              <a:rPr lang="fi-FI" sz="1200">
                <a:solidFill>
                  <a:srgbClr val="FF0000"/>
                </a:solidFill>
              </a:rPr>
              <a:t>Cadmatic:</a:t>
            </a:r>
          </a:p>
          <a:p>
            <a:r>
              <a:rPr lang="fi-FI" sz="1200" err="1">
                <a:solidFill>
                  <a:srgbClr val="FF0000"/>
                </a:solidFill>
              </a:rPr>
              <a:t>Operator</a:t>
            </a:r>
            <a:r>
              <a:rPr lang="fi-FI" sz="1200">
                <a:solidFill>
                  <a:srgbClr val="FF0000"/>
                </a:solidFill>
              </a:rPr>
              <a:t> </a:t>
            </a:r>
            <a:r>
              <a:rPr lang="fi-FI" sz="1200" err="1">
                <a:solidFill>
                  <a:srgbClr val="FF0000"/>
                </a:solidFill>
              </a:rPr>
              <a:t>starting</a:t>
            </a:r>
            <a:r>
              <a:rPr lang="fi-FI" sz="1200">
                <a:solidFill>
                  <a:srgbClr val="FF0000"/>
                </a:solidFill>
              </a:rPr>
              <a:t> </a:t>
            </a:r>
            <a:r>
              <a:rPr lang="fi-FI" sz="1200" err="1">
                <a:solidFill>
                  <a:srgbClr val="FF0000"/>
                </a:solidFill>
              </a:rPr>
              <a:t>page</a:t>
            </a:r>
            <a:endParaRPr lang="fi-FI" sz="1200">
              <a:solidFill>
                <a:srgbClr val="FF0000"/>
              </a:solidFill>
            </a:endParaRPr>
          </a:p>
          <a:p>
            <a:pPr marL="171450" indent="-171450">
              <a:buFont typeface="Arial" panose="020B0604020202020204" pitchFamily="34" charset="0"/>
              <a:buChar char="•"/>
            </a:pPr>
            <a:r>
              <a:rPr lang="fi-FI" sz="1200" err="1">
                <a:solidFill>
                  <a:srgbClr val="FF0000"/>
                </a:solidFill>
              </a:rPr>
              <a:t>Assignments</a:t>
            </a:r>
            <a:r>
              <a:rPr lang="fi-FI" sz="1200">
                <a:solidFill>
                  <a:srgbClr val="FF0000"/>
                </a:solidFill>
              </a:rPr>
              <a:t> and </a:t>
            </a:r>
            <a:r>
              <a:rPr lang="fi-FI" sz="1200" err="1">
                <a:solidFill>
                  <a:srgbClr val="FF0000"/>
                </a:solidFill>
              </a:rPr>
              <a:t>statuses</a:t>
            </a:r>
            <a:endParaRPr lang="fi-FI" sz="1200">
              <a:solidFill>
                <a:srgbClr val="FF0000"/>
              </a:solidFill>
            </a:endParaRPr>
          </a:p>
          <a:p>
            <a:pPr marL="171450" indent="-171450">
              <a:buFont typeface="Arial" panose="020B0604020202020204" pitchFamily="34" charset="0"/>
              <a:buChar char="•"/>
            </a:pPr>
            <a:r>
              <a:rPr lang="fi-FI" sz="1200">
                <a:solidFill>
                  <a:srgbClr val="FF0000"/>
                </a:solidFill>
              </a:rPr>
              <a:t>Some </a:t>
            </a:r>
            <a:r>
              <a:rPr lang="fi-FI" sz="1200" err="1">
                <a:solidFill>
                  <a:srgbClr val="FF0000"/>
                </a:solidFill>
              </a:rPr>
              <a:t>KPI’s</a:t>
            </a:r>
            <a:r>
              <a:rPr lang="fi-FI" sz="1200">
                <a:solidFill>
                  <a:srgbClr val="FF0000"/>
                </a:solidFill>
              </a:rPr>
              <a:t> </a:t>
            </a:r>
            <a:r>
              <a:rPr lang="fi-FI" sz="1200" err="1">
                <a:solidFill>
                  <a:srgbClr val="FF0000"/>
                </a:solidFill>
              </a:rPr>
              <a:t>needs</a:t>
            </a:r>
            <a:r>
              <a:rPr lang="fi-FI" sz="1200">
                <a:solidFill>
                  <a:srgbClr val="FF0000"/>
                </a:solidFill>
              </a:rPr>
              <a:t> to </a:t>
            </a:r>
            <a:r>
              <a:rPr lang="fi-FI" sz="1200" err="1">
                <a:solidFill>
                  <a:srgbClr val="FF0000"/>
                </a:solidFill>
              </a:rPr>
              <a:t>think</a:t>
            </a:r>
            <a:r>
              <a:rPr lang="fi-FI" sz="1200">
                <a:solidFill>
                  <a:srgbClr val="FF0000"/>
                </a:solidFill>
              </a:rPr>
              <a:t>….</a:t>
            </a:r>
          </a:p>
        </p:txBody>
      </p:sp>
      <p:sp>
        <p:nvSpPr>
          <p:cNvPr id="2" name="TextBox 1">
            <a:extLst>
              <a:ext uri="{FF2B5EF4-FFF2-40B4-BE49-F238E27FC236}">
                <a16:creationId xmlns:a16="http://schemas.microsoft.com/office/drawing/2014/main" id="{D0F5B8D2-0EBB-D2D1-1F8A-DFB14ECF78E9}"/>
              </a:ext>
            </a:extLst>
          </p:cNvPr>
          <p:cNvSpPr txBox="1"/>
          <p:nvPr/>
        </p:nvSpPr>
        <p:spPr>
          <a:xfrm>
            <a:off x="452846" y="522514"/>
            <a:ext cx="9361714" cy="369332"/>
          </a:xfrm>
          <a:prstGeom prst="rect">
            <a:avLst/>
          </a:prstGeom>
          <a:noFill/>
        </p:spPr>
        <p:txBody>
          <a:bodyPr wrap="square" rtlCol="0">
            <a:spAutoFit/>
          </a:bodyPr>
          <a:lstStyle/>
          <a:p>
            <a:r>
              <a:rPr lang="en-US"/>
              <a:t>Idea of possible demo flow</a:t>
            </a:r>
            <a:endParaRPr lang="fi-FI"/>
          </a:p>
        </p:txBody>
      </p:sp>
      <p:grpSp>
        <p:nvGrpSpPr>
          <p:cNvPr id="3" name="Group 2">
            <a:extLst>
              <a:ext uri="{FF2B5EF4-FFF2-40B4-BE49-F238E27FC236}">
                <a16:creationId xmlns:a16="http://schemas.microsoft.com/office/drawing/2014/main" id="{47059780-2D99-3239-BFD8-14A4CB1AFFC2}"/>
              </a:ext>
            </a:extLst>
          </p:cNvPr>
          <p:cNvGrpSpPr/>
          <p:nvPr/>
        </p:nvGrpSpPr>
        <p:grpSpPr>
          <a:xfrm>
            <a:off x="10034566" y="110554"/>
            <a:ext cx="800952" cy="281816"/>
            <a:chOff x="9701652" y="252026"/>
            <a:chExt cx="992458" cy="349197"/>
          </a:xfrm>
        </p:grpSpPr>
        <p:pic>
          <p:nvPicPr>
            <p:cNvPr id="5" name="Picture 4" descr="Icon&#10;&#10;Description automatically generated">
              <a:extLst>
                <a:ext uri="{FF2B5EF4-FFF2-40B4-BE49-F238E27FC236}">
                  <a16:creationId xmlns:a16="http://schemas.microsoft.com/office/drawing/2014/main" id="{1CC27CFA-DC68-9330-24EF-B54DF76267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6" name="Straight Connector 5">
              <a:extLst>
                <a:ext uri="{FF2B5EF4-FFF2-40B4-BE49-F238E27FC236}">
                  <a16:creationId xmlns:a16="http://schemas.microsoft.com/office/drawing/2014/main" id="{C1E8A972-C065-C5D9-B7D1-C4050F917AA6}"/>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7" name="Graphic 6">
            <a:extLst>
              <a:ext uri="{FF2B5EF4-FFF2-40B4-BE49-F238E27FC236}">
                <a16:creationId xmlns:a16="http://schemas.microsoft.com/office/drawing/2014/main" id="{3748DBDD-0C19-E202-6C6A-B3D3DB3A07B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50200" y="184048"/>
            <a:ext cx="1061148" cy="160117"/>
          </a:xfrm>
          <a:prstGeom prst="rect">
            <a:avLst/>
          </a:prstGeom>
        </p:spPr>
      </p:pic>
      <p:pic>
        <p:nvPicPr>
          <p:cNvPr id="8" name="Picture 7">
            <a:extLst>
              <a:ext uri="{FF2B5EF4-FFF2-40B4-BE49-F238E27FC236}">
                <a16:creationId xmlns:a16="http://schemas.microsoft.com/office/drawing/2014/main" id="{E247E1F7-420E-0845-1D55-2AEDB3C707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33009072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5C078E7-C7A9-66B1-732B-A7CCD0BDCACD}"/>
            </a:ext>
          </a:extLst>
        </p:cNvPr>
        <p:cNvGrpSpPr/>
        <p:nvPr/>
      </p:nvGrpSpPr>
      <p:grpSpPr>
        <a:xfrm>
          <a:off x="0" y="0"/>
          <a:ext cx="0" cy="0"/>
          <a:chOff x="0" y="0"/>
          <a:chExt cx="0" cy="0"/>
        </a:xfrm>
      </p:grpSpPr>
      <p:sp>
        <p:nvSpPr>
          <p:cNvPr id="63" name="Freeform 21">
            <a:extLst>
              <a:ext uri="{FF2B5EF4-FFF2-40B4-BE49-F238E27FC236}">
                <a16:creationId xmlns:a16="http://schemas.microsoft.com/office/drawing/2014/main" id="{2F10DC2A-88DE-3B8D-089E-0703384FC1E2}"/>
              </a:ext>
            </a:extLst>
          </p:cNvPr>
          <p:cNvSpPr/>
          <p:nvPr/>
        </p:nvSpPr>
        <p:spPr>
          <a:xfrm rot="5400000">
            <a:off x="4871962" y="-394990"/>
            <a:ext cx="6918161" cy="7699588"/>
          </a:xfrm>
          <a:prstGeom prst="diagStrip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Text 24">
            <a:extLst>
              <a:ext uri="{FF2B5EF4-FFF2-40B4-BE49-F238E27FC236}">
                <a16:creationId xmlns:a16="http://schemas.microsoft.com/office/drawing/2014/main" id="{EB9FDF45-6156-FC6C-F51D-F90C7A246F6A}"/>
              </a:ext>
            </a:extLst>
          </p:cNvPr>
          <p:cNvSpPr/>
          <p:nvPr/>
        </p:nvSpPr>
        <p:spPr>
          <a:xfrm rot="21600000">
            <a:off x="3794476" y="5912424"/>
            <a:ext cx="3048083"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Observability and Data Operations</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TextBox 91">
            <a:extLst>
              <a:ext uri="{FF2B5EF4-FFF2-40B4-BE49-F238E27FC236}">
                <a16:creationId xmlns:a16="http://schemas.microsoft.com/office/drawing/2014/main" id="{35D2B653-FDA4-078D-EFF0-F522858B1EB9}"/>
              </a:ext>
            </a:extLst>
          </p:cNvPr>
          <p:cNvSpPr txBox="1"/>
          <p:nvPr/>
        </p:nvSpPr>
        <p:spPr>
          <a:xfrm>
            <a:off x="7836" y="145879"/>
            <a:ext cx="10061330" cy="400110"/>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err="1">
                <a:ln w="38100">
                  <a:noFill/>
                </a:ln>
                <a:solidFill>
                  <a:srgbClr val="FF0000"/>
                </a:solidFill>
                <a:effectLst/>
                <a:uLnTx/>
                <a:uFillTx/>
                <a:latin typeface="Poppins" panose="00000500000000000000" pitchFamily="2" charset="0"/>
                <a:ea typeface="Roboto Black"/>
                <a:cs typeface="Poppins" panose="00000500000000000000" pitchFamily="2" charset="0"/>
              </a:rPr>
              <a:t>AcuPrism</a:t>
            </a:r>
            <a:r>
              <a:rPr kumimoji="0" lang="en-US" sz="2000" b="1" i="0" u="none" strike="noStrike" kern="1200" cap="none" spc="0" normalizeH="0" baseline="0" noProof="0">
                <a:ln w="38100">
                  <a:noFill/>
                </a:ln>
                <a:solidFill>
                  <a:srgbClr val="FF0000"/>
                </a:solidFill>
                <a:effectLst/>
                <a:uLnTx/>
                <a:uFillTx/>
                <a:latin typeface="Poppins" panose="00000500000000000000" pitchFamily="2" charset="0"/>
                <a:ea typeface="Roboto Black"/>
                <a:cs typeface="Poppins" panose="00000500000000000000" pitchFamily="2" charset="0"/>
              </a:rPr>
              <a:t>: </a:t>
            </a:r>
            <a:r>
              <a:rPr kumimoji="0" lang="en-US" sz="2000" b="1" i="0" u="none" strike="noStrike" kern="1200" cap="none" spc="0" normalizeH="0" baseline="0" noProof="0" err="1">
                <a:ln w="38100">
                  <a:noFill/>
                </a:ln>
                <a:solidFill>
                  <a:srgbClr val="002060"/>
                </a:solidFill>
                <a:effectLst/>
                <a:uLnTx/>
                <a:uFillTx/>
                <a:latin typeface="Poppins" panose="00000500000000000000" pitchFamily="2" charset="0"/>
                <a:ea typeface="Roboto Black"/>
                <a:cs typeface="Poppins" panose="00000500000000000000" pitchFamily="2" charset="0"/>
              </a:rPr>
              <a:t>Acuvate’s</a:t>
            </a:r>
            <a:r>
              <a:rPr kumimoji="0" lang="en-US" sz="2000" b="1" i="0" u="none" strike="noStrike" kern="1200" cap="none" spc="0" normalizeH="0" baseline="0" noProof="0">
                <a:ln w="38100">
                  <a:noFill/>
                </a:ln>
                <a:solidFill>
                  <a:srgbClr val="002060"/>
                </a:solidFill>
                <a:effectLst/>
                <a:uLnTx/>
                <a:uFillTx/>
                <a:latin typeface="Poppins" panose="00000500000000000000" pitchFamily="2" charset="0"/>
                <a:ea typeface="Roboto Black"/>
                <a:cs typeface="Poppins" panose="00000500000000000000" pitchFamily="2" charset="0"/>
              </a:rPr>
              <a:t> Industrial Intelligence Data Platform – </a:t>
            </a:r>
            <a:r>
              <a:rPr kumimoji="0" lang="en-US" sz="2000" b="1" i="0" u="none" strike="noStrike" kern="1200" cap="none" spc="0" normalizeH="0" baseline="0" noProof="0">
                <a:ln w="38100">
                  <a:noFill/>
                </a:ln>
                <a:solidFill>
                  <a:srgbClr val="FF0000"/>
                </a:solidFill>
                <a:effectLst/>
                <a:uLnTx/>
                <a:uFillTx/>
                <a:latin typeface="Poppins" panose="00000500000000000000" pitchFamily="2" charset="0"/>
                <a:ea typeface="Roboto Black"/>
                <a:cs typeface="Poppins" panose="00000500000000000000" pitchFamily="2" charset="0"/>
              </a:rPr>
              <a:t>User Interfaces</a:t>
            </a:r>
            <a:endParaRPr kumimoji="0" lang="en-IN" sz="2000" b="1" i="0" u="none" strike="noStrike" kern="1200" cap="none" spc="0" normalizeH="0" baseline="0" noProof="0">
              <a:ln w="38100">
                <a:noFill/>
              </a:ln>
              <a:solidFill>
                <a:srgbClr val="FF0000"/>
              </a:solidFill>
              <a:effectLst/>
              <a:uLnTx/>
              <a:uFillTx/>
              <a:latin typeface="Poppins" panose="00000500000000000000" pitchFamily="2" charset="0"/>
              <a:ea typeface="Roboto Black" panose="02000000000000000000" pitchFamily="2" charset="0"/>
              <a:cs typeface="Poppins" panose="00000500000000000000" pitchFamily="2" charset="0"/>
            </a:endParaRPr>
          </a:p>
        </p:txBody>
      </p:sp>
      <p:grpSp>
        <p:nvGrpSpPr>
          <p:cNvPr id="4" name="Group 3">
            <a:extLst>
              <a:ext uri="{FF2B5EF4-FFF2-40B4-BE49-F238E27FC236}">
                <a16:creationId xmlns:a16="http://schemas.microsoft.com/office/drawing/2014/main" id="{011FBC39-389B-AB09-D6CE-B1AD4F793A4E}"/>
              </a:ext>
            </a:extLst>
          </p:cNvPr>
          <p:cNvGrpSpPr/>
          <p:nvPr/>
        </p:nvGrpSpPr>
        <p:grpSpPr>
          <a:xfrm>
            <a:off x="-126265" y="1896430"/>
            <a:ext cx="3918041" cy="3180072"/>
            <a:chOff x="4162539" y="629723"/>
            <a:chExt cx="5686580" cy="4421454"/>
          </a:xfrm>
        </p:grpSpPr>
        <p:pic>
          <p:nvPicPr>
            <p:cNvPr id="30" name="Image 3" descr=" ">
              <a:extLst>
                <a:ext uri="{FF2B5EF4-FFF2-40B4-BE49-F238E27FC236}">
                  <a16:creationId xmlns:a16="http://schemas.microsoft.com/office/drawing/2014/main" id="{D2D192E3-5ACB-F4E4-80E8-EA11D7DC927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25077" y="1584416"/>
              <a:ext cx="1524042" cy="3466761"/>
            </a:xfrm>
            <a:prstGeom prst="rect">
              <a:avLst/>
            </a:prstGeom>
          </p:spPr>
        </p:pic>
        <p:pic>
          <p:nvPicPr>
            <p:cNvPr id="31" name="Image 4" descr=" ">
              <a:extLst>
                <a:ext uri="{FF2B5EF4-FFF2-40B4-BE49-F238E27FC236}">
                  <a16:creationId xmlns:a16="http://schemas.microsoft.com/office/drawing/2014/main" id="{F597AF75-D2E1-17DF-0E52-9FFB20B84C8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29764" y="1584416"/>
              <a:ext cx="438162" cy="2847697"/>
            </a:xfrm>
            <a:prstGeom prst="rect">
              <a:avLst/>
            </a:prstGeom>
          </p:spPr>
        </p:pic>
        <p:pic>
          <p:nvPicPr>
            <p:cNvPr id="32" name="Image 6" descr=" ">
              <a:extLst>
                <a:ext uri="{FF2B5EF4-FFF2-40B4-BE49-F238E27FC236}">
                  <a16:creationId xmlns:a16="http://schemas.microsoft.com/office/drawing/2014/main" id="{A7A90094-E97E-15C4-AC7A-63B25B7EB32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93523" y="1421628"/>
              <a:ext cx="2228911" cy="3142943"/>
            </a:xfrm>
            <a:prstGeom prst="rect">
              <a:avLst/>
            </a:prstGeom>
          </p:spPr>
        </p:pic>
        <p:pic>
          <p:nvPicPr>
            <p:cNvPr id="33" name="Image 7" descr=" ">
              <a:extLst>
                <a:ext uri="{FF2B5EF4-FFF2-40B4-BE49-F238E27FC236}">
                  <a16:creationId xmlns:a16="http://schemas.microsoft.com/office/drawing/2014/main" id="{DA27F752-73AB-FBFA-1215-6FAE1CCFF4D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267316" y="1027829"/>
              <a:ext cx="2228911" cy="356581"/>
            </a:xfrm>
            <a:prstGeom prst="rect">
              <a:avLst/>
            </a:prstGeom>
          </p:spPr>
        </p:pic>
        <p:pic>
          <p:nvPicPr>
            <p:cNvPr id="34" name="Image 8" descr=" ">
              <a:extLst>
                <a:ext uri="{FF2B5EF4-FFF2-40B4-BE49-F238E27FC236}">
                  <a16:creationId xmlns:a16="http://schemas.microsoft.com/office/drawing/2014/main" id="{3F0C61E7-E4C6-D489-A257-F8C9D8B1C75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72429" y="1027829"/>
              <a:ext cx="1695497" cy="356581"/>
            </a:xfrm>
            <a:prstGeom prst="rect">
              <a:avLst/>
            </a:prstGeom>
          </p:spPr>
        </p:pic>
        <p:pic>
          <p:nvPicPr>
            <p:cNvPr id="36" name="Image 9" descr=" ">
              <a:extLst>
                <a:ext uri="{FF2B5EF4-FFF2-40B4-BE49-F238E27FC236}">
                  <a16:creationId xmlns:a16="http://schemas.microsoft.com/office/drawing/2014/main" id="{4D04CDEA-6A05-172F-509A-E67A7E5FB5A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25077" y="1027829"/>
              <a:ext cx="1428789" cy="356581"/>
            </a:xfrm>
            <a:prstGeom prst="rect">
              <a:avLst/>
            </a:prstGeom>
          </p:spPr>
        </p:pic>
        <p:sp>
          <p:nvSpPr>
            <p:cNvPr id="37" name="Shape 0">
              <a:extLst>
                <a:ext uri="{FF2B5EF4-FFF2-40B4-BE49-F238E27FC236}">
                  <a16:creationId xmlns:a16="http://schemas.microsoft.com/office/drawing/2014/main" id="{EE06F59F-5150-0C09-D7F1-9DB19C649029}"/>
                </a:ext>
              </a:extLst>
            </p:cNvPr>
            <p:cNvSpPr/>
            <p:nvPr/>
          </p:nvSpPr>
          <p:spPr>
            <a:xfrm>
              <a:off x="4162539" y="629723"/>
              <a:ext cx="4162581" cy="867898"/>
            </a:xfrm>
            <a:prstGeom prst="roundRect">
              <a:avLst>
                <a:gd name="adj" fmla="val 2400"/>
              </a:avLst>
            </a:prstGeom>
            <a:noFill/>
            <a:ln w="12700">
              <a:solidFill>
                <a:srgbClr val="00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Shape 2">
              <a:extLst>
                <a:ext uri="{FF2B5EF4-FFF2-40B4-BE49-F238E27FC236}">
                  <a16:creationId xmlns:a16="http://schemas.microsoft.com/office/drawing/2014/main" id="{C60A6A5D-EF1E-0C6C-90A3-A3A09102B7C3}"/>
                </a:ext>
              </a:extLst>
            </p:cNvPr>
            <p:cNvSpPr/>
            <p:nvPr/>
          </p:nvSpPr>
          <p:spPr>
            <a:xfrm rot="5400000">
              <a:off x="5238566" y="899743"/>
              <a:ext cx="304808" cy="2038151"/>
            </a:xfrm>
            <a:prstGeom prst="roundRect">
              <a:avLst>
                <a:gd name="adj" fmla="val 6749"/>
              </a:avLst>
            </a:prstGeom>
            <a:no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Shape 3">
              <a:extLst>
                <a:ext uri="{FF2B5EF4-FFF2-40B4-BE49-F238E27FC236}">
                  <a16:creationId xmlns:a16="http://schemas.microsoft.com/office/drawing/2014/main" id="{15BAF69E-53D4-0393-60C7-039676912E2E}"/>
                </a:ext>
              </a:extLst>
            </p:cNvPr>
            <p:cNvSpPr/>
            <p:nvPr/>
          </p:nvSpPr>
          <p:spPr>
            <a:xfrm rot="5400000">
              <a:off x="5229369" y="2784449"/>
              <a:ext cx="304808" cy="2038151"/>
            </a:xfrm>
            <a:prstGeom prst="roundRect">
              <a:avLst>
                <a:gd name="adj" fmla="val 6749"/>
              </a:avLst>
            </a:prstGeom>
            <a:no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Shape 4">
              <a:extLst>
                <a:ext uri="{FF2B5EF4-FFF2-40B4-BE49-F238E27FC236}">
                  <a16:creationId xmlns:a16="http://schemas.microsoft.com/office/drawing/2014/main" id="{3005A084-C225-4F4F-11CB-7F6B90302C59}"/>
                </a:ext>
              </a:extLst>
            </p:cNvPr>
            <p:cNvSpPr/>
            <p:nvPr/>
          </p:nvSpPr>
          <p:spPr>
            <a:xfrm rot="5400000">
              <a:off x="5067439" y="2136812"/>
              <a:ext cx="628667" cy="2038151"/>
            </a:xfrm>
            <a:prstGeom prst="roundRect">
              <a:avLst>
                <a:gd name="adj" fmla="val 3272"/>
              </a:avLst>
            </a:prstGeom>
            <a:no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Shape 5">
              <a:extLst>
                <a:ext uri="{FF2B5EF4-FFF2-40B4-BE49-F238E27FC236}">
                  <a16:creationId xmlns:a16="http://schemas.microsoft.com/office/drawing/2014/main" id="{41D4C2C6-D41E-4F1C-9E44-BB5C7302F79B}"/>
                </a:ext>
              </a:extLst>
            </p:cNvPr>
            <p:cNvSpPr/>
            <p:nvPr/>
          </p:nvSpPr>
          <p:spPr>
            <a:xfrm rot="5400000">
              <a:off x="4495922" y="2993979"/>
              <a:ext cx="266707" cy="323818"/>
            </a:xfrm>
            <a:prstGeom prst="rect">
              <a:avLst/>
            </a:prstGeom>
            <a:no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Shape 6">
              <a:extLst>
                <a:ext uri="{FF2B5EF4-FFF2-40B4-BE49-F238E27FC236}">
                  <a16:creationId xmlns:a16="http://schemas.microsoft.com/office/drawing/2014/main" id="{4281E390-3439-5234-45B6-22E5C7E5A9C1}"/>
                </a:ext>
              </a:extLst>
            </p:cNvPr>
            <p:cNvSpPr/>
            <p:nvPr/>
          </p:nvSpPr>
          <p:spPr>
            <a:xfrm rot="5400000">
              <a:off x="5167453" y="2960644"/>
              <a:ext cx="266707" cy="390487"/>
            </a:xfrm>
            <a:prstGeom prst="rect">
              <a:avLst/>
            </a:prstGeom>
            <a:no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Shape 7">
              <a:extLst>
                <a:ext uri="{FF2B5EF4-FFF2-40B4-BE49-F238E27FC236}">
                  <a16:creationId xmlns:a16="http://schemas.microsoft.com/office/drawing/2014/main" id="{FA1A32D8-D20A-6DD7-7474-B5477B5DF9A0}"/>
                </a:ext>
              </a:extLst>
            </p:cNvPr>
            <p:cNvSpPr/>
            <p:nvPr/>
          </p:nvSpPr>
          <p:spPr>
            <a:xfrm rot="5400000">
              <a:off x="5929474" y="2903500"/>
              <a:ext cx="266707" cy="504776"/>
            </a:xfrm>
            <a:prstGeom prst="rect">
              <a:avLst/>
            </a:prstGeom>
            <a:no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Text 13">
              <a:extLst>
                <a:ext uri="{FF2B5EF4-FFF2-40B4-BE49-F238E27FC236}">
                  <a16:creationId xmlns:a16="http://schemas.microsoft.com/office/drawing/2014/main" id="{64F71176-BD1C-15C5-6273-47DA7EA34173}"/>
                </a:ext>
              </a:extLst>
            </p:cNvPr>
            <p:cNvSpPr/>
            <p:nvPr/>
          </p:nvSpPr>
          <p:spPr>
            <a:xfrm rot="21600000">
              <a:off x="4848388" y="1855573"/>
              <a:ext cx="962051"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Batch Processing</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Text 14">
              <a:extLst>
                <a:ext uri="{FF2B5EF4-FFF2-40B4-BE49-F238E27FC236}">
                  <a16:creationId xmlns:a16="http://schemas.microsoft.com/office/drawing/2014/main" id="{24633044-E16F-3E9F-3483-FDF65071FB99}"/>
                </a:ext>
              </a:extLst>
            </p:cNvPr>
            <p:cNvSpPr/>
            <p:nvPr/>
          </p:nvSpPr>
          <p:spPr>
            <a:xfrm rot="21600000">
              <a:off x="4885286" y="3736856"/>
              <a:ext cx="990627"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Contextualisation</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Text 15">
              <a:extLst>
                <a:ext uri="{FF2B5EF4-FFF2-40B4-BE49-F238E27FC236}">
                  <a16:creationId xmlns:a16="http://schemas.microsoft.com/office/drawing/2014/main" id="{6073EE5E-E7A8-4C74-350C-A8B387AE5537}"/>
                </a:ext>
              </a:extLst>
            </p:cNvPr>
            <p:cNvSpPr/>
            <p:nvPr/>
          </p:nvSpPr>
          <p:spPr>
            <a:xfrm rot="21600000">
              <a:off x="4480582" y="4234120"/>
              <a:ext cx="1803449"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Model Deployment from Edge on Cloud</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Text 16">
              <a:extLst>
                <a:ext uri="{FF2B5EF4-FFF2-40B4-BE49-F238E27FC236}">
                  <a16:creationId xmlns:a16="http://schemas.microsoft.com/office/drawing/2014/main" id="{842DD3E7-508A-0227-BE4C-153EBE865EAA}"/>
                </a:ext>
              </a:extLst>
            </p:cNvPr>
            <p:cNvSpPr/>
            <p:nvPr/>
          </p:nvSpPr>
          <p:spPr>
            <a:xfrm rot="21600000">
              <a:off x="4472231" y="3101366"/>
              <a:ext cx="323859"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Raw</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Text 17">
              <a:extLst>
                <a:ext uri="{FF2B5EF4-FFF2-40B4-BE49-F238E27FC236}">
                  <a16:creationId xmlns:a16="http://schemas.microsoft.com/office/drawing/2014/main" id="{1D7ADB68-5297-2085-A091-7CBF1BE807B7}"/>
                </a:ext>
              </a:extLst>
            </p:cNvPr>
            <p:cNvSpPr/>
            <p:nvPr/>
          </p:nvSpPr>
          <p:spPr>
            <a:xfrm rot="21600000">
              <a:off x="5123418" y="3098743"/>
              <a:ext cx="352435"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Clean</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 name="Text 18">
              <a:extLst>
                <a:ext uri="{FF2B5EF4-FFF2-40B4-BE49-F238E27FC236}">
                  <a16:creationId xmlns:a16="http://schemas.microsoft.com/office/drawing/2014/main" id="{631652B6-9999-45BF-EAAB-115D571EAFFF}"/>
                </a:ext>
              </a:extLst>
            </p:cNvPr>
            <p:cNvSpPr/>
            <p:nvPr/>
          </p:nvSpPr>
          <p:spPr>
            <a:xfrm rot="21600000">
              <a:off x="5828008" y="3098743"/>
              <a:ext cx="466738"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Curated</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Text 26">
              <a:extLst>
                <a:ext uri="{FF2B5EF4-FFF2-40B4-BE49-F238E27FC236}">
                  <a16:creationId xmlns:a16="http://schemas.microsoft.com/office/drawing/2014/main" id="{E031AED3-442B-78FD-8600-D9D4418E08DC}"/>
                </a:ext>
              </a:extLst>
            </p:cNvPr>
            <p:cNvSpPr/>
            <p:nvPr/>
          </p:nvSpPr>
          <p:spPr>
            <a:xfrm rot="21600000">
              <a:off x="4794916" y="1160981"/>
              <a:ext cx="1174782"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a:t>
              </a:r>
              <a:r>
                <a:rPr kumimoji="0" lang="en-US" sz="600" b="0" i="0" u="none" strike="noStrike" kern="1200" cap="none" spc="0" normalizeH="0" baseline="0" noProof="0" err="1">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Laehouse</a:t>
              </a:r>
              <a:r>
                <a:rPr kumimoji="0" lang="en-US" sz="6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 on </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MS  Azure</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Text 27">
              <a:extLst>
                <a:ext uri="{FF2B5EF4-FFF2-40B4-BE49-F238E27FC236}">
                  <a16:creationId xmlns:a16="http://schemas.microsoft.com/office/drawing/2014/main" id="{01B2F8D3-65FD-CA92-9717-8C46CF6199D0}"/>
                </a:ext>
              </a:extLst>
            </p:cNvPr>
            <p:cNvSpPr/>
            <p:nvPr/>
          </p:nvSpPr>
          <p:spPr>
            <a:xfrm rot="21600000">
              <a:off x="6830647" y="1171910"/>
              <a:ext cx="1174782"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Regular" pitchFamily="34" charset="0"/>
                  <a:ea typeface="Open Sans Regular" pitchFamily="34" charset="-122"/>
                  <a:cs typeface="Open Sans Regular" pitchFamily="34" charset="-120"/>
                </a:rPr>
                <a:t>Application and Services</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Text 28">
              <a:extLst>
                <a:ext uri="{FF2B5EF4-FFF2-40B4-BE49-F238E27FC236}">
                  <a16:creationId xmlns:a16="http://schemas.microsoft.com/office/drawing/2014/main" id="{521643B4-DB76-A588-6A30-C6DAEA9E7FD1}"/>
                </a:ext>
              </a:extLst>
            </p:cNvPr>
            <p:cNvSpPr/>
            <p:nvPr/>
          </p:nvSpPr>
          <p:spPr>
            <a:xfrm>
              <a:off x="8374301" y="1111150"/>
              <a:ext cx="1397171" cy="201826"/>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Regular" pitchFamily="34" charset="0"/>
                  <a:ea typeface="Open Sans Regular" pitchFamily="34" charset="-122"/>
                  <a:cs typeface="Open Sans Regular" pitchFamily="34" charset="-120"/>
                </a:rPr>
                <a:t>Inform Decision Makers/Support Decision making</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Text 29">
              <a:extLst>
                <a:ext uri="{FF2B5EF4-FFF2-40B4-BE49-F238E27FC236}">
                  <a16:creationId xmlns:a16="http://schemas.microsoft.com/office/drawing/2014/main" id="{86933EC2-84B0-B578-C5AC-1DF5E790818C}"/>
                </a:ext>
              </a:extLst>
            </p:cNvPr>
            <p:cNvSpPr/>
            <p:nvPr/>
          </p:nvSpPr>
          <p:spPr>
            <a:xfrm rot="5400000">
              <a:off x="7379210" y="3131860"/>
              <a:ext cx="1383517" cy="264622"/>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Regular" pitchFamily="34" charset="0"/>
                  <a:ea typeface="Open Sans Regular" pitchFamily="34" charset="-122"/>
                  <a:cs typeface="Open Sans Regular" pitchFamily="34" charset="-120"/>
                </a:rPr>
                <a:t>Insights Serving Layer through Integration</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err="1">
                  <a:ln>
                    <a:noFill/>
                  </a:ln>
                  <a:solidFill>
                    <a:prstClr val="black"/>
                  </a:solidFill>
                  <a:effectLst/>
                  <a:uLnTx/>
                  <a:uFillTx/>
                  <a:latin typeface="Open Sans Regular" pitchFamily="34" charset="0"/>
                  <a:ea typeface="Open Sans Regular" pitchFamily="34" charset="-122"/>
                  <a:cs typeface="Open Sans Regular" pitchFamily="34" charset="-120"/>
                </a:rPr>
                <a:t>GenAI</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0" name="Image 24" descr=" ">
              <a:extLst>
                <a:ext uri="{FF2B5EF4-FFF2-40B4-BE49-F238E27FC236}">
                  <a16:creationId xmlns:a16="http://schemas.microsoft.com/office/drawing/2014/main" id="{8BAF87B2-D830-6DE5-D24A-991A2FEEE19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91575" y="3336845"/>
              <a:ext cx="1038127" cy="380963"/>
            </a:xfrm>
            <a:prstGeom prst="rect">
              <a:avLst/>
            </a:prstGeom>
          </p:spPr>
        </p:pic>
        <p:pic>
          <p:nvPicPr>
            <p:cNvPr id="112" name="Image 25" descr=" ">
              <a:extLst>
                <a:ext uri="{FF2B5EF4-FFF2-40B4-BE49-F238E27FC236}">
                  <a16:creationId xmlns:a16="http://schemas.microsoft.com/office/drawing/2014/main" id="{DA7950DC-D0CD-2847-F253-C054F738952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91575" y="2232053"/>
              <a:ext cx="1038127" cy="380963"/>
            </a:xfrm>
            <a:prstGeom prst="rect">
              <a:avLst/>
            </a:prstGeom>
          </p:spPr>
        </p:pic>
        <p:pic>
          <p:nvPicPr>
            <p:cNvPr id="114" name="Image 26" descr=" ">
              <a:extLst>
                <a:ext uri="{FF2B5EF4-FFF2-40B4-BE49-F238E27FC236}">
                  <a16:creationId xmlns:a16="http://schemas.microsoft.com/office/drawing/2014/main" id="{75A1DFC9-D604-77FF-8BB4-E42CD0D5428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91575" y="3889241"/>
              <a:ext cx="1038127" cy="380963"/>
            </a:xfrm>
            <a:prstGeom prst="rect">
              <a:avLst/>
            </a:prstGeom>
          </p:spPr>
        </p:pic>
        <p:pic>
          <p:nvPicPr>
            <p:cNvPr id="116" name="Image 27" descr=" ">
              <a:extLst>
                <a:ext uri="{FF2B5EF4-FFF2-40B4-BE49-F238E27FC236}">
                  <a16:creationId xmlns:a16="http://schemas.microsoft.com/office/drawing/2014/main" id="{399E2C60-F079-29BE-55F2-7B98F972484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91575" y="2784449"/>
              <a:ext cx="1038127" cy="380963"/>
            </a:xfrm>
            <a:prstGeom prst="rect">
              <a:avLst/>
            </a:prstGeom>
          </p:spPr>
        </p:pic>
        <p:pic>
          <p:nvPicPr>
            <p:cNvPr id="118" name="Image 28" descr=" ">
              <a:extLst>
                <a:ext uri="{FF2B5EF4-FFF2-40B4-BE49-F238E27FC236}">
                  <a16:creationId xmlns:a16="http://schemas.microsoft.com/office/drawing/2014/main" id="{B0AD5B43-77C5-1B71-72A8-78876998EED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91575" y="1679658"/>
              <a:ext cx="1038127" cy="380963"/>
            </a:xfrm>
            <a:prstGeom prst="rect">
              <a:avLst/>
            </a:prstGeom>
          </p:spPr>
        </p:pic>
        <p:sp>
          <p:nvSpPr>
            <p:cNvPr id="120" name="Text 39">
              <a:extLst>
                <a:ext uri="{FF2B5EF4-FFF2-40B4-BE49-F238E27FC236}">
                  <a16:creationId xmlns:a16="http://schemas.microsoft.com/office/drawing/2014/main" id="{2B237C5E-3EF2-69BC-8CCC-BE9B088A75B4}"/>
                </a:ext>
              </a:extLst>
            </p:cNvPr>
            <p:cNvSpPr/>
            <p:nvPr/>
          </p:nvSpPr>
          <p:spPr>
            <a:xfrm>
              <a:off x="6771477" y="1739976"/>
              <a:ext cx="744428" cy="2222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Regular"/>
                  <a:ea typeface="Open Sans Regular"/>
                  <a:cs typeface="Open Sans Regular"/>
                </a:rPr>
                <a:t>Portal / Dashboarding</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122" name="Text 40">
              <a:extLst>
                <a:ext uri="{FF2B5EF4-FFF2-40B4-BE49-F238E27FC236}">
                  <a16:creationId xmlns:a16="http://schemas.microsoft.com/office/drawing/2014/main" id="{666EEAB7-1352-4A34-3163-DBCE6791A25E}"/>
                </a:ext>
              </a:extLst>
            </p:cNvPr>
            <p:cNvSpPr/>
            <p:nvPr/>
          </p:nvSpPr>
          <p:spPr>
            <a:xfrm>
              <a:off x="6790909" y="2368565"/>
              <a:ext cx="705555"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Regular"/>
                  <a:ea typeface="Open Sans Regular"/>
                  <a:cs typeface="Open Sans Regular"/>
                </a:rPr>
                <a:t>AI-ML</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4" name="Text 41">
              <a:extLst>
                <a:ext uri="{FF2B5EF4-FFF2-40B4-BE49-F238E27FC236}">
                  <a16:creationId xmlns:a16="http://schemas.microsoft.com/office/drawing/2014/main" id="{AD5A8467-8E0F-93E2-DDC1-65C38F450B6A}"/>
                </a:ext>
              </a:extLst>
            </p:cNvPr>
            <p:cNvSpPr/>
            <p:nvPr/>
          </p:nvSpPr>
          <p:spPr>
            <a:xfrm>
              <a:off x="6907528" y="2920961"/>
              <a:ext cx="472315"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Regular"/>
                  <a:ea typeface="Open Sans Regular"/>
                  <a:cs typeface="Open Sans Regular"/>
                </a:rPr>
                <a:t>AI-MV</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Regular"/>
                  <a:ea typeface="Open Sans Regular"/>
                  <a:cs typeface="Open Sans Regular"/>
                </a:rPr>
                <a:t>Gen-AI</a:t>
              </a:r>
            </a:p>
          </p:txBody>
        </p:sp>
        <p:sp>
          <p:nvSpPr>
            <p:cNvPr id="126" name="Text 42">
              <a:extLst>
                <a:ext uri="{FF2B5EF4-FFF2-40B4-BE49-F238E27FC236}">
                  <a16:creationId xmlns:a16="http://schemas.microsoft.com/office/drawing/2014/main" id="{39DCBD06-0B81-60BB-8884-755B3D40F094}"/>
                </a:ext>
              </a:extLst>
            </p:cNvPr>
            <p:cNvSpPr/>
            <p:nvPr/>
          </p:nvSpPr>
          <p:spPr>
            <a:xfrm>
              <a:off x="6849224" y="3473357"/>
              <a:ext cx="595414"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err="1">
                  <a:ln>
                    <a:noFill/>
                  </a:ln>
                  <a:solidFill>
                    <a:prstClr val="black"/>
                  </a:solidFill>
                  <a:effectLst/>
                  <a:uLnTx/>
                  <a:uFillTx/>
                  <a:latin typeface="Open Sans Regular"/>
                  <a:ea typeface="Open Sans Regular"/>
                  <a:cs typeface="Open Sans Regular"/>
                </a:rPr>
                <a:t>PowerBI</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 name="Text 43">
              <a:extLst>
                <a:ext uri="{FF2B5EF4-FFF2-40B4-BE49-F238E27FC236}">
                  <a16:creationId xmlns:a16="http://schemas.microsoft.com/office/drawing/2014/main" id="{AABD266E-E085-340D-0226-E5DC7B5AA081}"/>
                </a:ext>
              </a:extLst>
            </p:cNvPr>
            <p:cNvSpPr/>
            <p:nvPr/>
          </p:nvSpPr>
          <p:spPr>
            <a:xfrm>
              <a:off x="6751526" y="4024977"/>
              <a:ext cx="641617" cy="118240"/>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Regular"/>
                  <a:ea typeface="Open Sans Regular"/>
                  <a:cs typeface="Open Sans Regular"/>
                </a:rPr>
                <a:t>Analytics application</a:t>
              </a:r>
            </a:p>
          </p:txBody>
        </p:sp>
        <p:pic>
          <p:nvPicPr>
            <p:cNvPr id="130" name="Image 29" descr=" ">
              <a:extLst>
                <a:ext uri="{FF2B5EF4-FFF2-40B4-BE49-F238E27FC236}">
                  <a16:creationId xmlns:a16="http://schemas.microsoft.com/office/drawing/2014/main" id="{61D1A00F-7672-94B4-49AA-31E3E5E2E3B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496533" y="3336845"/>
              <a:ext cx="1181132" cy="380963"/>
            </a:xfrm>
            <a:prstGeom prst="rect">
              <a:avLst/>
            </a:prstGeom>
          </p:spPr>
        </p:pic>
        <p:pic>
          <p:nvPicPr>
            <p:cNvPr id="132" name="Image 30" descr=" ">
              <a:extLst>
                <a:ext uri="{FF2B5EF4-FFF2-40B4-BE49-F238E27FC236}">
                  <a16:creationId xmlns:a16="http://schemas.microsoft.com/office/drawing/2014/main" id="{A57EDD0D-5E03-0BED-5E8F-CC9250316F4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496533" y="2232053"/>
              <a:ext cx="1181132" cy="380963"/>
            </a:xfrm>
            <a:prstGeom prst="rect">
              <a:avLst/>
            </a:prstGeom>
          </p:spPr>
        </p:pic>
        <p:pic>
          <p:nvPicPr>
            <p:cNvPr id="134" name="Image 31" descr=" ">
              <a:extLst>
                <a:ext uri="{FF2B5EF4-FFF2-40B4-BE49-F238E27FC236}">
                  <a16:creationId xmlns:a16="http://schemas.microsoft.com/office/drawing/2014/main" id="{D789C2F2-86F2-F3D3-6293-3E24AB309B4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496533" y="3889241"/>
              <a:ext cx="1181132" cy="380963"/>
            </a:xfrm>
            <a:prstGeom prst="rect">
              <a:avLst/>
            </a:prstGeom>
          </p:spPr>
        </p:pic>
        <p:pic>
          <p:nvPicPr>
            <p:cNvPr id="135" name="Image 32" descr=" ">
              <a:extLst>
                <a:ext uri="{FF2B5EF4-FFF2-40B4-BE49-F238E27FC236}">
                  <a16:creationId xmlns:a16="http://schemas.microsoft.com/office/drawing/2014/main" id="{9528AF65-D416-E773-ADF4-43522424AC2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496533" y="4574974"/>
              <a:ext cx="1181132" cy="380963"/>
            </a:xfrm>
            <a:prstGeom prst="rect">
              <a:avLst/>
            </a:prstGeom>
          </p:spPr>
        </p:pic>
        <p:pic>
          <p:nvPicPr>
            <p:cNvPr id="136" name="Image 33" descr=" ">
              <a:extLst>
                <a:ext uri="{FF2B5EF4-FFF2-40B4-BE49-F238E27FC236}">
                  <a16:creationId xmlns:a16="http://schemas.microsoft.com/office/drawing/2014/main" id="{875FF36C-7B9B-528D-C202-2307FEC0AC5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496533" y="2784449"/>
              <a:ext cx="1181132" cy="380963"/>
            </a:xfrm>
            <a:prstGeom prst="rect">
              <a:avLst/>
            </a:prstGeom>
          </p:spPr>
        </p:pic>
        <p:pic>
          <p:nvPicPr>
            <p:cNvPr id="137" name="Image 34" descr=" ">
              <a:extLst>
                <a:ext uri="{FF2B5EF4-FFF2-40B4-BE49-F238E27FC236}">
                  <a16:creationId xmlns:a16="http://schemas.microsoft.com/office/drawing/2014/main" id="{9A647A92-2800-8D6F-4B51-0FD2BADF3E7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496533" y="1679657"/>
              <a:ext cx="1181132" cy="380963"/>
            </a:xfrm>
            <a:prstGeom prst="rect">
              <a:avLst/>
            </a:prstGeom>
          </p:spPr>
        </p:pic>
        <p:pic>
          <p:nvPicPr>
            <p:cNvPr id="138" name="Image 35" descr=" ">
              <a:extLst>
                <a:ext uri="{FF2B5EF4-FFF2-40B4-BE49-F238E27FC236}">
                  <a16:creationId xmlns:a16="http://schemas.microsoft.com/office/drawing/2014/main" id="{FF48362D-3204-B313-1A0D-A8CBD184B128}"/>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324468" y="4377126"/>
              <a:ext cx="2105083" cy="109973"/>
            </a:xfrm>
            <a:prstGeom prst="rect">
              <a:avLst/>
            </a:prstGeom>
          </p:spPr>
        </p:pic>
        <p:pic>
          <p:nvPicPr>
            <p:cNvPr id="139" name="Image 36" descr=" ">
              <a:extLst>
                <a:ext uri="{FF2B5EF4-FFF2-40B4-BE49-F238E27FC236}">
                  <a16:creationId xmlns:a16="http://schemas.microsoft.com/office/drawing/2014/main" id="{FBB596A4-6D44-A2AA-C248-64B5FD4D1A7F}"/>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6572429" y="4529512"/>
              <a:ext cx="1695497" cy="109973"/>
            </a:xfrm>
            <a:prstGeom prst="rect">
              <a:avLst/>
            </a:prstGeom>
          </p:spPr>
        </p:pic>
        <p:pic>
          <p:nvPicPr>
            <p:cNvPr id="140" name="Image 37" descr=" ">
              <a:extLst>
                <a:ext uri="{FF2B5EF4-FFF2-40B4-BE49-F238E27FC236}">
                  <a16:creationId xmlns:a16="http://schemas.microsoft.com/office/drawing/2014/main" id="{57475234-D8D5-0E70-DCCB-7BF99393B313}"/>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4819782" y="3130343"/>
              <a:ext cx="252419" cy="70138"/>
            </a:xfrm>
            <a:prstGeom prst="rect">
              <a:avLst/>
            </a:prstGeom>
          </p:spPr>
        </p:pic>
        <p:pic>
          <p:nvPicPr>
            <p:cNvPr id="141" name="Image 38" descr=" ">
              <a:extLst>
                <a:ext uri="{FF2B5EF4-FFF2-40B4-BE49-F238E27FC236}">
                  <a16:creationId xmlns:a16="http://schemas.microsoft.com/office/drawing/2014/main" id="{C0818920-ADB7-3E87-B809-AAA368392C6B}"/>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5515126" y="3130343"/>
              <a:ext cx="271470" cy="70138"/>
            </a:xfrm>
            <a:prstGeom prst="rect">
              <a:avLst/>
            </a:prstGeom>
          </p:spPr>
        </p:pic>
        <p:sp>
          <p:nvSpPr>
            <p:cNvPr id="142" name="Text 44">
              <a:extLst>
                <a:ext uri="{FF2B5EF4-FFF2-40B4-BE49-F238E27FC236}">
                  <a16:creationId xmlns:a16="http://schemas.microsoft.com/office/drawing/2014/main" id="{4E0B662D-0C85-6394-1E03-0714569EEC70}"/>
                </a:ext>
              </a:extLst>
            </p:cNvPr>
            <p:cNvSpPr/>
            <p:nvPr/>
          </p:nvSpPr>
          <p:spPr>
            <a:xfrm>
              <a:off x="8522283" y="1677779"/>
              <a:ext cx="1006003" cy="209471"/>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endParaRPr kumimoji="0" lang="en-US" sz="600" b="0" i="0" u="none" strike="noStrike" kern="1200" cap="none" spc="0" normalizeH="0" baseline="0" noProof="0">
                <a:ln>
                  <a:noFill/>
                </a:ln>
                <a:solidFill>
                  <a:prstClr val="black"/>
                </a:solidFill>
                <a:effectLst/>
                <a:uLnTx/>
                <a:uFillTx/>
                <a:latin typeface="Open Sans Regular"/>
                <a:ea typeface="Open Sans Regular"/>
                <a:cs typeface="Open Sans Regular"/>
              </a:endParaRP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Regular"/>
                  <a:ea typeface="Open Sans Regular"/>
                  <a:cs typeface="Open Sans Regular"/>
                </a:rPr>
                <a:t>Copilot</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Regular"/>
                  <a:ea typeface="Open Sans Regular"/>
                  <a:cs typeface="Open Sans Regular"/>
                </a:rPr>
                <a:t>(includes Gen-AI)</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143" name="Text 45">
              <a:extLst>
                <a:ext uri="{FF2B5EF4-FFF2-40B4-BE49-F238E27FC236}">
                  <a16:creationId xmlns:a16="http://schemas.microsoft.com/office/drawing/2014/main" id="{6FA36C10-03A3-82FE-C775-9DA777E234F1}"/>
                </a:ext>
              </a:extLst>
            </p:cNvPr>
            <p:cNvSpPr/>
            <p:nvPr/>
          </p:nvSpPr>
          <p:spPr>
            <a:xfrm>
              <a:off x="8546533" y="2260627"/>
              <a:ext cx="981754" cy="273021"/>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Regular" pitchFamily="34" charset="0"/>
                  <a:ea typeface="Open Sans Regular" pitchFamily="34" charset="-122"/>
                  <a:cs typeface="Open Sans Regular" pitchFamily="34" charset="-120"/>
                </a:rPr>
                <a:t>Reports and Dashboards</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Text 46">
              <a:extLst>
                <a:ext uri="{FF2B5EF4-FFF2-40B4-BE49-F238E27FC236}">
                  <a16:creationId xmlns:a16="http://schemas.microsoft.com/office/drawing/2014/main" id="{51B45A87-B893-2177-D2D0-7A1707A45E72}"/>
                </a:ext>
              </a:extLst>
            </p:cNvPr>
            <p:cNvSpPr/>
            <p:nvPr/>
          </p:nvSpPr>
          <p:spPr>
            <a:xfrm>
              <a:off x="8728314" y="2873340"/>
              <a:ext cx="717570" cy="212704"/>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Regular" pitchFamily="34" charset="0"/>
                  <a:ea typeface="Open Sans Regular" pitchFamily="34" charset="-122"/>
                  <a:cs typeface="Open Sans Regular" pitchFamily="34" charset="-120"/>
                </a:rPr>
                <a:t>Data Chat Bots</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Text 47">
              <a:extLst>
                <a:ext uri="{FF2B5EF4-FFF2-40B4-BE49-F238E27FC236}">
                  <a16:creationId xmlns:a16="http://schemas.microsoft.com/office/drawing/2014/main" id="{DE4F153B-D8EF-1897-36F3-632DCF74C00F}"/>
                </a:ext>
              </a:extLst>
            </p:cNvPr>
            <p:cNvSpPr/>
            <p:nvPr/>
          </p:nvSpPr>
          <p:spPr>
            <a:xfrm>
              <a:off x="8760380" y="3415004"/>
              <a:ext cx="708307" cy="232960"/>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Regular"/>
                  <a:ea typeface="Open Sans Regular"/>
                  <a:cs typeface="Open Sans Regular"/>
                </a:rPr>
                <a:t>Digital Twins</a:t>
              </a:r>
            </a:p>
          </p:txBody>
        </p:sp>
        <p:sp>
          <p:nvSpPr>
            <p:cNvPr id="146" name="Text 48">
              <a:extLst>
                <a:ext uri="{FF2B5EF4-FFF2-40B4-BE49-F238E27FC236}">
                  <a16:creationId xmlns:a16="http://schemas.microsoft.com/office/drawing/2014/main" id="{216782E2-CC65-B70C-DDA4-12CA3ED2C886}"/>
                </a:ext>
              </a:extLst>
            </p:cNvPr>
            <p:cNvSpPr/>
            <p:nvPr/>
          </p:nvSpPr>
          <p:spPr>
            <a:xfrm>
              <a:off x="8658816" y="3972179"/>
              <a:ext cx="946308" cy="179222"/>
            </a:xfrm>
            <a:prstGeom prst="rect">
              <a:avLst/>
            </a:prstGeom>
            <a:noFill/>
            <a:ln/>
          </p:spPr>
          <p:txBody>
            <a:bodyPr wrap="square" lIns="0" tIns="0" rIns="0" bIns="0"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Regular"/>
                  <a:ea typeface="Open Sans Regular"/>
                  <a:cs typeface="Open Sans Regular"/>
                </a:rPr>
                <a:t>Intelligent App</a:t>
              </a:r>
              <a:endParaRPr kumimoji="0" lang="en-US" sz="600" b="0" i="0" u="none" strike="noStrike" kern="1200" cap="none" spc="0" normalizeH="0" baseline="0" noProof="0">
                <a:ln>
                  <a:noFill/>
                </a:ln>
                <a:solidFill>
                  <a:prstClr val="black"/>
                </a:solidFill>
                <a:effectLst/>
                <a:uLnTx/>
                <a:uFillTx/>
                <a:latin typeface="Calibri" panose="020F0502020204030204"/>
                <a:ea typeface="Open Sans Regular" pitchFamily="34" charset="-122"/>
                <a:cs typeface="Calibri" panose="020F0502020204030204"/>
              </a:endParaRPr>
            </a:p>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Regular"/>
                  <a:ea typeface="Open Sans Regular"/>
                  <a:cs typeface="Open Sans Regular"/>
                </a:rPr>
                <a:t>(including XR)</a:t>
              </a:r>
              <a:endParaRPr kumimoji="0" lang="en-US" sz="600" b="0" i="0" u="none" strike="noStrike" kern="1200" cap="none" spc="0" normalizeH="0" baseline="0" noProof="0">
                <a:ln>
                  <a:noFill/>
                </a:ln>
                <a:solidFill>
                  <a:prstClr val="black"/>
                </a:solidFill>
                <a:effectLst/>
                <a:uLnTx/>
                <a:uFillTx/>
                <a:latin typeface="Calibri" panose="020F0502020204030204"/>
                <a:ea typeface="Open Sans Regular"/>
                <a:cs typeface="Calibri"/>
              </a:endParaRPr>
            </a:p>
          </p:txBody>
        </p:sp>
        <p:sp>
          <p:nvSpPr>
            <p:cNvPr id="147" name="Text 49">
              <a:extLst>
                <a:ext uri="{FF2B5EF4-FFF2-40B4-BE49-F238E27FC236}">
                  <a16:creationId xmlns:a16="http://schemas.microsoft.com/office/drawing/2014/main" id="{5AB56305-BB5F-DB7E-424E-676380EAC540}"/>
                </a:ext>
              </a:extLst>
            </p:cNvPr>
            <p:cNvSpPr/>
            <p:nvPr/>
          </p:nvSpPr>
          <p:spPr>
            <a:xfrm>
              <a:off x="8734664" y="4625769"/>
              <a:ext cx="727095" cy="260324"/>
            </a:xfrm>
            <a:prstGeom prst="rect">
              <a:avLst/>
            </a:prstGeom>
            <a:noFill/>
            <a:ln/>
          </p:spPr>
          <p:txBody>
            <a:bodyPr wrap="square" lIns="0" tIns="0" rIns="0" bIns="0"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solidFill>
                  <a:effectLst/>
                  <a:uLnTx/>
                  <a:uFillTx/>
                  <a:latin typeface="Open Sans Regular" pitchFamily="34" charset="0"/>
                  <a:ea typeface="Open Sans Regular" pitchFamily="34" charset="-122"/>
                  <a:cs typeface="Open Sans Regular" pitchFamily="34" charset="-120"/>
                </a:rPr>
                <a:t>Real time Alerts</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8" name="Shape 2">
              <a:extLst>
                <a:ext uri="{FF2B5EF4-FFF2-40B4-BE49-F238E27FC236}">
                  <a16:creationId xmlns:a16="http://schemas.microsoft.com/office/drawing/2014/main" id="{5D6FDBBF-81E1-7BC3-0014-1B5B3D40ED0A}"/>
                </a:ext>
              </a:extLst>
            </p:cNvPr>
            <p:cNvSpPr/>
            <p:nvPr/>
          </p:nvSpPr>
          <p:spPr>
            <a:xfrm rot="5400000">
              <a:off x="5229368" y="1477959"/>
              <a:ext cx="304808" cy="2038151"/>
            </a:xfrm>
            <a:prstGeom prst="roundRect">
              <a:avLst>
                <a:gd name="adj" fmla="val 6749"/>
              </a:avLst>
            </a:prstGeom>
            <a:no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9" name="Text 13">
              <a:extLst>
                <a:ext uri="{FF2B5EF4-FFF2-40B4-BE49-F238E27FC236}">
                  <a16:creationId xmlns:a16="http://schemas.microsoft.com/office/drawing/2014/main" id="{95C21B91-7DEB-1653-98A1-35FB559B2F29}"/>
                </a:ext>
              </a:extLst>
            </p:cNvPr>
            <p:cNvSpPr/>
            <p:nvPr/>
          </p:nvSpPr>
          <p:spPr>
            <a:xfrm>
              <a:off x="4834425" y="2443783"/>
              <a:ext cx="962051"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GenAI</a:t>
              </a:r>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15" name="Rectangle 214">
            <a:extLst>
              <a:ext uri="{FF2B5EF4-FFF2-40B4-BE49-F238E27FC236}">
                <a16:creationId xmlns:a16="http://schemas.microsoft.com/office/drawing/2014/main" id="{E6A85406-ABDB-7DEE-6B71-4C66B8FDE4D4}"/>
              </a:ext>
            </a:extLst>
          </p:cNvPr>
          <p:cNvSpPr/>
          <p:nvPr/>
        </p:nvSpPr>
        <p:spPr>
          <a:xfrm>
            <a:off x="6096000" y="652258"/>
            <a:ext cx="4101219" cy="319961"/>
          </a:xfrm>
          <a:prstGeom prst="rect">
            <a:avLst/>
          </a:prstGeom>
          <a:solidFill>
            <a:srgbClr val="FF0000"/>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err="1">
                <a:ln>
                  <a:noFill/>
                </a:ln>
                <a:solidFill>
                  <a:prstClr val="white"/>
                </a:solidFill>
                <a:effectLst/>
                <a:uLnTx/>
                <a:uFillTx/>
                <a:latin typeface="Calibri" panose="020F0502020204030204"/>
                <a:ea typeface="+mn-ea"/>
                <a:cs typeface="+mn-cs"/>
              </a:rPr>
              <a:t>AcuPrism</a:t>
            </a:r>
            <a:r>
              <a:rPr kumimoji="0" lang="nl-NL" sz="1800" b="1" i="0" u="none" strike="noStrike" kern="1200" cap="none" spc="0" normalizeH="0" baseline="0" noProof="0">
                <a:ln>
                  <a:noFill/>
                </a:ln>
                <a:solidFill>
                  <a:prstClr val="white"/>
                </a:solidFill>
                <a:effectLst/>
                <a:uLnTx/>
                <a:uFillTx/>
                <a:latin typeface="Calibri" panose="020F0502020204030204"/>
                <a:ea typeface="+mn-ea"/>
                <a:cs typeface="+mn-cs"/>
              </a:rPr>
              <a:t> Data interfaces</a:t>
            </a: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7" name="Rectangle 216">
            <a:extLst>
              <a:ext uri="{FF2B5EF4-FFF2-40B4-BE49-F238E27FC236}">
                <a16:creationId xmlns:a16="http://schemas.microsoft.com/office/drawing/2014/main" id="{1F72AC9C-113C-CCCE-E1C3-2B558200C18D}"/>
              </a:ext>
            </a:extLst>
          </p:cNvPr>
          <p:cNvSpPr/>
          <p:nvPr/>
        </p:nvSpPr>
        <p:spPr>
          <a:xfrm>
            <a:off x="3958545" y="6274051"/>
            <a:ext cx="8233455" cy="559307"/>
          </a:xfrm>
          <a:prstGeom prst="rect">
            <a:avLst/>
          </a:prstGeom>
          <a:solidFill>
            <a:schemeClr val="tx2">
              <a:lumMod val="90000"/>
              <a:lumOff val="1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prstClr val="white"/>
                </a:solidFill>
                <a:effectLst/>
                <a:uLnTx/>
                <a:uFillTx/>
                <a:latin typeface="Calibri" panose="020F0502020204030204"/>
                <a:ea typeface="+mn-ea"/>
                <a:cs typeface="+mn-cs"/>
              </a:rPr>
              <a:t>Of course data interfaces from </a:t>
            </a:r>
            <a:r>
              <a:rPr kumimoji="0" lang="nl-NL" sz="1600" b="1" i="0" u="none" strike="noStrike" kern="1200" cap="none" spc="0" normalizeH="0" baseline="0" noProof="0" err="1">
                <a:ln>
                  <a:noFill/>
                </a:ln>
                <a:solidFill>
                  <a:prstClr val="white"/>
                </a:solidFill>
                <a:effectLst/>
                <a:uLnTx/>
                <a:uFillTx/>
                <a:latin typeface="Calibri" panose="020F0502020204030204"/>
                <a:ea typeface="+mn-ea"/>
                <a:cs typeface="+mn-cs"/>
              </a:rPr>
              <a:t>any</a:t>
            </a:r>
            <a:r>
              <a:rPr kumimoji="0" lang="nl-NL" sz="1600" b="1" i="0" u="none" strike="noStrike" kern="1200" cap="none" spc="0" normalizeH="0" baseline="0" noProof="0">
                <a:ln>
                  <a:noFill/>
                </a:ln>
                <a:solidFill>
                  <a:prstClr val="white"/>
                </a:solidFill>
                <a:effectLst/>
                <a:uLnTx/>
                <a:uFillTx/>
                <a:latin typeface="Calibri" panose="020F0502020204030204"/>
                <a:ea typeface="+mn-ea"/>
                <a:cs typeface="+mn-cs"/>
              </a:rPr>
              <a:t> party can </a:t>
            </a:r>
            <a:r>
              <a:rPr kumimoji="0" lang="nl-NL" sz="1600" b="1" i="0" u="none" strike="noStrike" kern="1200" cap="none" spc="0" normalizeH="0" baseline="0" noProof="0" err="1">
                <a:ln>
                  <a:noFill/>
                </a:ln>
                <a:solidFill>
                  <a:prstClr val="white"/>
                </a:solidFill>
                <a:effectLst/>
                <a:uLnTx/>
                <a:uFillTx/>
                <a:latin typeface="Calibri" panose="020F0502020204030204"/>
                <a:ea typeface="+mn-ea"/>
                <a:cs typeface="+mn-cs"/>
              </a:rPr>
              <a:t>be</a:t>
            </a:r>
            <a:r>
              <a:rPr kumimoji="0" lang="nl-NL" sz="1600" b="1"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nl-NL" sz="1600" b="1" i="0" u="none" strike="noStrike" kern="1200" cap="none" spc="0" normalizeH="0" baseline="0" noProof="0" err="1">
                <a:ln>
                  <a:noFill/>
                </a:ln>
                <a:solidFill>
                  <a:prstClr val="white"/>
                </a:solidFill>
                <a:effectLst/>
                <a:uLnTx/>
                <a:uFillTx/>
                <a:latin typeface="Calibri" panose="020F0502020204030204"/>
                <a:ea typeface="+mn-ea"/>
                <a:cs typeface="+mn-cs"/>
              </a:rPr>
              <a:t>added</a:t>
            </a:r>
            <a:r>
              <a:rPr kumimoji="0" lang="nl-NL" sz="1600" b="1" i="0" u="none" strike="noStrike" kern="1200" cap="none" spc="0" normalizeH="0" baseline="0" noProof="0">
                <a:ln>
                  <a:noFill/>
                </a:ln>
                <a:solidFill>
                  <a:prstClr val="white"/>
                </a:solidFill>
                <a:effectLst/>
                <a:uLnTx/>
                <a:uFillTx/>
                <a:latin typeface="Calibri" panose="020F0502020204030204"/>
                <a:ea typeface="+mn-ea"/>
                <a:cs typeface="+mn-cs"/>
              </a:rPr>
              <a:t> here since Platform is </a:t>
            </a:r>
            <a:r>
              <a:rPr kumimoji="0" lang="nl-NL" sz="1600" b="1" i="0" u="none" strike="noStrike" kern="1200" cap="none" spc="0" normalizeH="0" baseline="0" noProof="0" err="1">
                <a:ln>
                  <a:noFill/>
                </a:ln>
                <a:solidFill>
                  <a:prstClr val="white"/>
                </a:solidFill>
                <a:effectLst/>
                <a:uLnTx/>
                <a:uFillTx/>
                <a:latin typeface="Calibri" panose="020F0502020204030204"/>
                <a:ea typeface="+mn-ea"/>
                <a:cs typeface="+mn-cs"/>
              </a:rPr>
              <a:t>either</a:t>
            </a:r>
            <a:r>
              <a:rPr kumimoji="0" lang="nl-NL" sz="1600" b="1" i="0" u="none" strike="noStrike" kern="1200" cap="none" spc="0" normalizeH="0" baseline="0" noProof="0">
                <a:ln>
                  <a:noFill/>
                </a:ln>
                <a:solidFill>
                  <a:prstClr val="white"/>
                </a:solidFill>
                <a:effectLst/>
                <a:uLnTx/>
                <a:uFillTx/>
                <a:latin typeface="Calibri" panose="020F0502020204030204"/>
                <a:ea typeface="+mn-ea"/>
                <a:cs typeface="+mn-cs"/>
              </a:rPr>
              <a:t> MS </a:t>
            </a:r>
            <a:r>
              <a:rPr kumimoji="0" lang="nl-NL" sz="1600" b="1" i="0" u="none" strike="noStrike" kern="1200" cap="none" spc="0" normalizeH="0" baseline="0" noProof="0" err="1">
                <a:ln>
                  <a:noFill/>
                </a:ln>
                <a:solidFill>
                  <a:prstClr val="white"/>
                </a:solidFill>
                <a:effectLst/>
                <a:uLnTx/>
                <a:uFillTx/>
                <a:latin typeface="Calibri" panose="020F0502020204030204"/>
                <a:ea typeface="+mn-ea"/>
                <a:cs typeface="+mn-cs"/>
              </a:rPr>
              <a:t>Fabric</a:t>
            </a:r>
            <a:r>
              <a:rPr kumimoji="0" lang="nl-NL" sz="1600" b="1" i="0" u="none" strike="noStrike" kern="1200" cap="none" spc="0" normalizeH="0" baseline="0" noProof="0">
                <a:ln>
                  <a:noFill/>
                </a:ln>
                <a:solidFill>
                  <a:prstClr val="white"/>
                </a:solidFill>
                <a:effectLst/>
                <a:uLnTx/>
                <a:uFillTx/>
                <a:latin typeface="Calibri" panose="020F0502020204030204"/>
                <a:ea typeface="+mn-ea"/>
                <a:cs typeface="+mn-cs"/>
              </a:rPr>
              <a:t>  or </a:t>
            </a:r>
            <a:r>
              <a:rPr kumimoji="0" lang="nl-NL" sz="1600" b="1" i="0" u="none" strike="noStrike" kern="1200" cap="none" spc="0" normalizeH="0" baseline="0" noProof="0" err="1">
                <a:ln>
                  <a:noFill/>
                </a:ln>
                <a:solidFill>
                  <a:prstClr val="white"/>
                </a:solidFill>
                <a:effectLst/>
                <a:uLnTx/>
                <a:uFillTx/>
                <a:latin typeface="Calibri" panose="020F0502020204030204"/>
                <a:ea typeface="+mn-ea"/>
                <a:cs typeface="+mn-cs"/>
              </a:rPr>
              <a:t>Databricks</a:t>
            </a:r>
            <a:r>
              <a:rPr kumimoji="0" lang="nl-NL" sz="1600" b="1" i="0" u="none" strike="noStrike" kern="1200" cap="none" spc="0" normalizeH="0" baseline="0" noProof="0">
                <a:ln>
                  <a:noFill/>
                </a:ln>
                <a:solidFill>
                  <a:prstClr val="white"/>
                </a:solidFill>
                <a:effectLst/>
                <a:uLnTx/>
                <a:uFillTx/>
                <a:latin typeface="Calibri" panose="020F0502020204030204"/>
                <a:ea typeface="+mn-ea"/>
                <a:cs typeface="+mn-cs"/>
              </a:rPr>
              <a:t> based </a:t>
            </a:r>
            <a:endParaRPr kumimoji="0" lang="en-US" sz="16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A close-up of a logo&#10;&#10;Description automatically generated">
            <a:extLst>
              <a:ext uri="{FF2B5EF4-FFF2-40B4-BE49-F238E27FC236}">
                <a16:creationId xmlns:a16="http://schemas.microsoft.com/office/drawing/2014/main" id="{C1FF94D6-6662-0C82-2872-F2812AF728A4}"/>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32478" y="1799963"/>
            <a:ext cx="699231" cy="253497"/>
          </a:xfrm>
          <a:prstGeom prst="rect">
            <a:avLst/>
          </a:prstGeom>
        </p:spPr>
      </p:pic>
      <p:sp>
        <p:nvSpPr>
          <p:cNvPr id="2" name="Rectangle 1">
            <a:extLst>
              <a:ext uri="{FF2B5EF4-FFF2-40B4-BE49-F238E27FC236}">
                <a16:creationId xmlns:a16="http://schemas.microsoft.com/office/drawing/2014/main" id="{CC1903CB-D278-9F40-DD4F-9663E3E8C915}"/>
              </a:ext>
            </a:extLst>
          </p:cNvPr>
          <p:cNvSpPr/>
          <p:nvPr/>
        </p:nvSpPr>
        <p:spPr>
          <a:xfrm>
            <a:off x="3958545" y="1043051"/>
            <a:ext cx="8222292" cy="5231000"/>
          </a:xfrm>
          <a:prstGeom prst="rect">
            <a:avLst/>
          </a:prstGeom>
          <a:solidFill>
            <a:schemeClr val="tx2">
              <a:lumMod val="10000"/>
              <a:lumOff val="90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1" i="0" u="none" strike="noStrike" kern="1200" cap="none" spc="0" normalizeH="0" baseline="0" noProof="0">
                <a:ln>
                  <a:noFill/>
                </a:ln>
                <a:solidFill>
                  <a:prstClr val="black"/>
                </a:solidFill>
                <a:effectLst/>
                <a:uLnTx/>
                <a:uFillTx/>
                <a:latin typeface="Aptos" panose="02110004020202020204"/>
                <a:ea typeface="+mn-ea"/>
                <a:cs typeface="+mn-cs"/>
              </a:rPr>
              <a:t>SAP (ERP):</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0" i="0" u="none" strike="noStrike" kern="1200" cap="none" spc="0" normalizeH="0" baseline="0" noProof="0">
                <a:ln>
                  <a:noFill/>
                </a:ln>
                <a:solidFill>
                  <a:prstClr val="black"/>
                </a:solidFill>
                <a:effectLst/>
                <a:uLnTx/>
                <a:uFillTx/>
                <a:latin typeface="Aptos" panose="02110004020202020204"/>
                <a:ea typeface="+mn-ea"/>
                <a:cs typeface="+mn-cs"/>
              </a:rPr>
              <a:t>Interfaces with </a:t>
            </a:r>
            <a:r>
              <a:rPr kumimoji="0" lang="nl-NL" sz="1400" b="0" i="0" u="none" strike="noStrike" kern="1200" cap="none" spc="0" normalizeH="0" baseline="0" noProof="0" err="1">
                <a:ln>
                  <a:noFill/>
                </a:ln>
                <a:solidFill>
                  <a:prstClr val="black"/>
                </a:solidFill>
                <a:effectLst/>
                <a:uLnTx/>
                <a:uFillTx/>
                <a:latin typeface="Aptos" panose="02110004020202020204"/>
                <a:ea typeface="+mn-ea"/>
                <a:cs typeface="+mn-cs"/>
              </a:rPr>
              <a:t>various</a:t>
            </a:r>
            <a:r>
              <a:rPr kumimoji="0" lang="nl-NL" sz="1400" b="0" i="0" u="none" strike="noStrike" kern="1200" cap="none" spc="0" normalizeH="0" baseline="0" noProof="0">
                <a:ln>
                  <a:noFill/>
                </a:ln>
                <a:solidFill>
                  <a:prstClr val="black"/>
                </a:solidFill>
                <a:effectLst/>
                <a:uLnTx/>
                <a:uFillTx/>
                <a:latin typeface="Aptos" panose="02110004020202020204"/>
                <a:ea typeface="+mn-ea"/>
                <a:cs typeface="+mn-cs"/>
              </a:rPr>
              <a:t> SAP Modules </a:t>
            </a:r>
            <a:r>
              <a:rPr kumimoji="0" lang="nl-NL" sz="1400" b="0" i="0" u="none" strike="noStrike" kern="1200" cap="none" spc="0" normalizeH="0" baseline="0" noProof="0" err="1">
                <a:ln>
                  <a:noFill/>
                </a:ln>
                <a:solidFill>
                  <a:prstClr val="black"/>
                </a:solidFill>
                <a:effectLst/>
                <a:uLnTx/>
                <a:uFillTx/>
                <a:latin typeface="Aptos" panose="02110004020202020204"/>
                <a:ea typeface="+mn-ea"/>
                <a:cs typeface="+mn-cs"/>
              </a:rPr>
              <a:t>such</a:t>
            </a:r>
            <a:r>
              <a:rPr kumimoji="0" lang="nl-NL" sz="1400" b="0" i="0" u="none" strike="noStrike" kern="1200" cap="none" spc="0" normalizeH="0" baseline="0" noProof="0">
                <a:ln>
                  <a:noFill/>
                </a:ln>
                <a:solidFill>
                  <a:prstClr val="black"/>
                </a:solidFill>
                <a:effectLst/>
                <a:uLnTx/>
                <a:uFillTx/>
                <a:latin typeface="Aptos" panose="02110004020202020204"/>
                <a:ea typeface="+mn-ea"/>
                <a:cs typeface="+mn-cs"/>
              </a:rPr>
              <a:t> as </a:t>
            </a:r>
            <a:r>
              <a:rPr kumimoji="0" lang="nl-NL" sz="1400" b="0" i="0" u="none" strike="noStrike" kern="1200" cap="none" spc="0" normalizeH="0" baseline="0" noProof="0" err="1">
                <a:ln>
                  <a:noFill/>
                </a:ln>
                <a:solidFill>
                  <a:prstClr val="black"/>
                </a:solidFill>
                <a:effectLst/>
                <a:uLnTx/>
                <a:uFillTx/>
                <a:latin typeface="Aptos" panose="02110004020202020204"/>
                <a:ea typeface="+mn-ea"/>
                <a:cs typeface="+mn-cs"/>
              </a:rPr>
              <a:t>Aset</a:t>
            </a:r>
            <a:r>
              <a:rPr kumimoji="0" lang="nl-NL" sz="14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nl-NL" sz="1400" b="0" i="0" u="none" strike="noStrike" kern="1200" cap="none" spc="0" normalizeH="0" baseline="0" noProof="0" err="1">
                <a:ln>
                  <a:noFill/>
                </a:ln>
                <a:solidFill>
                  <a:prstClr val="black"/>
                </a:solidFill>
                <a:effectLst/>
                <a:uLnTx/>
                <a:uFillTx/>
                <a:latin typeface="Aptos" panose="02110004020202020204"/>
                <a:ea typeface="+mn-ea"/>
                <a:cs typeface="+mn-cs"/>
              </a:rPr>
              <a:t>Mgt</a:t>
            </a:r>
            <a:r>
              <a:rPr kumimoji="0" lang="nl-NL" sz="1400" b="0" i="0" u="none" strike="noStrike" kern="1200" cap="none" spc="0" normalizeH="0" baseline="0" noProof="0">
                <a:ln>
                  <a:noFill/>
                </a:ln>
                <a:solidFill>
                  <a:prstClr val="black"/>
                </a:solidFill>
                <a:effectLst/>
                <a:uLnTx/>
                <a:uFillTx/>
                <a:latin typeface="Aptos" panose="02110004020202020204"/>
                <a:ea typeface="+mn-ea"/>
                <a:cs typeface="+mn-cs"/>
              </a:rPr>
              <a:t>; Plant </a:t>
            </a:r>
            <a:r>
              <a:rPr kumimoji="0" lang="nl-NL" sz="1400" b="0" i="0" u="none" strike="noStrike" kern="1200" cap="none" spc="0" normalizeH="0" baseline="0" noProof="0" err="1">
                <a:ln>
                  <a:noFill/>
                </a:ln>
                <a:solidFill>
                  <a:prstClr val="black"/>
                </a:solidFill>
                <a:effectLst/>
                <a:uLnTx/>
                <a:uFillTx/>
                <a:latin typeface="Aptos" panose="02110004020202020204"/>
                <a:ea typeface="+mn-ea"/>
                <a:cs typeface="+mn-cs"/>
              </a:rPr>
              <a:t>Mgt</a:t>
            </a:r>
            <a:r>
              <a:rPr kumimoji="0" lang="nl-NL" sz="1400" b="0" i="0" u="none" strike="noStrike" kern="1200" cap="none" spc="0" normalizeH="0" baseline="0" noProof="0">
                <a:ln>
                  <a:noFill/>
                </a:ln>
                <a:solidFill>
                  <a:prstClr val="black"/>
                </a:solidFill>
                <a:effectLst/>
                <a:uLnTx/>
                <a:uFillTx/>
                <a:latin typeface="Aptos" panose="02110004020202020204"/>
                <a:ea typeface="+mn-ea"/>
                <a:cs typeface="+mn-cs"/>
              </a:rPr>
              <a:t>; etc.</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0" i="0" u="none" strike="noStrike" kern="1200" cap="none" spc="0" normalizeH="0" baseline="0" noProof="0">
                <a:ln>
                  <a:noFill/>
                </a:ln>
                <a:solidFill>
                  <a:prstClr val="black"/>
                </a:solidFill>
                <a:effectLst/>
                <a:uLnTx/>
                <a:uFillTx/>
                <a:latin typeface="Aptos" panose="02110004020202020204"/>
                <a:ea typeface="+mn-ea"/>
                <a:cs typeface="+mn-cs"/>
              </a:rPr>
              <a:t>Of course as well other ERP </a:t>
            </a:r>
            <a:r>
              <a:rPr kumimoji="0" lang="nl-NL" sz="1400" b="0" i="0" u="none" strike="noStrike" kern="1200" cap="none" spc="0" normalizeH="0" baseline="0" noProof="0" err="1">
                <a:ln>
                  <a:noFill/>
                </a:ln>
                <a:solidFill>
                  <a:prstClr val="black"/>
                </a:solidFill>
                <a:effectLst/>
                <a:uLnTx/>
                <a:uFillTx/>
                <a:latin typeface="Aptos" panose="02110004020202020204"/>
                <a:ea typeface="+mn-ea"/>
                <a:cs typeface="+mn-cs"/>
              </a:rPr>
              <a:t>solutions</a:t>
            </a:r>
            <a:r>
              <a:rPr kumimoji="0" lang="nl-NL" sz="1400" b="0" i="0" u="none" strike="noStrike" kern="1200" cap="none" spc="0" normalizeH="0" baseline="0" noProof="0">
                <a:ln>
                  <a:noFill/>
                </a:ln>
                <a:solidFill>
                  <a:prstClr val="black"/>
                </a:solidFill>
                <a:effectLst/>
                <a:uLnTx/>
                <a:uFillTx/>
                <a:latin typeface="Aptos" panose="02110004020202020204"/>
                <a:ea typeface="+mn-ea"/>
                <a:cs typeface="+mn-cs"/>
              </a:rPr>
              <a:t> are </a:t>
            </a:r>
            <a:r>
              <a:rPr kumimoji="0" lang="nl-NL" sz="1400" b="0" i="0" u="none" strike="noStrike" kern="1200" cap="none" spc="0" normalizeH="0" baseline="0" noProof="0" err="1">
                <a:ln>
                  <a:noFill/>
                </a:ln>
                <a:solidFill>
                  <a:prstClr val="black"/>
                </a:solidFill>
                <a:effectLst/>
                <a:uLnTx/>
                <a:uFillTx/>
                <a:latin typeface="Aptos" panose="02110004020202020204"/>
                <a:ea typeface="+mn-ea"/>
                <a:cs typeface="+mn-cs"/>
              </a:rPr>
              <a:t>supported</a:t>
            </a:r>
            <a:r>
              <a:rPr kumimoji="0" lang="nl-NL" sz="1400" b="0" i="0" u="none" strike="noStrike" kern="1200" cap="none" spc="0" normalizeH="0" baseline="0" noProof="0">
                <a:ln>
                  <a:noFill/>
                </a:ln>
                <a:solidFill>
                  <a:prstClr val="black"/>
                </a:solidFill>
                <a:effectLst/>
                <a:uLnTx/>
                <a:uFillTx/>
                <a:latin typeface="Aptos" panose="02110004020202020204"/>
                <a:ea typeface="+mn-ea"/>
                <a:cs typeface="+mn-cs"/>
              </a:rPr>
              <a: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400" b="0" i="0" u="none" strike="noStrike" kern="1200" cap="none" spc="0" normalizeH="0" baseline="0" noProof="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1" i="0" u="none" strike="noStrike" kern="1200" cap="none" spc="0" normalizeH="0" baseline="0" noProof="0">
                <a:ln>
                  <a:noFill/>
                </a:ln>
                <a:solidFill>
                  <a:prstClr val="black"/>
                </a:solidFill>
                <a:effectLst/>
                <a:uLnTx/>
                <a:uFillTx/>
                <a:latin typeface="Aptos" panose="02110004020202020204"/>
                <a:ea typeface="+mn-ea"/>
                <a:cs typeface="+mn-cs"/>
              </a:rPr>
              <a:t>Assai:</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0" i="0" u="none" strike="noStrike" kern="1200" cap="none" spc="0" normalizeH="0" baseline="0" noProof="0" err="1">
                <a:ln>
                  <a:noFill/>
                </a:ln>
                <a:solidFill>
                  <a:prstClr val="black"/>
                </a:solidFill>
                <a:effectLst/>
                <a:uLnTx/>
                <a:uFillTx/>
                <a:latin typeface="Aptos" panose="02110004020202020204"/>
                <a:ea typeface="+mn-ea"/>
                <a:cs typeface="+mn-cs"/>
              </a:rPr>
              <a:t>APIs</a:t>
            </a:r>
            <a:r>
              <a:rPr kumimoji="0" lang="nl-NL" sz="14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nl-NL" sz="1400" b="0" i="0" u="none" strike="noStrike" kern="1200" cap="none" spc="0" normalizeH="0" baseline="0" noProof="0" err="1">
                <a:ln>
                  <a:noFill/>
                </a:ln>
                <a:solidFill>
                  <a:prstClr val="black"/>
                </a:solidFill>
                <a:effectLst/>
                <a:uLnTx/>
                <a:uFillTx/>
                <a:latin typeface="Aptos" panose="02110004020202020204"/>
                <a:ea typeface="+mn-ea"/>
                <a:cs typeface="+mn-cs"/>
              </a:rPr>
              <a:t>for</a:t>
            </a:r>
            <a:r>
              <a:rPr kumimoji="0" lang="nl-NL" sz="1400" b="0" i="0" u="none" strike="noStrike" kern="1200" cap="none" spc="0" normalizeH="0" baseline="0" noProof="0">
                <a:ln>
                  <a:noFill/>
                </a:ln>
                <a:solidFill>
                  <a:prstClr val="black"/>
                </a:solidFill>
                <a:effectLst/>
                <a:uLnTx/>
                <a:uFillTx/>
                <a:latin typeface="Aptos" panose="02110004020202020204"/>
                <a:ea typeface="+mn-ea"/>
                <a:cs typeface="+mn-cs"/>
              </a:rPr>
              <a:t> Document Management System</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400" b="0" i="0" u="none" strike="noStrike" kern="1200" cap="none" spc="0" normalizeH="0" baseline="0" noProof="0">
              <a:ln>
                <a:noFill/>
              </a:ln>
              <a:solidFill>
                <a:prstClr val="black"/>
              </a:solidFill>
              <a:effectLst/>
              <a:uLnTx/>
              <a:uFillTx/>
              <a:latin typeface="Aptos" panose="021100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400" b="1" i="0" u="none" strike="noStrike" kern="1200" cap="none" spc="0" normalizeH="0" baseline="0" noProof="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1" i="0" u="none" strike="noStrike" kern="1200" cap="none" spc="0" normalizeH="0" baseline="0" noProof="0" err="1">
                <a:ln>
                  <a:noFill/>
                </a:ln>
                <a:solidFill>
                  <a:prstClr val="black"/>
                </a:solidFill>
                <a:effectLst/>
                <a:uLnTx/>
                <a:uFillTx/>
                <a:latin typeface="Aptos" panose="02110004020202020204"/>
                <a:ea typeface="+mn-ea"/>
                <a:cs typeface="+mn-cs"/>
              </a:rPr>
              <a:t>Aveva</a:t>
            </a:r>
            <a:r>
              <a:rPr kumimoji="0" lang="nl-NL" sz="1400" b="1" i="0" u="none" strike="noStrike" kern="1200" cap="none" spc="0" normalizeH="0" baseline="0" noProof="0">
                <a:ln>
                  <a:noFill/>
                </a:ln>
                <a:solidFill>
                  <a:prstClr val="black"/>
                </a:solidFill>
                <a:effectLst/>
                <a:uLnTx/>
                <a:uFillTx/>
                <a:latin typeface="Aptos" panose="02110004020202020204"/>
                <a:ea typeface="+mn-ea"/>
                <a:cs typeface="+mn-cs"/>
              </a:rPr>
              <a:t> (</a:t>
            </a:r>
            <a:r>
              <a:rPr kumimoji="0" lang="nl-NL" sz="1400" b="1" i="0" u="none" strike="noStrike" kern="1200" cap="none" spc="0" normalizeH="0" baseline="0" noProof="0" err="1">
                <a:ln>
                  <a:noFill/>
                </a:ln>
                <a:solidFill>
                  <a:prstClr val="black"/>
                </a:solidFill>
                <a:effectLst/>
                <a:uLnTx/>
                <a:uFillTx/>
                <a:latin typeface="Aptos" panose="02110004020202020204"/>
                <a:ea typeface="+mn-ea"/>
                <a:cs typeface="+mn-cs"/>
              </a:rPr>
              <a:t>OSIsoft</a:t>
            </a:r>
            <a:r>
              <a:rPr kumimoji="0" lang="nl-NL" sz="1400" b="1" i="0" u="none" strike="noStrike" kern="1200" cap="none" spc="0" normalizeH="0" baseline="0" noProof="0">
                <a:ln>
                  <a:noFill/>
                </a:ln>
                <a:solidFill>
                  <a:prstClr val="black"/>
                </a:solidFill>
                <a:effectLst/>
                <a:uLnTx/>
                <a:uFillTx/>
                <a:latin typeface="Aptos" panose="02110004020202020204"/>
                <a:ea typeface="+mn-ea"/>
                <a:cs typeface="+mn-cs"/>
              </a:rPr>
              <a:t>) PI:</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0" i="0" u="none" strike="noStrike" kern="1200" cap="none" spc="0" normalizeH="0" baseline="0" noProof="0">
                <a:ln>
                  <a:noFill/>
                </a:ln>
                <a:solidFill>
                  <a:prstClr val="black"/>
                </a:solidFill>
                <a:effectLst/>
                <a:uLnTx/>
                <a:uFillTx/>
                <a:latin typeface="Aptos" panose="02110004020202020204"/>
                <a:ea typeface="+mn-ea"/>
                <a:cs typeface="+mn-cs"/>
              </a:rPr>
              <a:t>High speed streaming of Time Series data.</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400" b="0" i="0" u="none" strike="noStrike" kern="1200" cap="none" spc="0" normalizeH="0" baseline="0" noProof="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400" b="0" i="0" u="none" strike="noStrike" kern="1200" cap="none" spc="0" normalizeH="0" baseline="0" noProof="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1" i="0" u="none" strike="noStrike" kern="1200" cap="none" spc="0" normalizeH="0" baseline="0" noProof="0">
                <a:ln>
                  <a:noFill/>
                </a:ln>
                <a:solidFill>
                  <a:prstClr val="black"/>
                </a:solidFill>
                <a:effectLst/>
                <a:uLnTx/>
                <a:uFillTx/>
                <a:latin typeface="Aptos" panose="02110004020202020204"/>
                <a:ea typeface="+mn-ea"/>
                <a:cs typeface="+mn-cs"/>
              </a:rPr>
              <a:t>Camera images: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0" i="0" u="none" strike="noStrike" kern="1200" cap="none" spc="0" normalizeH="0" baseline="0" noProof="0">
                <a:ln>
                  <a:noFill/>
                </a:ln>
                <a:solidFill>
                  <a:prstClr val="black"/>
                </a:solidFill>
                <a:effectLst/>
                <a:uLnTx/>
                <a:uFillTx/>
                <a:latin typeface="Aptos" panose="02110004020202020204"/>
                <a:ea typeface="+mn-ea"/>
                <a:cs typeface="+mn-cs"/>
              </a:rPr>
              <a:t>(5G) </a:t>
            </a:r>
            <a:r>
              <a:rPr kumimoji="0" lang="nl-NL" sz="1400" b="0" i="0" u="none" strike="noStrike" kern="1200" cap="none" spc="0" normalizeH="0" baseline="0" noProof="0" err="1">
                <a:ln>
                  <a:noFill/>
                </a:ln>
                <a:solidFill>
                  <a:prstClr val="black"/>
                </a:solidFill>
                <a:effectLst/>
                <a:uLnTx/>
                <a:uFillTx/>
                <a:latin typeface="Aptos" panose="02110004020202020204"/>
                <a:ea typeface="+mn-ea"/>
                <a:cs typeface="+mn-cs"/>
              </a:rPr>
              <a:t>Camer</a:t>
            </a:r>
            <a:r>
              <a:rPr kumimoji="0" lang="nl-NL" sz="1400" b="0" i="0" u="none" strike="noStrike" kern="1200" cap="none" spc="0" normalizeH="0" baseline="0" noProof="0">
                <a:ln>
                  <a:noFill/>
                </a:ln>
                <a:solidFill>
                  <a:prstClr val="black"/>
                </a:solidFill>
                <a:effectLst/>
                <a:uLnTx/>
                <a:uFillTx/>
                <a:latin typeface="Aptos" panose="02110004020202020204"/>
                <a:ea typeface="+mn-ea"/>
                <a:cs typeface="+mn-cs"/>
              </a:rPr>
              <a:t> images streaming.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400" b="0" i="0" u="none" strike="noStrike" kern="1200" cap="none" spc="0" normalizeH="0" baseline="0" noProof="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400" b="0" i="0" u="none" strike="noStrike" kern="1200" cap="none" spc="0" normalizeH="0" baseline="0" noProof="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1" i="0" u="none" strike="noStrike" kern="1200" cap="none" spc="0" normalizeH="0" baseline="0" noProof="0">
                <a:ln>
                  <a:noFill/>
                </a:ln>
                <a:solidFill>
                  <a:prstClr val="black"/>
                </a:solidFill>
                <a:effectLst/>
                <a:uLnTx/>
                <a:uFillTx/>
                <a:latin typeface="Aptos" panose="02110004020202020204"/>
                <a:ea typeface="+mn-ea"/>
                <a:cs typeface="+mn-cs"/>
              </a:rPr>
              <a:t>SQL </a:t>
            </a:r>
            <a:r>
              <a:rPr kumimoji="0" lang="nl-NL" sz="1400" b="0" i="0" u="none" strike="noStrike" kern="1200" cap="none" spc="0" normalizeH="0" baseline="0" noProof="0">
                <a:ln>
                  <a:noFill/>
                </a:ln>
                <a:solidFill>
                  <a:prstClr val="black"/>
                </a:solidFill>
                <a:effectLst/>
                <a:uLnTx/>
                <a:uFillTx/>
                <a:latin typeface="Aptos" panose="02110004020202020204"/>
                <a:ea typeface="+mn-ea"/>
                <a:cs typeface="+mn-cs"/>
              </a:rPr>
              <a:t>based interfaces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400" b="0" i="0" u="none" strike="noStrike" kern="1200" cap="none" spc="0" normalizeH="0" baseline="0" noProof="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400" b="1" i="0" u="none" strike="noStrike" kern="1200" cap="none" spc="0" normalizeH="0" baseline="0" noProof="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1" i="0" u="none" strike="noStrike" kern="1200" cap="none" spc="0" normalizeH="0" baseline="0" noProof="0">
                <a:ln>
                  <a:noFill/>
                </a:ln>
                <a:solidFill>
                  <a:prstClr val="black"/>
                </a:solidFill>
                <a:effectLst/>
                <a:uLnTx/>
                <a:uFillTx/>
                <a:latin typeface="Aptos" panose="02110004020202020204"/>
                <a:ea typeface="+mn-ea"/>
                <a:cs typeface="+mn-cs"/>
              </a:rPr>
              <a:t>OT</a:t>
            </a:r>
            <a:r>
              <a:rPr kumimoji="0" lang="nl-NL" sz="1400" b="0" i="0" u="none" strike="noStrike" kern="1200" cap="none" spc="0" normalizeH="0" baseline="0" noProof="0">
                <a:ln>
                  <a:noFill/>
                </a:ln>
                <a:solidFill>
                  <a:prstClr val="black"/>
                </a:solidFill>
                <a:effectLst/>
                <a:uLnTx/>
                <a:uFillTx/>
                <a:latin typeface="Aptos" panose="02110004020202020204"/>
                <a:ea typeface="+mn-ea"/>
                <a:cs typeface="+mn-cs"/>
              </a:rPr>
              <a:t> based interfaces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400" b="0" i="0" u="none" strike="noStrike" kern="1200" cap="none" spc="0" normalizeH="0" baseline="0" noProof="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400" b="0" i="0" u="none" strike="noStrike" kern="1200" cap="none" spc="0" normalizeH="0" baseline="0" noProof="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0" i="0" u="none" strike="noStrike" kern="1200" cap="none" spc="0" normalizeH="0" baseline="0" noProof="0">
                <a:ln>
                  <a:noFill/>
                </a:ln>
                <a:solidFill>
                  <a:prstClr val="black"/>
                </a:solidFill>
                <a:effectLst/>
                <a:uLnTx/>
                <a:uFillTx/>
                <a:latin typeface="Aptos" panose="02110004020202020204"/>
                <a:ea typeface="+mn-ea"/>
                <a:cs typeface="+mn-cs"/>
              </a:rPr>
              <a:t>Etc.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400" b="0" i="0" u="none" strike="noStrike" kern="1200" cap="none" spc="0" normalizeH="0" baseline="0" noProof="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Shape 4">
            <a:extLst>
              <a:ext uri="{FF2B5EF4-FFF2-40B4-BE49-F238E27FC236}">
                <a16:creationId xmlns:a16="http://schemas.microsoft.com/office/drawing/2014/main" id="{1E5CF7B6-B27D-D739-CE72-0BB45ADC1A2D}"/>
              </a:ext>
            </a:extLst>
          </p:cNvPr>
          <p:cNvSpPr/>
          <p:nvPr/>
        </p:nvSpPr>
        <p:spPr>
          <a:xfrm>
            <a:off x="7836" y="1796632"/>
            <a:ext cx="1511587" cy="3146920"/>
          </a:xfrm>
          <a:prstGeom prst="roundRect">
            <a:avLst>
              <a:gd name="adj" fmla="val 8997"/>
            </a:avLst>
          </a:prstGeom>
          <a:noFill/>
          <a:ln w="25400" cap="sq">
            <a:solidFill>
              <a:srgbClr val="E97132"/>
            </a:solidFill>
            <a:prstDash val="sys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3" name="Straight Arrow Connector 12">
            <a:extLst>
              <a:ext uri="{FF2B5EF4-FFF2-40B4-BE49-F238E27FC236}">
                <a16:creationId xmlns:a16="http://schemas.microsoft.com/office/drawing/2014/main" id="{908F5DDF-3458-BC89-0D1A-6A4FA7FD4A99}"/>
              </a:ext>
            </a:extLst>
          </p:cNvPr>
          <p:cNvCxnSpPr>
            <a:cxnSpLocks/>
            <a:stCxn id="12" idx="2"/>
            <a:endCxn id="217" idx="1"/>
          </p:cNvCxnSpPr>
          <p:nvPr/>
        </p:nvCxnSpPr>
        <p:spPr>
          <a:xfrm>
            <a:off x="763630" y="4943552"/>
            <a:ext cx="3194915" cy="1610153"/>
          </a:xfrm>
          <a:prstGeom prst="straightConnector1">
            <a:avLst/>
          </a:prstGeom>
          <a:ln w="25400">
            <a:solidFill>
              <a:srgbClr val="E9713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108F28D-1775-03F0-4CD5-2AB71A64257E}"/>
              </a:ext>
            </a:extLst>
          </p:cNvPr>
          <p:cNvCxnSpPr>
            <a:cxnSpLocks/>
          </p:cNvCxnSpPr>
          <p:nvPr/>
        </p:nvCxnSpPr>
        <p:spPr>
          <a:xfrm>
            <a:off x="1054246" y="4947998"/>
            <a:ext cx="2901600" cy="1342516"/>
          </a:xfrm>
          <a:prstGeom prst="straightConnector1">
            <a:avLst/>
          </a:prstGeom>
          <a:ln w="25400">
            <a:solidFill>
              <a:srgbClr val="E9713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222C81C-5A07-64AC-9393-4E9C0A93628F}"/>
              </a:ext>
            </a:extLst>
          </p:cNvPr>
          <p:cNvCxnSpPr>
            <a:cxnSpLocks/>
          </p:cNvCxnSpPr>
          <p:nvPr/>
        </p:nvCxnSpPr>
        <p:spPr>
          <a:xfrm flipV="1">
            <a:off x="1182029" y="1062626"/>
            <a:ext cx="2773817" cy="751310"/>
          </a:xfrm>
          <a:prstGeom prst="straightConnector1">
            <a:avLst/>
          </a:prstGeom>
          <a:ln w="25400">
            <a:solidFill>
              <a:srgbClr val="E97132"/>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3" name="Picture 2" descr="A green and blue logo&#10;&#10;AI-generated content may be incorrect.">
            <a:extLst>
              <a:ext uri="{FF2B5EF4-FFF2-40B4-BE49-F238E27FC236}">
                <a16:creationId xmlns:a16="http://schemas.microsoft.com/office/drawing/2014/main" id="{37C6B080-2B02-FED8-9D0B-28FE6A61848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78339" y="742075"/>
            <a:ext cx="795067" cy="899681"/>
          </a:xfrm>
          <a:prstGeom prst="rect">
            <a:avLst/>
          </a:prstGeom>
        </p:spPr>
      </p:pic>
      <p:pic>
        <p:nvPicPr>
          <p:cNvPr id="6" name="Picture 5">
            <a:extLst>
              <a:ext uri="{FF2B5EF4-FFF2-40B4-BE49-F238E27FC236}">
                <a16:creationId xmlns:a16="http://schemas.microsoft.com/office/drawing/2014/main" id="{25003F9E-E9A7-3DCF-EBD3-9BFAAEB79E9D}"/>
              </a:ext>
            </a:extLst>
          </p:cNvPr>
          <p:cNvPicPr>
            <a:picLocks noChangeAspect="1"/>
          </p:cNvPicPr>
          <p:nvPr/>
        </p:nvPicPr>
        <p:blipFill>
          <a:blip r:embed="rId19"/>
          <a:stretch>
            <a:fillRect/>
          </a:stretch>
        </p:blipFill>
        <p:spPr>
          <a:xfrm>
            <a:off x="1733707" y="1501397"/>
            <a:ext cx="1000159" cy="554351"/>
          </a:xfrm>
          <a:prstGeom prst="rect">
            <a:avLst/>
          </a:prstGeom>
        </p:spPr>
      </p:pic>
    </p:spTree>
    <p:extLst>
      <p:ext uri="{BB962C8B-B14F-4D97-AF65-F5344CB8AC3E}">
        <p14:creationId xmlns:p14="http://schemas.microsoft.com/office/powerpoint/2010/main" val="7741210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5017E00-D56E-5045-42D5-F418451CF479}"/>
            </a:ext>
          </a:extLst>
        </p:cNvPr>
        <p:cNvGrpSpPr/>
        <p:nvPr/>
      </p:nvGrpSpPr>
      <p:grpSpPr>
        <a:xfrm>
          <a:off x="0" y="0"/>
          <a:ext cx="0" cy="0"/>
          <a:chOff x="0" y="0"/>
          <a:chExt cx="0" cy="0"/>
        </a:xfrm>
      </p:grpSpPr>
      <p:pic>
        <p:nvPicPr>
          <p:cNvPr id="2" name="Image 0" descr=" ">
            <a:extLst>
              <a:ext uri="{FF2B5EF4-FFF2-40B4-BE49-F238E27FC236}">
                <a16:creationId xmlns:a16="http://schemas.microsoft.com/office/drawing/2014/main" id="{AA6281B1-8154-CB12-6626-549178ABEB2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8744" y="2760941"/>
            <a:ext cx="1397581" cy="2410943"/>
          </a:xfrm>
          <a:prstGeom prst="rect">
            <a:avLst/>
          </a:prstGeom>
        </p:spPr>
      </p:pic>
      <p:pic>
        <p:nvPicPr>
          <p:cNvPr id="3" name="Image 1" descr=" ">
            <a:extLst>
              <a:ext uri="{FF2B5EF4-FFF2-40B4-BE49-F238E27FC236}">
                <a16:creationId xmlns:a16="http://schemas.microsoft.com/office/drawing/2014/main" id="{6B062DF3-5A69-B86E-C22E-7A8ED2670AB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44288" y="2760942"/>
            <a:ext cx="1188720" cy="2410942"/>
          </a:xfrm>
          <a:prstGeom prst="rect">
            <a:avLst/>
          </a:prstGeom>
        </p:spPr>
      </p:pic>
      <p:pic>
        <p:nvPicPr>
          <p:cNvPr id="4" name="Image 2" descr=" ">
            <a:extLst>
              <a:ext uri="{FF2B5EF4-FFF2-40B4-BE49-F238E27FC236}">
                <a16:creationId xmlns:a16="http://schemas.microsoft.com/office/drawing/2014/main" id="{DFD9F422-BC6F-4183-841D-1FA8997BA19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797835" y="2760941"/>
            <a:ext cx="1174090" cy="2410943"/>
          </a:xfrm>
          <a:prstGeom prst="rect">
            <a:avLst/>
          </a:prstGeom>
        </p:spPr>
      </p:pic>
      <p:sp>
        <p:nvSpPr>
          <p:cNvPr id="5" name="Shape 0">
            <a:extLst>
              <a:ext uri="{FF2B5EF4-FFF2-40B4-BE49-F238E27FC236}">
                <a16:creationId xmlns:a16="http://schemas.microsoft.com/office/drawing/2014/main" id="{9CDFCC87-0EA6-766B-0703-501EF650585C}"/>
              </a:ext>
            </a:extLst>
          </p:cNvPr>
          <p:cNvSpPr/>
          <p:nvPr/>
        </p:nvSpPr>
        <p:spPr>
          <a:xfrm>
            <a:off x="328744" y="2418270"/>
            <a:ext cx="2587983" cy="366087"/>
          </a:xfrm>
          <a:prstGeom prst="rect">
            <a:avLst/>
          </a:prstGeom>
          <a:solidFill>
            <a:srgbClr val="1A3266">
              <a:alpha val="100000"/>
            </a:srgbClr>
          </a:solidFill>
          <a:ln w="0">
            <a:solidFill>
              <a:srgbClr val="1A326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2">
            <a:extLst>
              <a:ext uri="{FF2B5EF4-FFF2-40B4-BE49-F238E27FC236}">
                <a16:creationId xmlns:a16="http://schemas.microsoft.com/office/drawing/2014/main" id="{62AA8A14-41F9-A409-6C7F-0C542A48FDCC}"/>
              </a:ext>
            </a:extLst>
          </p:cNvPr>
          <p:cNvSpPr/>
          <p:nvPr/>
        </p:nvSpPr>
        <p:spPr>
          <a:xfrm>
            <a:off x="3048408" y="2418270"/>
            <a:ext cx="1174090" cy="366087"/>
          </a:xfrm>
          <a:prstGeom prst="rect">
            <a:avLst/>
          </a:prstGeom>
          <a:solidFill>
            <a:srgbClr val="1A6484">
              <a:alpha val="100000"/>
            </a:srgbClr>
          </a:solidFill>
          <a:ln w="0">
            <a:solidFill>
              <a:srgbClr val="1A608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Shape 3">
            <a:extLst>
              <a:ext uri="{FF2B5EF4-FFF2-40B4-BE49-F238E27FC236}">
                <a16:creationId xmlns:a16="http://schemas.microsoft.com/office/drawing/2014/main" id="{DCD9AEE5-596D-8D26-AAF6-E80E411BDE5A}"/>
              </a:ext>
            </a:extLst>
          </p:cNvPr>
          <p:cNvSpPr/>
          <p:nvPr/>
        </p:nvSpPr>
        <p:spPr>
          <a:xfrm>
            <a:off x="394457" y="3267900"/>
            <a:ext cx="1276516" cy="285726"/>
          </a:xfrm>
          <a:prstGeom prst="roundRect">
            <a:avLst>
              <a:gd name="adj" fmla="val 8997"/>
            </a:avLst>
          </a:prstGeom>
          <a:solidFill>
            <a:srgbClr val="E0EDFF">
              <a:alpha val="100000"/>
            </a:srgbClr>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4">
            <a:extLst>
              <a:ext uri="{FF2B5EF4-FFF2-40B4-BE49-F238E27FC236}">
                <a16:creationId xmlns:a16="http://schemas.microsoft.com/office/drawing/2014/main" id="{0F964B2C-8397-79DF-9611-8A4D49D63D75}"/>
              </a:ext>
            </a:extLst>
          </p:cNvPr>
          <p:cNvSpPr/>
          <p:nvPr/>
        </p:nvSpPr>
        <p:spPr>
          <a:xfrm>
            <a:off x="394457" y="2911290"/>
            <a:ext cx="1276516" cy="285726"/>
          </a:xfrm>
          <a:prstGeom prst="roundRect">
            <a:avLst>
              <a:gd name="adj" fmla="val 8997"/>
            </a:avLst>
          </a:prstGeom>
          <a:solidFill>
            <a:srgbClr val="E0EDFF">
              <a:alpha val="100000"/>
            </a:srgbClr>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5">
            <a:extLst>
              <a:ext uri="{FF2B5EF4-FFF2-40B4-BE49-F238E27FC236}">
                <a16:creationId xmlns:a16="http://schemas.microsoft.com/office/drawing/2014/main" id="{3C13E74E-3A92-7245-FF86-45D92C9F2B4F}"/>
              </a:ext>
            </a:extLst>
          </p:cNvPr>
          <p:cNvSpPr/>
          <p:nvPr/>
        </p:nvSpPr>
        <p:spPr>
          <a:xfrm>
            <a:off x="3101067" y="2916669"/>
            <a:ext cx="1067307" cy="325995"/>
          </a:xfrm>
          <a:prstGeom prst="roundRect">
            <a:avLst>
              <a:gd name="adj" fmla="val 8997"/>
            </a:avLst>
          </a:prstGeom>
          <a:solidFill>
            <a:srgbClr val="E0EDFF"/>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6">
            <a:extLst>
              <a:ext uri="{FF2B5EF4-FFF2-40B4-BE49-F238E27FC236}">
                <a16:creationId xmlns:a16="http://schemas.microsoft.com/office/drawing/2014/main" id="{A913512C-9C56-7587-D091-E4EBB52BA4F1}"/>
              </a:ext>
            </a:extLst>
          </p:cNvPr>
          <p:cNvSpPr/>
          <p:nvPr/>
        </p:nvSpPr>
        <p:spPr>
          <a:xfrm>
            <a:off x="3101067" y="3668197"/>
            <a:ext cx="1067307" cy="285726"/>
          </a:xfrm>
          <a:prstGeom prst="roundRect">
            <a:avLst>
              <a:gd name="adj" fmla="val 8997"/>
            </a:avLst>
          </a:prstGeom>
          <a:solidFill>
            <a:srgbClr val="E0EDFF"/>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7">
            <a:extLst>
              <a:ext uri="{FF2B5EF4-FFF2-40B4-BE49-F238E27FC236}">
                <a16:creationId xmlns:a16="http://schemas.microsoft.com/office/drawing/2014/main" id="{F4D097B4-7C3E-F439-2A71-CC7B54F00199}"/>
              </a:ext>
            </a:extLst>
          </p:cNvPr>
          <p:cNvSpPr/>
          <p:nvPr/>
        </p:nvSpPr>
        <p:spPr>
          <a:xfrm>
            <a:off x="3101067" y="4365578"/>
            <a:ext cx="1067307" cy="304479"/>
          </a:xfrm>
          <a:prstGeom prst="roundRect">
            <a:avLst>
              <a:gd name="adj" fmla="val 8997"/>
            </a:avLst>
          </a:prstGeom>
          <a:solidFill>
            <a:srgbClr val="E0EDFF"/>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8">
            <a:extLst>
              <a:ext uri="{FF2B5EF4-FFF2-40B4-BE49-F238E27FC236}">
                <a16:creationId xmlns:a16="http://schemas.microsoft.com/office/drawing/2014/main" id="{DF3777A2-1218-BC74-4F46-EF7DA4C6C33B}"/>
              </a:ext>
            </a:extLst>
          </p:cNvPr>
          <p:cNvSpPr/>
          <p:nvPr/>
        </p:nvSpPr>
        <p:spPr>
          <a:xfrm>
            <a:off x="3101067" y="3297989"/>
            <a:ext cx="1067307" cy="309858"/>
          </a:xfrm>
          <a:prstGeom prst="roundRect">
            <a:avLst>
              <a:gd name="adj" fmla="val 8997"/>
            </a:avLst>
          </a:prstGeom>
          <a:solidFill>
            <a:srgbClr val="E0EDFF"/>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9">
            <a:extLst>
              <a:ext uri="{FF2B5EF4-FFF2-40B4-BE49-F238E27FC236}">
                <a16:creationId xmlns:a16="http://schemas.microsoft.com/office/drawing/2014/main" id="{A07D51C7-FC0E-F801-2B4D-AF897F158D42}"/>
              </a:ext>
            </a:extLst>
          </p:cNvPr>
          <p:cNvSpPr/>
          <p:nvPr/>
        </p:nvSpPr>
        <p:spPr>
          <a:xfrm>
            <a:off x="3101067" y="4016889"/>
            <a:ext cx="1067307" cy="285726"/>
          </a:xfrm>
          <a:prstGeom prst="roundRect">
            <a:avLst>
              <a:gd name="adj" fmla="val 8997"/>
            </a:avLst>
          </a:prstGeom>
          <a:solidFill>
            <a:srgbClr val="E0EDFF"/>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10">
            <a:extLst>
              <a:ext uri="{FF2B5EF4-FFF2-40B4-BE49-F238E27FC236}">
                <a16:creationId xmlns:a16="http://schemas.microsoft.com/office/drawing/2014/main" id="{B1A97DBA-10B1-12FC-F69A-F0A6B017F9FD}"/>
              </a:ext>
            </a:extLst>
          </p:cNvPr>
          <p:cNvSpPr/>
          <p:nvPr/>
        </p:nvSpPr>
        <p:spPr>
          <a:xfrm>
            <a:off x="3101067" y="4725738"/>
            <a:ext cx="1067307" cy="285726"/>
          </a:xfrm>
          <a:prstGeom prst="roundRect">
            <a:avLst>
              <a:gd name="adj" fmla="val 8997"/>
            </a:avLst>
          </a:prstGeom>
          <a:solidFill>
            <a:srgbClr val="E0EDFF"/>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Shape 11">
            <a:extLst>
              <a:ext uri="{FF2B5EF4-FFF2-40B4-BE49-F238E27FC236}">
                <a16:creationId xmlns:a16="http://schemas.microsoft.com/office/drawing/2014/main" id="{EB9479C0-A7CC-93DC-6B5D-E1425C1E44CE}"/>
              </a:ext>
            </a:extLst>
          </p:cNvPr>
          <p:cNvSpPr/>
          <p:nvPr/>
        </p:nvSpPr>
        <p:spPr>
          <a:xfrm>
            <a:off x="1863549" y="2911290"/>
            <a:ext cx="725807" cy="317428"/>
          </a:xfrm>
          <a:prstGeom prst="roundRect">
            <a:avLst>
              <a:gd name="adj" fmla="val 8997"/>
            </a:avLst>
          </a:prstGeom>
          <a:solidFill>
            <a:srgbClr val="7030A0"/>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Shape 12">
            <a:extLst>
              <a:ext uri="{FF2B5EF4-FFF2-40B4-BE49-F238E27FC236}">
                <a16:creationId xmlns:a16="http://schemas.microsoft.com/office/drawing/2014/main" id="{F1CCFEC2-08C5-15C0-95A3-82AB9006718D}"/>
              </a:ext>
            </a:extLst>
          </p:cNvPr>
          <p:cNvSpPr/>
          <p:nvPr/>
        </p:nvSpPr>
        <p:spPr>
          <a:xfrm rot="16200000">
            <a:off x="1894967" y="3647661"/>
            <a:ext cx="1757793" cy="285726"/>
          </a:xfrm>
          <a:prstGeom prst="roundRect">
            <a:avLst>
              <a:gd name="adj" fmla="val 8997"/>
            </a:avLst>
          </a:prstGeom>
          <a:solidFill>
            <a:srgbClr val="7030A0"/>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Shape 13">
            <a:extLst>
              <a:ext uri="{FF2B5EF4-FFF2-40B4-BE49-F238E27FC236}">
                <a16:creationId xmlns:a16="http://schemas.microsoft.com/office/drawing/2014/main" id="{A18A4232-C963-6002-78B4-A014EA5F6447}"/>
              </a:ext>
            </a:extLst>
          </p:cNvPr>
          <p:cNvSpPr/>
          <p:nvPr/>
        </p:nvSpPr>
        <p:spPr>
          <a:xfrm>
            <a:off x="1860334" y="3625688"/>
            <a:ext cx="725807" cy="321442"/>
          </a:xfrm>
          <a:prstGeom prst="roundRect">
            <a:avLst>
              <a:gd name="adj" fmla="val 8997"/>
            </a:avLst>
          </a:prstGeom>
          <a:solidFill>
            <a:srgbClr val="7030A0"/>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Shape 14">
            <a:extLst>
              <a:ext uri="{FF2B5EF4-FFF2-40B4-BE49-F238E27FC236}">
                <a16:creationId xmlns:a16="http://schemas.microsoft.com/office/drawing/2014/main" id="{27A1986D-4E43-232F-8B74-D2D627B81B62}"/>
              </a:ext>
            </a:extLst>
          </p:cNvPr>
          <p:cNvSpPr/>
          <p:nvPr/>
        </p:nvSpPr>
        <p:spPr>
          <a:xfrm>
            <a:off x="1863549" y="3286150"/>
            <a:ext cx="725807" cy="285726"/>
          </a:xfrm>
          <a:prstGeom prst="roundRect">
            <a:avLst>
              <a:gd name="adj" fmla="val 8997"/>
            </a:avLst>
          </a:prstGeom>
          <a:solidFill>
            <a:srgbClr val="7030A0"/>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Shape 15">
            <a:extLst>
              <a:ext uri="{FF2B5EF4-FFF2-40B4-BE49-F238E27FC236}">
                <a16:creationId xmlns:a16="http://schemas.microsoft.com/office/drawing/2014/main" id="{43CD5F87-E017-462D-2A16-FA320E749938}"/>
              </a:ext>
            </a:extLst>
          </p:cNvPr>
          <p:cNvSpPr/>
          <p:nvPr/>
        </p:nvSpPr>
        <p:spPr>
          <a:xfrm>
            <a:off x="1864596" y="4008338"/>
            <a:ext cx="725807" cy="285726"/>
          </a:xfrm>
          <a:prstGeom prst="roundRect">
            <a:avLst>
              <a:gd name="adj" fmla="val 8997"/>
            </a:avLst>
          </a:prstGeom>
          <a:solidFill>
            <a:srgbClr val="7030A0"/>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Shape 16">
            <a:extLst>
              <a:ext uri="{FF2B5EF4-FFF2-40B4-BE49-F238E27FC236}">
                <a16:creationId xmlns:a16="http://schemas.microsoft.com/office/drawing/2014/main" id="{A9D64CF6-92DB-7A00-8565-AAB1DDF172C3}"/>
              </a:ext>
            </a:extLst>
          </p:cNvPr>
          <p:cNvSpPr/>
          <p:nvPr/>
        </p:nvSpPr>
        <p:spPr>
          <a:xfrm>
            <a:off x="1863549" y="4359789"/>
            <a:ext cx="725807" cy="309632"/>
          </a:xfrm>
          <a:prstGeom prst="roundRect">
            <a:avLst>
              <a:gd name="adj" fmla="val 8997"/>
            </a:avLst>
          </a:prstGeom>
          <a:solidFill>
            <a:srgbClr val="7030A0"/>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Shape 17">
            <a:extLst>
              <a:ext uri="{FF2B5EF4-FFF2-40B4-BE49-F238E27FC236}">
                <a16:creationId xmlns:a16="http://schemas.microsoft.com/office/drawing/2014/main" id="{BE80CB98-B738-B3ED-E1BF-2C71854D475E}"/>
              </a:ext>
            </a:extLst>
          </p:cNvPr>
          <p:cNvSpPr/>
          <p:nvPr/>
        </p:nvSpPr>
        <p:spPr>
          <a:xfrm>
            <a:off x="394457" y="4052556"/>
            <a:ext cx="1276516" cy="285726"/>
          </a:xfrm>
          <a:prstGeom prst="roundRect">
            <a:avLst>
              <a:gd name="adj" fmla="val 8997"/>
            </a:avLst>
          </a:prstGeom>
          <a:solidFill>
            <a:srgbClr val="E0EDFF">
              <a:alpha val="100000"/>
            </a:srgbClr>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Shape 18">
            <a:extLst>
              <a:ext uri="{FF2B5EF4-FFF2-40B4-BE49-F238E27FC236}">
                <a16:creationId xmlns:a16="http://schemas.microsoft.com/office/drawing/2014/main" id="{A2731883-4A55-53EE-7500-32B6A6AC3740}"/>
              </a:ext>
            </a:extLst>
          </p:cNvPr>
          <p:cNvSpPr/>
          <p:nvPr/>
        </p:nvSpPr>
        <p:spPr>
          <a:xfrm>
            <a:off x="394457" y="3624514"/>
            <a:ext cx="1276516" cy="357158"/>
          </a:xfrm>
          <a:prstGeom prst="roundRect">
            <a:avLst>
              <a:gd name="adj" fmla="val 7198"/>
            </a:avLst>
          </a:prstGeom>
          <a:solidFill>
            <a:srgbClr val="E0EDFF">
              <a:alpha val="100000"/>
            </a:srgbClr>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Shape 19">
            <a:extLst>
              <a:ext uri="{FF2B5EF4-FFF2-40B4-BE49-F238E27FC236}">
                <a16:creationId xmlns:a16="http://schemas.microsoft.com/office/drawing/2014/main" id="{A69CE3B9-2A21-161B-5456-97D4D35E2923}"/>
              </a:ext>
            </a:extLst>
          </p:cNvPr>
          <p:cNvSpPr/>
          <p:nvPr/>
        </p:nvSpPr>
        <p:spPr>
          <a:xfrm>
            <a:off x="447630" y="3684531"/>
            <a:ext cx="326010" cy="232152"/>
          </a:xfrm>
          <a:prstGeom prst="roundRect">
            <a:avLst>
              <a:gd name="adj" fmla="val 11073"/>
            </a:avLst>
          </a:prstGeom>
          <a:solidFill>
            <a:schemeClr val="bg1"/>
          </a:solidFill>
          <a:ln w="3175">
            <a:solidFill>
              <a:srgbClr val="182C61">
                <a:alpha val="6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Shape 20">
            <a:extLst>
              <a:ext uri="{FF2B5EF4-FFF2-40B4-BE49-F238E27FC236}">
                <a16:creationId xmlns:a16="http://schemas.microsoft.com/office/drawing/2014/main" id="{73E1DD57-2745-B280-165B-9046A2BCB6CC}"/>
              </a:ext>
            </a:extLst>
          </p:cNvPr>
          <p:cNvSpPr/>
          <p:nvPr/>
        </p:nvSpPr>
        <p:spPr>
          <a:xfrm>
            <a:off x="816556" y="3684531"/>
            <a:ext cx="326010" cy="232152"/>
          </a:xfrm>
          <a:prstGeom prst="roundRect">
            <a:avLst>
              <a:gd name="adj" fmla="val 11073"/>
            </a:avLst>
          </a:prstGeom>
          <a:solidFill>
            <a:schemeClr val="bg1"/>
          </a:solidFill>
          <a:ln w="3175">
            <a:solidFill>
              <a:srgbClr val="182C61">
                <a:alpha val="6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Shape 21">
            <a:extLst>
              <a:ext uri="{FF2B5EF4-FFF2-40B4-BE49-F238E27FC236}">
                <a16:creationId xmlns:a16="http://schemas.microsoft.com/office/drawing/2014/main" id="{706F1E3C-6AD6-4CAD-B45B-CC5FF07D8C33}"/>
              </a:ext>
            </a:extLst>
          </p:cNvPr>
          <p:cNvSpPr/>
          <p:nvPr/>
        </p:nvSpPr>
        <p:spPr>
          <a:xfrm>
            <a:off x="1183529" y="3684531"/>
            <a:ext cx="423278" cy="232152"/>
          </a:xfrm>
          <a:prstGeom prst="roundRect">
            <a:avLst>
              <a:gd name="adj" fmla="val 11073"/>
            </a:avLst>
          </a:prstGeom>
          <a:solidFill>
            <a:schemeClr val="bg1"/>
          </a:solidFill>
          <a:ln w="3175">
            <a:solidFill>
              <a:srgbClr val="182C61">
                <a:alpha val="6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Text 22">
            <a:extLst>
              <a:ext uri="{FF2B5EF4-FFF2-40B4-BE49-F238E27FC236}">
                <a16:creationId xmlns:a16="http://schemas.microsoft.com/office/drawing/2014/main" id="{C7FBDAC7-4146-A131-843D-9518EC7E6146}"/>
              </a:ext>
            </a:extLst>
          </p:cNvPr>
          <p:cNvSpPr/>
          <p:nvPr/>
        </p:nvSpPr>
        <p:spPr>
          <a:xfrm>
            <a:off x="1199980" y="2517466"/>
            <a:ext cx="1269179" cy="154768"/>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alpha val="100000"/>
                  </a:srgbClr>
                </a:solidFill>
                <a:effectLst/>
                <a:uLnTx/>
                <a:uFillTx/>
                <a:latin typeface="Open Sans SemiBold" pitchFamily="34" charset="0"/>
                <a:ea typeface="Open Sans SemiBold" pitchFamily="34" charset="-122"/>
                <a:cs typeface="Open Sans SemiBold" pitchFamily="34" charset="-120"/>
              </a:rPr>
              <a:t>Microsoft Azure</a:t>
            </a: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Text 24">
            <a:extLst>
              <a:ext uri="{FF2B5EF4-FFF2-40B4-BE49-F238E27FC236}">
                <a16:creationId xmlns:a16="http://schemas.microsoft.com/office/drawing/2014/main" id="{BEDD883F-03EA-5C91-581B-89CEA1EB83B5}"/>
              </a:ext>
            </a:extLst>
          </p:cNvPr>
          <p:cNvSpPr/>
          <p:nvPr/>
        </p:nvSpPr>
        <p:spPr>
          <a:xfrm>
            <a:off x="3095972" y="2476307"/>
            <a:ext cx="1086616" cy="279774"/>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703" b="0" i="0" u="none" strike="noStrike" kern="1200" cap="none" spc="0" normalizeH="0" baseline="0" noProof="0">
                <a:ln>
                  <a:noFill/>
                </a:ln>
                <a:solidFill>
                  <a:srgbClr val="FFFFFF">
                    <a:alpha val="100000"/>
                  </a:srgbClr>
                </a:solidFill>
                <a:effectLst/>
                <a:uLnTx/>
                <a:uFillTx/>
                <a:latin typeface="Open Sans SemiBold" pitchFamily="34" charset="0"/>
                <a:ea typeface="Open Sans SemiBold" pitchFamily="34" charset="-122"/>
                <a:cs typeface="Open Sans SemiBold" pitchFamily="34" charset="-120"/>
              </a:rPr>
              <a:t>Inform Decision Makers/</a:t>
            </a:r>
          </a:p>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703" b="0" i="0" u="none" strike="noStrike" kern="1200" cap="none" spc="0" normalizeH="0" baseline="0" noProof="0">
                <a:ln>
                  <a:noFill/>
                </a:ln>
                <a:solidFill>
                  <a:srgbClr val="FFFFFF">
                    <a:alpha val="100000"/>
                  </a:srgbClr>
                </a:solidFill>
                <a:effectLst/>
                <a:uLnTx/>
                <a:uFillTx/>
                <a:latin typeface="Open Sans SemiBold" pitchFamily="34" charset="0"/>
                <a:ea typeface="Open Sans SemiBold" pitchFamily="34" charset="-122"/>
                <a:cs typeface="Open Sans SemiBold" pitchFamily="34" charset="-120"/>
              </a:rPr>
              <a:t>Support Decision making</a:t>
            </a:r>
            <a:endParaRPr kumimoji="0" lang="en-US" sz="703"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 25">
            <a:extLst>
              <a:ext uri="{FF2B5EF4-FFF2-40B4-BE49-F238E27FC236}">
                <a16:creationId xmlns:a16="http://schemas.microsoft.com/office/drawing/2014/main" id="{DF2FCBCB-7E4D-D9D8-9B7C-3886D281C369}"/>
              </a:ext>
            </a:extLst>
          </p:cNvPr>
          <p:cNvSpPr/>
          <p:nvPr/>
        </p:nvSpPr>
        <p:spPr>
          <a:xfrm>
            <a:off x="635026" y="3348261"/>
            <a:ext cx="850730" cy="157745"/>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GenAI</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31" name="Text 26">
            <a:extLst>
              <a:ext uri="{FF2B5EF4-FFF2-40B4-BE49-F238E27FC236}">
                <a16:creationId xmlns:a16="http://schemas.microsoft.com/office/drawing/2014/main" id="{266F58CD-7078-38D6-8FD4-46C9F3311D8A}"/>
              </a:ext>
            </a:extLst>
          </p:cNvPr>
          <p:cNvSpPr/>
          <p:nvPr/>
        </p:nvSpPr>
        <p:spPr>
          <a:xfrm>
            <a:off x="636513" y="2991651"/>
            <a:ext cx="847755" cy="154768"/>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Batch Processing</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32" name="Text 27">
            <a:extLst>
              <a:ext uri="{FF2B5EF4-FFF2-40B4-BE49-F238E27FC236}">
                <a16:creationId xmlns:a16="http://schemas.microsoft.com/office/drawing/2014/main" id="{B018D460-A791-90EE-F356-927A5672D2E9}"/>
              </a:ext>
            </a:extLst>
          </p:cNvPr>
          <p:cNvSpPr/>
          <p:nvPr/>
        </p:nvSpPr>
        <p:spPr>
          <a:xfrm>
            <a:off x="3237589" y="2984164"/>
            <a:ext cx="857614" cy="223529"/>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Copilot</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(includes Gen-AI)</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33" name="Text 28">
            <a:extLst>
              <a:ext uri="{FF2B5EF4-FFF2-40B4-BE49-F238E27FC236}">
                <a16:creationId xmlns:a16="http://schemas.microsoft.com/office/drawing/2014/main" id="{8CE58E69-53AA-1712-25A5-FE6F21E14081}"/>
              </a:ext>
            </a:extLst>
          </p:cNvPr>
          <p:cNvSpPr/>
          <p:nvPr/>
        </p:nvSpPr>
        <p:spPr>
          <a:xfrm>
            <a:off x="3237589" y="3764697"/>
            <a:ext cx="795727" cy="122488"/>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Data Chat Bots</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34" name="Text 29">
            <a:extLst>
              <a:ext uri="{FF2B5EF4-FFF2-40B4-BE49-F238E27FC236}">
                <a16:creationId xmlns:a16="http://schemas.microsoft.com/office/drawing/2014/main" id="{B52D5681-A9BD-A536-1AFB-A63605413BD2}"/>
              </a:ext>
            </a:extLst>
          </p:cNvPr>
          <p:cNvSpPr/>
          <p:nvPr/>
        </p:nvSpPr>
        <p:spPr>
          <a:xfrm>
            <a:off x="3236857" y="4429911"/>
            <a:ext cx="795727" cy="218989"/>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Intelligent App</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(including XR)</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35" name="Text 30">
            <a:extLst>
              <a:ext uri="{FF2B5EF4-FFF2-40B4-BE49-F238E27FC236}">
                <a16:creationId xmlns:a16="http://schemas.microsoft.com/office/drawing/2014/main" id="{1B0261A4-4C1D-8F07-21BE-BECE137D8B15}"/>
              </a:ext>
            </a:extLst>
          </p:cNvPr>
          <p:cNvSpPr/>
          <p:nvPr/>
        </p:nvSpPr>
        <p:spPr>
          <a:xfrm>
            <a:off x="3236857" y="3356524"/>
            <a:ext cx="795727" cy="219935"/>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Reports and Dashboards</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36" name="Text 31">
            <a:extLst>
              <a:ext uri="{FF2B5EF4-FFF2-40B4-BE49-F238E27FC236}">
                <a16:creationId xmlns:a16="http://schemas.microsoft.com/office/drawing/2014/main" id="{240666AE-1EB4-A26B-F3E6-3C9C38D0FBB8}"/>
              </a:ext>
            </a:extLst>
          </p:cNvPr>
          <p:cNvSpPr/>
          <p:nvPr/>
        </p:nvSpPr>
        <p:spPr>
          <a:xfrm>
            <a:off x="3236857" y="4118865"/>
            <a:ext cx="795727" cy="118377"/>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Digital Twins</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37" name="Text 32">
            <a:extLst>
              <a:ext uri="{FF2B5EF4-FFF2-40B4-BE49-F238E27FC236}">
                <a16:creationId xmlns:a16="http://schemas.microsoft.com/office/drawing/2014/main" id="{513397AC-DF76-9176-0C8A-91F90453515C}"/>
              </a:ext>
            </a:extLst>
          </p:cNvPr>
          <p:cNvSpPr/>
          <p:nvPr/>
        </p:nvSpPr>
        <p:spPr>
          <a:xfrm>
            <a:off x="3236857" y="4822335"/>
            <a:ext cx="795727" cy="118377"/>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Real time Alerts</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38" name="Text 33">
            <a:extLst>
              <a:ext uri="{FF2B5EF4-FFF2-40B4-BE49-F238E27FC236}">
                <a16:creationId xmlns:a16="http://schemas.microsoft.com/office/drawing/2014/main" id="{4F04313D-CDE8-B8C5-F993-ED5AE197020B}"/>
              </a:ext>
            </a:extLst>
          </p:cNvPr>
          <p:cNvSpPr/>
          <p:nvPr/>
        </p:nvSpPr>
        <p:spPr>
          <a:xfrm>
            <a:off x="1887390" y="2968503"/>
            <a:ext cx="693353" cy="226200"/>
          </a:xfrm>
          <a:prstGeom prst="rect">
            <a:avLst/>
          </a:prstGeom>
          <a:solidFill>
            <a:srgbClr val="7030A0"/>
          </a:solid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750" b="0" i="0" u="none" strike="noStrike" kern="1200" cap="none" spc="0" normalizeH="0" baseline="0" noProof="0">
                <a:ln>
                  <a:noFill/>
                </a:ln>
                <a:solidFill>
                  <a:prstClr val="white"/>
                </a:solidFill>
                <a:effectLst/>
                <a:uLnTx/>
                <a:uFillTx/>
                <a:latin typeface="Open Sans SemiBold" pitchFamily="34" charset="0"/>
                <a:ea typeface="Open Sans SemiBold" pitchFamily="34" charset="-122"/>
                <a:cs typeface="Open Sans SemiBold" pitchFamily="34" charset="-120"/>
              </a:rPr>
              <a:t>Portal / Dashboarding</a:t>
            </a:r>
            <a:endParaRPr kumimoji="0" lang="en-US" sz="7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Text 34">
            <a:extLst>
              <a:ext uri="{FF2B5EF4-FFF2-40B4-BE49-F238E27FC236}">
                <a16:creationId xmlns:a16="http://schemas.microsoft.com/office/drawing/2014/main" id="{CC788037-2550-C4A3-F19E-BCA01AF5B123}"/>
              </a:ext>
            </a:extLst>
          </p:cNvPr>
          <p:cNvSpPr/>
          <p:nvPr/>
        </p:nvSpPr>
        <p:spPr>
          <a:xfrm rot="16200000">
            <a:off x="2054437" y="3598142"/>
            <a:ext cx="1454961" cy="226200"/>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700" b="0" i="0" u="none" strike="noStrike" kern="1200" cap="none" spc="0" normalizeH="0" baseline="0" noProof="0">
                <a:ln>
                  <a:noFill/>
                </a:ln>
                <a:solidFill>
                  <a:prstClr val="white"/>
                </a:solidFill>
                <a:effectLst/>
                <a:uLnTx/>
                <a:uFillTx/>
                <a:latin typeface="Open Sans SemiBold" pitchFamily="34" charset="0"/>
                <a:ea typeface="Open Sans SemiBold" pitchFamily="34" charset="-122"/>
                <a:cs typeface="Open Sans SemiBold" pitchFamily="34" charset="-120"/>
              </a:rPr>
              <a:t>Insights Serving Layer through Integration GenAI</a:t>
            </a:r>
            <a:endParaRPr kumimoji="0" lang="en-US" sz="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Text 35">
            <a:extLst>
              <a:ext uri="{FF2B5EF4-FFF2-40B4-BE49-F238E27FC236}">
                <a16:creationId xmlns:a16="http://schemas.microsoft.com/office/drawing/2014/main" id="{A64EDE99-4BEE-2170-6531-170CCE901EF4}"/>
              </a:ext>
            </a:extLst>
          </p:cNvPr>
          <p:cNvSpPr/>
          <p:nvPr/>
        </p:nvSpPr>
        <p:spPr>
          <a:xfrm>
            <a:off x="1899886" y="3686352"/>
            <a:ext cx="646704" cy="226200"/>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Open Sans SemiBold" pitchFamily="34" charset="0"/>
                <a:ea typeface="Open Sans SemiBold" pitchFamily="34" charset="-122"/>
                <a:cs typeface="Open Sans SemiBold" pitchFamily="34" charset="-120"/>
              </a:rPr>
              <a:t>AI-MV</a:t>
            </a: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Open Sans SemiBold" pitchFamily="34" charset="0"/>
                <a:ea typeface="Open Sans SemiBold" pitchFamily="34" charset="-122"/>
                <a:cs typeface="Open Sans SemiBold" pitchFamily="34" charset="-120"/>
              </a:rPr>
              <a:t>Gen-AI</a:t>
            </a: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Text 36">
            <a:extLst>
              <a:ext uri="{FF2B5EF4-FFF2-40B4-BE49-F238E27FC236}">
                <a16:creationId xmlns:a16="http://schemas.microsoft.com/office/drawing/2014/main" id="{2238B73A-1F82-EB7D-51EF-907459426882}"/>
              </a:ext>
            </a:extLst>
          </p:cNvPr>
          <p:cNvSpPr/>
          <p:nvPr/>
        </p:nvSpPr>
        <p:spPr>
          <a:xfrm>
            <a:off x="1903101" y="3379904"/>
            <a:ext cx="646704" cy="127981"/>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Open Sans SemiBold" pitchFamily="34" charset="0"/>
                <a:ea typeface="Open Sans SemiBold" pitchFamily="34" charset="-122"/>
                <a:cs typeface="Open Sans SemiBold" pitchFamily="34" charset="-120"/>
              </a:rPr>
              <a:t>AI-ML</a:t>
            </a: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ext 37">
            <a:extLst>
              <a:ext uri="{FF2B5EF4-FFF2-40B4-BE49-F238E27FC236}">
                <a16:creationId xmlns:a16="http://schemas.microsoft.com/office/drawing/2014/main" id="{C090F111-E8F6-1D67-DFD3-EE37366F4D1F}"/>
              </a:ext>
            </a:extLst>
          </p:cNvPr>
          <p:cNvSpPr/>
          <p:nvPr/>
        </p:nvSpPr>
        <p:spPr>
          <a:xfrm>
            <a:off x="1904148" y="4102091"/>
            <a:ext cx="646704" cy="127981"/>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Open Sans SemiBold" pitchFamily="34" charset="0"/>
                <a:ea typeface="Open Sans SemiBold" pitchFamily="34" charset="-122"/>
                <a:cs typeface="Open Sans SemiBold" pitchFamily="34" charset="-120"/>
              </a:rPr>
              <a:t>PowerBI</a:t>
            </a: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ext 38">
            <a:extLst>
              <a:ext uri="{FF2B5EF4-FFF2-40B4-BE49-F238E27FC236}">
                <a16:creationId xmlns:a16="http://schemas.microsoft.com/office/drawing/2014/main" id="{A3D554A6-DDBE-58D2-EA86-EA903941CF49}"/>
              </a:ext>
            </a:extLst>
          </p:cNvPr>
          <p:cNvSpPr/>
          <p:nvPr/>
        </p:nvSpPr>
        <p:spPr>
          <a:xfrm>
            <a:off x="1903101" y="4420186"/>
            <a:ext cx="646704" cy="226200"/>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Open Sans SemiBold" pitchFamily="34" charset="0"/>
                <a:ea typeface="Open Sans SemiBold" pitchFamily="34" charset="-122"/>
                <a:cs typeface="Open Sans SemiBold" pitchFamily="34" charset="-120"/>
              </a:rPr>
              <a:t>Analytics Application</a:t>
            </a: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 39">
            <a:extLst>
              <a:ext uri="{FF2B5EF4-FFF2-40B4-BE49-F238E27FC236}">
                <a16:creationId xmlns:a16="http://schemas.microsoft.com/office/drawing/2014/main" id="{D2BA7E3A-CB7C-98F2-AC5E-B7FC24CF5F86}"/>
              </a:ext>
            </a:extLst>
          </p:cNvPr>
          <p:cNvSpPr/>
          <p:nvPr/>
        </p:nvSpPr>
        <p:spPr>
          <a:xfrm>
            <a:off x="622627" y="4132916"/>
            <a:ext cx="875526" cy="154768"/>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Contextualisation</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45" name="Text 40">
            <a:extLst>
              <a:ext uri="{FF2B5EF4-FFF2-40B4-BE49-F238E27FC236}">
                <a16:creationId xmlns:a16="http://schemas.microsoft.com/office/drawing/2014/main" id="{A730BF41-0BB4-8265-6013-3D1543EB338D}"/>
              </a:ext>
            </a:extLst>
          </p:cNvPr>
          <p:cNvSpPr/>
          <p:nvPr/>
        </p:nvSpPr>
        <p:spPr>
          <a:xfrm>
            <a:off x="489875" y="3738105"/>
            <a:ext cx="241518" cy="154768"/>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703"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Raw</a:t>
            </a:r>
            <a:endParaRPr kumimoji="0" lang="en-US" sz="703"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46" name="Text 41">
            <a:extLst>
              <a:ext uri="{FF2B5EF4-FFF2-40B4-BE49-F238E27FC236}">
                <a16:creationId xmlns:a16="http://schemas.microsoft.com/office/drawing/2014/main" id="{F771E222-BDF5-2927-3FEC-199DC2BAD86F}"/>
              </a:ext>
            </a:extLst>
          </p:cNvPr>
          <p:cNvSpPr/>
          <p:nvPr/>
        </p:nvSpPr>
        <p:spPr>
          <a:xfrm>
            <a:off x="846766" y="3738105"/>
            <a:ext cx="271923" cy="154768"/>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703"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Clean</a:t>
            </a:r>
            <a:endParaRPr kumimoji="0" lang="en-US" sz="703"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47" name="Text 42">
            <a:extLst>
              <a:ext uri="{FF2B5EF4-FFF2-40B4-BE49-F238E27FC236}">
                <a16:creationId xmlns:a16="http://schemas.microsoft.com/office/drawing/2014/main" id="{B0E0098E-04AA-C3EE-AAE0-8747161BE2EF}"/>
              </a:ext>
            </a:extLst>
          </p:cNvPr>
          <p:cNvSpPr/>
          <p:nvPr/>
        </p:nvSpPr>
        <p:spPr>
          <a:xfrm>
            <a:off x="1199980" y="3738105"/>
            <a:ext cx="383013" cy="154768"/>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703"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Curated</a:t>
            </a:r>
            <a:endParaRPr kumimoji="0" lang="en-US" sz="703"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48" name="Text 43">
            <a:extLst>
              <a:ext uri="{FF2B5EF4-FFF2-40B4-BE49-F238E27FC236}">
                <a16:creationId xmlns:a16="http://schemas.microsoft.com/office/drawing/2014/main" id="{F003BD32-02E8-7F24-E30E-7313BE155116}"/>
              </a:ext>
            </a:extLst>
          </p:cNvPr>
          <p:cNvSpPr/>
          <p:nvPr/>
        </p:nvSpPr>
        <p:spPr>
          <a:xfrm>
            <a:off x="371812" y="4638677"/>
            <a:ext cx="1276516" cy="273172"/>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Open Sans SemiBold" pitchFamily="34" charset="0"/>
                <a:ea typeface="Open Sans SemiBold" pitchFamily="34" charset="-122"/>
                <a:cs typeface="Open Sans SemiBold" pitchFamily="34" charset="-120"/>
              </a:rPr>
              <a:t>Model Deployment from Edge on Cloud</a:t>
            </a: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6" name="Image 36" descr=" ">
            <a:extLst>
              <a:ext uri="{FF2B5EF4-FFF2-40B4-BE49-F238E27FC236}">
                <a16:creationId xmlns:a16="http://schemas.microsoft.com/office/drawing/2014/main" id="{E96D81AC-0FD9-0566-4538-A4FB4E4A39A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87390" y="4938765"/>
            <a:ext cx="989940" cy="67028"/>
          </a:xfrm>
          <a:prstGeom prst="rect">
            <a:avLst/>
          </a:prstGeom>
        </p:spPr>
      </p:pic>
      <p:pic>
        <p:nvPicPr>
          <p:cNvPr id="157" name="Image 36" descr=" ">
            <a:extLst>
              <a:ext uri="{FF2B5EF4-FFF2-40B4-BE49-F238E27FC236}">
                <a16:creationId xmlns:a16="http://schemas.microsoft.com/office/drawing/2014/main" id="{644AD975-1167-B5CC-4EC6-B02DE2AC717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0800000">
            <a:off x="522785" y="4940712"/>
            <a:ext cx="989940" cy="67028"/>
          </a:xfrm>
          <a:prstGeom prst="rect">
            <a:avLst/>
          </a:prstGeom>
        </p:spPr>
      </p:pic>
      <p:sp>
        <p:nvSpPr>
          <p:cNvPr id="51" name="Rectangle 50">
            <a:extLst>
              <a:ext uri="{FF2B5EF4-FFF2-40B4-BE49-F238E27FC236}">
                <a16:creationId xmlns:a16="http://schemas.microsoft.com/office/drawing/2014/main" id="{E7C9400A-4244-8E0D-520B-EFFEFEBCA6B7}"/>
              </a:ext>
            </a:extLst>
          </p:cNvPr>
          <p:cNvSpPr/>
          <p:nvPr/>
        </p:nvSpPr>
        <p:spPr>
          <a:xfrm>
            <a:off x="4343699" y="1136224"/>
            <a:ext cx="1828800" cy="1037023"/>
          </a:xfrm>
          <a:prstGeom prst="rect">
            <a:avLst/>
          </a:prstGeom>
          <a:solidFill>
            <a:srgbClr val="E0EDFF"/>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54" name="TextBox 53">
            <a:extLst>
              <a:ext uri="{FF2B5EF4-FFF2-40B4-BE49-F238E27FC236}">
                <a16:creationId xmlns:a16="http://schemas.microsoft.com/office/drawing/2014/main" id="{34F4A126-CDC6-CBBF-8A59-6119D30AC2F9}"/>
              </a:ext>
            </a:extLst>
          </p:cNvPr>
          <p:cNvSpPr txBox="1"/>
          <p:nvPr/>
        </p:nvSpPr>
        <p:spPr>
          <a:xfrm>
            <a:off x="4395951" y="1588909"/>
            <a:ext cx="172429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lumMod val="95000"/>
                    <a:lumOff val="5000"/>
                  </a:prstClr>
                </a:solidFill>
                <a:effectLst/>
                <a:uLnTx/>
                <a:uFillTx/>
                <a:latin typeface="Open Sans" panose="020B0606030504020204" pitchFamily="34" charset="0"/>
                <a:ea typeface="Open Sans" panose="020B0606030504020204" pitchFamily="34" charset="0"/>
                <a:cs typeface="Open Sans" panose="020B0606030504020204" pitchFamily="34" charset="0"/>
              </a:rPr>
              <a:t>Energy / Manufacturing Predictive Maintenance </a:t>
            </a:r>
            <a:br>
              <a:rPr kumimoji="0" lang="en-US" sz="700" b="1" i="0" u="none" strike="noStrike" kern="1200" cap="none" spc="0" normalizeH="0" baseline="0" noProof="0">
                <a:ln>
                  <a:noFill/>
                </a:ln>
                <a:solidFill>
                  <a:prstClr val="black">
                    <a:lumMod val="95000"/>
                    <a:lumOff val="5000"/>
                  </a:prstClr>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700" b="0" i="0" u="none" strike="noStrike" kern="1200" cap="none" spc="0" normalizeH="0" baseline="0" noProof="0">
                <a:ln>
                  <a:noFill/>
                </a:ln>
                <a:solidFill>
                  <a:prstClr val="black">
                    <a:lumMod val="95000"/>
                    <a:lumOff val="5000"/>
                  </a:prstClr>
                </a:solidFill>
                <a:effectLst/>
                <a:uLnTx/>
                <a:uFillTx/>
                <a:latin typeface="Open Sans" panose="020B0606030504020204" pitchFamily="34" charset="0"/>
                <a:ea typeface="Open Sans" panose="020B0606030504020204" pitchFamily="34" charset="0"/>
                <a:cs typeface="Open Sans" panose="020B0606030504020204" pitchFamily="34" charset="0"/>
              </a:rPr>
              <a:t>( engine / turbine / compressor/ pump / transport belt / etc.).</a:t>
            </a:r>
          </a:p>
        </p:txBody>
      </p:sp>
      <p:sp>
        <p:nvSpPr>
          <p:cNvPr id="55" name="Rectangle 54">
            <a:extLst>
              <a:ext uri="{FF2B5EF4-FFF2-40B4-BE49-F238E27FC236}">
                <a16:creationId xmlns:a16="http://schemas.microsoft.com/office/drawing/2014/main" id="{2E9EBD8E-0878-49A8-9939-62BD32D8D7E9}"/>
              </a:ext>
            </a:extLst>
          </p:cNvPr>
          <p:cNvSpPr/>
          <p:nvPr/>
        </p:nvSpPr>
        <p:spPr>
          <a:xfrm>
            <a:off x="6247611" y="1136224"/>
            <a:ext cx="1828800" cy="1037023"/>
          </a:xfrm>
          <a:prstGeom prst="rect">
            <a:avLst/>
          </a:prstGeom>
          <a:solidFill>
            <a:srgbClr val="E0EDFF"/>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56" name="TextBox 55">
            <a:extLst>
              <a:ext uri="{FF2B5EF4-FFF2-40B4-BE49-F238E27FC236}">
                <a16:creationId xmlns:a16="http://schemas.microsoft.com/office/drawing/2014/main" id="{E4021100-20DF-3E70-E2F9-8C8494E02A25}"/>
              </a:ext>
            </a:extLst>
          </p:cNvPr>
          <p:cNvSpPr txBox="1"/>
          <p:nvPr/>
        </p:nvSpPr>
        <p:spPr>
          <a:xfrm>
            <a:off x="6281278" y="1661457"/>
            <a:ext cx="1724295" cy="507831"/>
          </a:xfrm>
          <a:prstGeom prst="rect">
            <a:avLst/>
          </a:prstGeom>
          <a:noFill/>
        </p:spPr>
        <p:txBody>
          <a:bodyPr wrap="square" rtlCol="0">
            <a:spAutoFit/>
          </a:bodyPr>
          <a:lstStyle/>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Robotics driven Operator Rounds (addressing all needs)</a:t>
            </a:r>
            <a:endParaRPr kumimoji="0" lang="en-US" sz="900" b="0" i="0" u="none" strike="noStrike" kern="1200" cap="none" spc="0" normalizeH="0" baseline="0" noProof="0">
              <a:ln>
                <a:noFill/>
              </a:ln>
              <a:solidFill>
                <a:prstClr val="black">
                  <a:lumMod val="95000"/>
                  <a:lumOff val="5000"/>
                </a:prstClr>
              </a:solidFill>
              <a:effectLst/>
              <a:uLnTx/>
              <a:uFillTx/>
              <a:latin typeface="Segoe UI"/>
              <a:ea typeface="+mn-ea"/>
              <a:cs typeface="+mn-cs"/>
            </a:endParaRPr>
          </a:p>
        </p:txBody>
      </p:sp>
      <p:sp>
        <p:nvSpPr>
          <p:cNvPr id="57" name="Rectangle 56">
            <a:extLst>
              <a:ext uri="{FF2B5EF4-FFF2-40B4-BE49-F238E27FC236}">
                <a16:creationId xmlns:a16="http://schemas.microsoft.com/office/drawing/2014/main" id="{FB087CDB-0631-2C6E-DED7-494009397589}"/>
              </a:ext>
            </a:extLst>
          </p:cNvPr>
          <p:cNvSpPr/>
          <p:nvPr/>
        </p:nvSpPr>
        <p:spPr>
          <a:xfrm>
            <a:off x="8151523" y="1136224"/>
            <a:ext cx="1828800" cy="1037023"/>
          </a:xfrm>
          <a:prstGeom prst="rect">
            <a:avLst/>
          </a:prstGeom>
          <a:solidFill>
            <a:srgbClr val="E0EDFF"/>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58" name="TextBox 57">
            <a:extLst>
              <a:ext uri="{FF2B5EF4-FFF2-40B4-BE49-F238E27FC236}">
                <a16:creationId xmlns:a16="http://schemas.microsoft.com/office/drawing/2014/main" id="{E2A88768-3A4F-BE38-48D2-78D5BA40AEB1}"/>
              </a:ext>
            </a:extLst>
          </p:cNvPr>
          <p:cNvSpPr txBox="1"/>
          <p:nvPr/>
        </p:nvSpPr>
        <p:spPr>
          <a:xfrm>
            <a:off x="8203774" y="1694086"/>
            <a:ext cx="1724295" cy="369332"/>
          </a:xfrm>
          <a:prstGeom prst="rect">
            <a:avLst/>
          </a:prstGeom>
          <a:noFill/>
        </p:spPr>
        <p:txBody>
          <a:bodyPr wrap="square" rtlCol="0">
            <a:spAutoFit/>
          </a:bodyPr>
          <a:lstStyle/>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Manufacturing product </a:t>
            </a:r>
          </a:p>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Quality Control</a:t>
            </a:r>
            <a:endParaRPr kumimoji="0" lang="en-US" sz="900" b="0" i="0" u="none" strike="noStrike" kern="1200" cap="none" spc="0" normalizeH="0" baseline="0" noProof="0">
              <a:ln>
                <a:noFill/>
              </a:ln>
              <a:solidFill>
                <a:prstClr val="black">
                  <a:lumMod val="95000"/>
                  <a:lumOff val="5000"/>
                </a:prstClr>
              </a:solidFill>
              <a:effectLst/>
              <a:uLnTx/>
              <a:uFillTx/>
              <a:latin typeface="Segoe UI"/>
              <a:ea typeface="+mn-ea"/>
              <a:cs typeface="+mn-cs"/>
            </a:endParaRPr>
          </a:p>
        </p:txBody>
      </p:sp>
      <p:sp>
        <p:nvSpPr>
          <p:cNvPr id="59" name="Rectangle 58">
            <a:extLst>
              <a:ext uri="{FF2B5EF4-FFF2-40B4-BE49-F238E27FC236}">
                <a16:creationId xmlns:a16="http://schemas.microsoft.com/office/drawing/2014/main" id="{1291A830-9812-5DC2-2ADF-43EB76483386}"/>
              </a:ext>
            </a:extLst>
          </p:cNvPr>
          <p:cNvSpPr/>
          <p:nvPr/>
        </p:nvSpPr>
        <p:spPr>
          <a:xfrm>
            <a:off x="10055435" y="1136224"/>
            <a:ext cx="1828800" cy="1037023"/>
          </a:xfrm>
          <a:prstGeom prst="rect">
            <a:avLst/>
          </a:prstGeom>
          <a:solidFill>
            <a:srgbClr val="E0EDFF"/>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60" name="TextBox 59">
            <a:extLst>
              <a:ext uri="{FF2B5EF4-FFF2-40B4-BE49-F238E27FC236}">
                <a16:creationId xmlns:a16="http://schemas.microsoft.com/office/drawing/2014/main" id="{B9479E8E-FF4E-0CA6-492E-78D85739D38D}"/>
              </a:ext>
            </a:extLst>
          </p:cNvPr>
          <p:cNvSpPr txBox="1"/>
          <p:nvPr/>
        </p:nvSpPr>
        <p:spPr>
          <a:xfrm>
            <a:off x="10003181" y="1674322"/>
            <a:ext cx="1881054" cy="507831"/>
          </a:xfrm>
          <a:prstGeom prst="rect">
            <a:avLst/>
          </a:prstGeom>
          <a:noFill/>
        </p:spPr>
        <p:txBody>
          <a:bodyPr wrap="square" rtlCol="0">
            <a:spAutoFit/>
          </a:bodyPr>
          <a:lstStyle/>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Energy / Manufacturing applications (AcuNow based) real time decision making.</a:t>
            </a:r>
            <a:endParaRPr kumimoji="0" lang="en-US" sz="900" b="0" i="0" u="none" strike="noStrike" kern="1200" cap="none" spc="0" normalizeH="0" baseline="0" noProof="0">
              <a:ln>
                <a:noFill/>
              </a:ln>
              <a:solidFill>
                <a:prstClr val="black">
                  <a:lumMod val="95000"/>
                  <a:lumOff val="5000"/>
                </a:prstClr>
              </a:solidFill>
              <a:effectLst/>
              <a:uLnTx/>
              <a:uFillTx/>
              <a:latin typeface="Segoe UI"/>
              <a:ea typeface="+mn-ea"/>
              <a:cs typeface="+mn-cs"/>
            </a:endParaRPr>
          </a:p>
        </p:txBody>
      </p:sp>
      <p:sp>
        <p:nvSpPr>
          <p:cNvPr id="61" name="Rectangle 60">
            <a:extLst>
              <a:ext uri="{FF2B5EF4-FFF2-40B4-BE49-F238E27FC236}">
                <a16:creationId xmlns:a16="http://schemas.microsoft.com/office/drawing/2014/main" id="{FA0417A1-E5B1-3EC1-DE2D-D9284308445F}"/>
              </a:ext>
            </a:extLst>
          </p:cNvPr>
          <p:cNvSpPr/>
          <p:nvPr/>
        </p:nvSpPr>
        <p:spPr>
          <a:xfrm>
            <a:off x="4343699" y="2248999"/>
            <a:ext cx="1828800" cy="1037023"/>
          </a:xfrm>
          <a:prstGeom prst="rect">
            <a:avLst/>
          </a:prstGeom>
          <a:solidFill>
            <a:srgbClr val="E0EDFF"/>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62" name="TextBox 61">
            <a:extLst>
              <a:ext uri="{FF2B5EF4-FFF2-40B4-BE49-F238E27FC236}">
                <a16:creationId xmlns:a16="http://schemas.microsoft.com/office/drawing/2014/main" id="{34862B24-1AA4-0A1E-0117-E7D4AA73E6F3}"/>
              </a:ext>
            </a:extLst>
          </p:cNvPr>
          <p:cNvSpPr txBox="1"/>
          <p:nvPr/>
        </p:nvSpPr>
        <p:spPr>
          <a:xfrm>
            <a:off x="4395951" y="2722007"/>
            <a:ext cx="1724295" cy="507831"/>
          </a:xfrm>
          <a:prstGeom prst="rect">
            <a:avLst/>
          </a:prstGeom>
          <a:noFill/>
        </p:spPr>
        <p:txBody>
          <a:bodyPr wrap="square" rtlCol="0">
            <a:spAutoFit/>
          </a:bodyPr>
          <a:lstStyle/>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lumMod val="95000"/>
                    <a:lumOff val="5000"/>
                  </a:prstClr>
                </a:solidFill>
                <a:effectLst/>
                <a:uLnTx/>
                <a:uFillTx/>
                <a:latin typeface="Open Sans" panose="020B0606030504020204" pitchFamily="34" charset="0"/>
                <a:ea typeface="Open Sans" panose="020B0606030504020204" pitchFamily="34" charset="0"/>
                <a:cs typeface="Open Sans" panose="020B0606030504020204" pitchFamily="34" charset="0"/>
              </a:rPr>
              <a:t>Energy / Manufacturing Operations ( End to end Problem Solving services)</a:t>
            </a:r>
          </a:p>
        </p:txBody>
      </p:sp>
      <p:sp>
        <p:nvSpPr>
          <p:cNvPr id="63" name="Rectangle 62">
            <a:extLst>
              <a:ext uri="{FF2B5EF4-FFF2-40B4-BE49-F238E27FC236}">
                <a16:creationId xmlns:a16="http://schemas.microsoft.com/office/drawing/2014/main" id="{AA30A8C6-D1EB-EA46-5DCC-C23D45C0BE75}"/>
              </a:ext>
            </a:extLst>
          </p:cNvPr>
          <p:cNvSpPr/>
          <p:nvPr/>
        </p:nvSpPr>
        <p:spPr>
          <a:xfrm>
            <a:off x="6247611" y="2248999"/>
            <a:ext cx="1828800" cy="1037023"/>
          </a:xfrm>
          <a:prstGeom prst="rect">
            <a:avLst/>
          </a:prstGeom>
          <a:solidFill>
            <a:srgbClr val="E0EDFF"/>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256" name="TextBox 255">
            <a:extLst>
              <a:ext uri="{FF2B5EF4-FFF2-40B4-BE49-F238E27FC236}">
                <a16:creationId xmlns:a16="http://schemas.microsoft.com/office/drawing/2014/main" id="{57A96463-72C6-C1B9-0754-04FD171B827B}"/>
              </a:ext>
            </a:extLst>
          </p:cNvPr>
          <p:cNvSpPr txBox="1"/>
          <p:nvPr/>
        </p:nvSpPr>
        <p:spPr>
          <a:xfrm>
            <a:off x="6299863" y="2775799"/>
            <a:ext cx="1724295" cy="492443"/>
          </a:xfrm>
          <a:prstGeom prst="rect">
            <a:avLst/>
          </a:prstGeom>
          <a:noFill/>
        </p:spPr>
        <p:txBody>
          <a:bodyPr wrap="square" rtlCol="0">
            <a:spAutoFit/>
          </a:bodyPr>
          <a:lstStyle/>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lumMod val="95000"/>
                    <a:lumOff val="5000"/>
                  </a:prstClr>
                </a:solidFill>
                <a:effectLst/>
                <a:uLnTx/>
                <a:uFillTx/>
                <a:latin typeface="Open Sans" panose="020B0606030504020204" pitchFamily="34" charset="0"/>
                <a:ea typeface="Open Sans" panose="020B0606030504020204" pitchFamily="34" charset="0"/>
                <a:cs typeface="Open Sans" panose="020B0606030504020204" pitchFamily="34" charset="0"/>
              </a:rPr>
              <a:t>Energy / Manufacturing Operations </a:t>
            </a:r>
            <a:r>
              <a:rPr kumimoji="0" lang="en-US" sz="700" b="0" i="0" u="none" strike="noStrike" kern="1200" cap="none" spc="0" normalizeH="0" baseline="0" noProof="0">
                <a:ln>
                  <a:noFill/>
                </a:ln>
                <a:solidFill>
                  <a:prstClr val="black">
                    <a:lumMod val="95000"/>
                    <a:lumOff val="5000"/>
                  </a:prstClr>
                </a:solidFill>
                <a:effectLst/>
                <a:uLnTx/>
                <a:uFillTx/>
                <a:latin typeface="Open Sans" panose="020B0606030504020204" pitchFamily="34" charset="0"/>
                <a:ea typeface="Open Sans" panose="020B0606030504020204" pitchFamily="34" charset="0"/>
                <a:cs typeface="Open Sans" panose="020B0606030504020204" pitchFamily="34" charset="0"/>
              </a:rPr>
              <a:t>(Leakage detection / Spillage / Emissions)</a:t>
            </a:r>
            <a:r>
              <a:rPr kumimoji="0" lang="en-US" sz="800" b="0" i="0" u="none" strike="noStrike" kern="1200" cap="none" spc="0" normalizeH="0" baseline="0" noProof="0">
                <a:ln>
                  <a:noFill/>
                </a:ln>
                <a:solidFill>
                  <a:prstClr val="black">
                    <a:lumMod val="95000"/>
                    <a:lumOff val="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sp>
        <p:nvSpPr>
          <p:cNvPr id="257" name="Rectangle 256">
            <a:extLst>
              <a:ext uri="{FF2B5EF4-FFF2-40B4-BE49-F238E27FC236}">
                <a16:creationId xmlns:a16="http://schemas.microsoft.com/office/drawing/2014/main" id="{3BD7D478-86B0-6F34-615B-2815F0538EE1}"/>
              </a:ext>
            </a:extLst>
          </p:cNvPr>
          <p:cNvSpPr/>
          <p:nvPr/>
        </p:nvSpPr>
        <p:spPr>
          <a:xfrm>
            <a:off x="8151523" y="2248999"/>
            <a:ext cx="1828800" cy="1037023"/>
          </a:xfrm>
          <a:prstGeom prst="rect">
            <a:avLst/>
          </a:prstGeom>
          <a:solidFill>
            <a:srgbClr val="E0EDFF"/>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258" name="TextBox 257">
            <a:extLst>
              <a:ext uri="{FF2B5EF4-FFF2-40B4-BE49-F238E27FC236}">
                <a16:creationId xmlns:a16="http://schemas.microsoft.com/office/drawing/2014/main" id="{62F73D80-DA9C-D05F-F611-52A44124B408}"/>
              </a:ext>
            </a:extLst>
          </p:cNvPr>
          <p:cNvSpPr txBox="1"/>
          <p:nvPr/>
        </p:nvSpPr>
        <p:spPr>
          <a:xfrm>
            <a:off x="8203775" y="2762352"/>
            <a:ext cx="1724295" cy="507831"/>
          </a:xfrm>
          <a:prstGeom prst="rect">
            <a:avLst/>
          </a:prstGeom>
          <a:noFill/>
        </p:spPr>
        <p:txBody>
          <a:bodyPr wrap="square" rtlCol="0">
            <a:spAutoFit/>
          </a:bodyPr>
          <a:lstStyle/>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lumMod val="95000"/>
                    <a:lumOff val="5000"/>
                  </a:prstClr>
                </a:solidFill>
                <a:effectLst/>
                <a:uLnTx/>
                <a:uFillTx/>
                <a:latin typeface="Open Sans" panose="020B0606030504020204" pitchFamily="34" charset="0"/>
                <a:ea typeface="Open Sans" panose="020B0606030504020204" pitchFamily="34" charset="0"/>
                <a:cs typeface="Open Sans" panose="020B0606030504020204" pitchFamily="34" charset="0"/>
              </a:rPr>
              <a:t>HSSE (PPE / smoke detection / lifting goods ( Zone protection)</a:t>
            </a:r>
          </a:p>
        </p:txBody>
      </p:sp>
      <p:sp>
        <p:nvSpPr>
          <p:cNvPr id="261" name="Rectangle 260">
            <a:extLst>
              <a:ext uri="{FF2B5EF4-FFF2-40B4-BE49-F238E27FC236}">
                <a16:creationId xmlns:a16="http://schemas.microsoft.com/office/drawing/2014/main" id="{E02FAC61-64C4-6694-299A-17E9C7DB2449}"/>
              </a:ext>
            </a:extLst>
          </p:cNvPr>
          <p:cNvSpPr/>
          <p:nvPr/>
        </p:nvSpPr>
        <p:spPr>
          <a:xfrm>
            <a:off x="4347509" y="3368884"/>
            <a:ext cx="1828800" cy="1037023"/>
          </a:xfrm>
          <a:prstGeom prst="rect">
            <a:avLst/>
          </a:prstGeom>
          <a:solidFill>
            <a:srgbClr val="E0EDFF"/>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262" name="TextBox 261">
            <a:extLst>
              <a:ext uri="{FF2B5EF4-FFF2-40B4-BE49-F238E27FC236}">
                <a16:creationId xmlns:a16="http://schemas.microsoft.com/office/drawing/2014/main" id="{21506F3E-29AF-3ACB-399F-46D30EFC4A3B}"/>
              </a:ext>
            </a:extLst>
          </p:cNvPr>
          <p:cNvSpPr txBox="1"/>
          <p:nvPr/>
        </p:nvSpPr>
        <p:spPr>
          <a:xfrm>
            <a:off x="4399761" y="3908560"/>
            <a:ext cx="1724295" cy="507831"/>
          </a:xfrm>
          <a:prstGeom prst="rect">
            <a:avLst/>
          </a:prstGeom>
          <a:noFill/>
        </p:spPr>
        <p:txBody>
          <a:bodyPr wrap="square" rtlCol="0">
            <a:spAutoFit/>
          </a:bodyPr>
          <a:lstStyle/>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lumMod val="95000"/>
                    <a:lumOff val="5000"/>
                  </a:prstClr>
                </a:solidFill>
                <a:effectLst/>
                <a:uLnTx/>
                <a:uFillTx/>
                <a:latin typeface="Open Sans" panose="020B0606030504020204" pitchFamily="34" charset="0"/>
                <a:ea typeface="Open Sans" panose="020B0606030504020204" pitchFamily="34" charset="0"/>
                <a:cs typeface="Open Sans" panose="020B0606030504020204" pitchFamily="34" charset="0"/>
              </a:rPr>
              <a:t>Gen AI search-based services for (technical)  documentation</a:t>
            </a:r>
          </a:p>
        </p:txBody>
      </p:sp>
      <p:sp>
        <p:nvSpPr>
          <p:cNvPr id="263" name="Rectangle 262">
            <a:extLst>
              <a:ext uri="{FF2B5EF4-FFF2-40B4-BE49-F238E27FC236}">
                <a16:creationId xmlns:a16="http://schemas.microsoft.com/office/drawing/2014/main" id="{B33E7E2A-A648-CC76-7673-3C03CBF58923}"/>
              </a:ext>
            </a:extLst>
          </p:cNvPr>
          <p:cNvSpPr/>
          <p:nvPr/>
        </p:nvSpPr>
        <p:spPr>
          <a:xfrm>
            <a:off x="6251421" y="3368884"/>
            <a:ext cx="1828800" cy="1037023"/>
          </a:xfrm>
          <a:prstGeom prst="rect">
            <a:avLst/>
          </a:prstGeom>
          <a:solidFill>
            <a:srgbClr val="E0EDFF"/>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264" name="TextBox 263">
            <a:extLst>
              <a:ext uri="{FF2B5EF4-FFF2-40B4-BE49-F238E27FC236}">
                <a16:creationId xmlns:a16="http://schemas.microsoft.com/office/drawing/2014/main" id="{DB4097CD-4931-7454-DFC7-F98B803046EA}"/>
              </a:ext>
            </a:extLst>
          </p:cNvPr>
          <p:cNvSpPr txBox="1"/>
          <p:nvPr/>
        </p:nvSpPr>
        <p:spPr>
          <a:xfrm>
            <a:off x="6303673" y="3989647"/>
            <a:ext cx="1724295" cy="369332"/>
          </a:xfrm>
          <a:prstGeom prst="rect">
            <a:avLst/>
          </a:prstGeom>
          <a:noFill/>
        </p:spPr>
        <p:txBody>
          <a:bodyPr wrap="square" rtlCol="0">
            <a:spAutoFit/>
          </a:bodyPr>
          <a:lstStyle/>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lumMod val="95000"/>
                    <a:lumOff val="5000"/>
                  </a:prstClr>
                </a:solidFill>
                <a:effectLst/>
                <a:uLnTx/>
                <a:uFillTx/>
                <a:latin typeface="Open Sans" panose="020B0606030504020204" pitchFamily="34" charset="0"/>
                <a:ea typeface="Open Sans" panose="020B0606030504020204" pitchFamily="34" charset="0"/>
                <a:cs typeface="Open Sans" panose="020B0606030504020204" pitchFamily="34" charset="0"/>
              </a:rPr>
              <a:t>Gen-AI / Agentic user  interfaces</a:t>
            </a:r>
          </a:p>
        </p:txBody>
      </p:sp>
      <p:sp>
        <p:nvSpPr>
          <p:cNvPr id="265" name="Rectangle 264">
            <a:extLst>
              <a:ext uri="{FF2B5EF4-FFF2-40B4-BE49-F238E27FC236}">
                <a16:creationId xmlns:a16="http://schemas.microsoft.com/office/drawing/2014/main" id="{BCADD57E-1274-F20C-2C90-5ACE702FAA07}"/>
              </a:ext>
            </a:extLst>
          </p:cNvPr>
          <p:cNvSpPr/>
          <p:nvPr/>
        </p:nvSpPr>
        <p:spPr>
          <a:xfrm>
            <a:off x="8155333" y="3368884"/>
            <a:ext cx="1828800" cy="1037023"/>
          </a:xfrm>
          <a:prstGeom prst="rect">
            <a:avLst/>
          </a:prstGeom>
          <a:solidFill>
            <a:srgbClr val="E0EDFF"/>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266" name="TextBox 265">
            <a:extLst>
              <a:ext uri="{FF2B5EF4-FFF2-40B4-BE49-F238E27FC236}">
                <a16:creationId xmlns:a16="http://schemas.microsoft.com/office/drawing/2014/main" id="{ACE67B40-2656-C46B-BF21-8330376CDCF8}"/>
              </a:ext>
            </a:extLst>
          </p:cNvPr>
          <p:cNvSpPr txBox="1"/>
          <p:nvPr/>
        </p:nvSpPr>
        <p:spPr>
          <a:xfrm>
            <a:off x="8207585" y="3888957"/>
            <a:ext cx="1724295" cy="507831"/>
          </a:xfrm>
          <a:prstGeom prst="rect">
            <a:avLst/>
          </a:prstGeom>
          <a:noFill/>
        </p:spPr>
        <p:txBody>
          <a:bodyPr wrap="square" rtlCol="0">
            <a:spAutoFit/>
          </a:bodyPr>
          <a:lstStyle/>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Manufacturing OEE (Overall Equipment Effectiveness)</a:t>
            </a:r>
            <a:endParaRPr kumimoji="0" lang="en-US" sz="900" b="0" i="0" u="none" strike="noStrike" kern="1200" cap="none" spc="0" normalizeH="0" baseline="0" noProof="0">
              <a:ln>
                <a:noFill/>
              </a:ln>
              <a:solidFill>
                <a:prstClr val="black">
                  <a:lumMod val="95000"/>
                  <a:lumOff val="5000"/>
                </a:prstClr>
              </a:solidFill>
              <a:effectLst/>
              <a:uLnTx/>
              <a:uFillTx/>
              <a:latin typeface="Segoe UI"/>
              <a:ea typeface="+mn-ea"/>
              <a:cs typeface="+mn-cs"/>
            </a:endParaRPr>
          </a:p>
        </p:txBody>
      </p:sp>
      <p:sp>
        <p:nvSpPr>
          <p:cNvPr id="267" name="Rectangle 266">
            <a:extLst>
              <a:ext uri="{FF2B5EF4-FFF2-40B4-BE49-F238E27FC236}">
                <a16:creationId xmlns:a16="http://schemas.microsoft.com/office/drawing/2014/main" id="{653109BB-BD2F-E8D3-F172-3C87E4D3C7A9}"/>
              </a:ext>
            </a:extLst>
          </p:cNvPr>
          <p:cNvSpPr/>
          <p:nvPr/>
        </p:nvSpPr>
        <p:spPr>
          <a:xfrm>
            <a:off x="10055435" y="3356524"/>
            <a:ext cx="1828800" cy="1037023"/>
          </a:xfrm>
          <a:prstGeom prst="rect">
            <a:avLst/>
          </a:prstGeom>
          <a:solidFill>
            <a:srgbClr val="E0EDFF"/>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269" name="Rectangle 268">
            <a:extLst>
              <a:ext uri="{FF2B5EF4-FFF2-40B4-BE49-F238E27FC236}">
                <a16:creationId xmlns:a16="http://schemas.microsoft.com/office/drawing/2014/main" id="{8EF353E3-3EC7-F059-A283-CFB3248A8D04}"/>
              </a:ext>
            </a:extLst>
          </p:cNvPr>
          <p:cNvSpPr/>
          <p:nvPr/>
        </p:nvSpPr>
        <p:spPr>
          <a:xfrm>
            <a:off x="10055435" y="2246531"/>
            <a:ext cx="1828800" cy="1037023"/>
          </a:xfrm>
          <a:prstGeom prst="rect">
            <a:avLst/>
          </a:prstGeom>
          <a:solidFill>
            <a:srgbClr val="E0EDFF"/>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270" name="TextBox 269">
            <a:extLst>
              <a:ext uri="{FF2B5EF4-FFF2-40B4-BE49-F238E27FC236}">
                <a16:creationId xmlns:a16="http://schemas.microsoft.com/office/drawing/2014/main" id="{944906C5-2EC5-9373-B132-D84D55412891}"/>
              </a:ext>
            </a:extLst>
          </p:cNvPr>
          <p:cNvSpPr txBox="1"/>
          <p:nvPr/>
        </p:nvSpPr>
        <p:spPr>
          <a:xfrm>
            <a:off x="10107687" y="2773328"/>
            <a:ext cx="1724295" cy="507831"/>
          </a:xfrm>
          <a:prstGeom prst="rect">
            <a:avLst/>
          </a:prstGeom>
          <a:noFill/>
        </p:spPr>
        <p:txBody>
          <a:bodyPr wrap="square" rtlCol="0">
            <a:spAutoFit/>
          </a:bodyPr>
          <a:lstStyle/>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Enterprise Energy Management (optimization) </a:t>
            </a:r>
            <a:endParaRPr kumimoji="0" lang="en-US" sz="900" b="0" i="0" u="none" strike="noStrike" kern="1200" cap="none" spc="0" normalizeH="0" baseline="0" noProof="0">
              <a:ln>
                <a:noFill/>
              </a:ln>
              <a:solidFill>
                <a:prstClr val="black">
                  <a:lumMod val="95000"/>
                  <a:lumOff val="5000"/>
                </a:prstClr>
              </a:solidFill>
              <a:effectLst/>
              <a:uLnTx/>
              <a:uFillTx/>
              <a:latin typeface="Segoe UI"/>
              <a:ea typeface="+mn-ea"/>
              <a:cs typeface="+mn-cs"/>
            </a:endParaRPr>
          </a:p>
        </p:txBody>
      </p:sp>
      <p:sp>
        <p:nvSpPr>
          <p:cNvPr id="326" name="Rectangle 325">
            <a:extLst>
              <a:ext uri="{FF2B5EF4-FFF2-40B4-BE49-F238E27FC236}">
                <a16:creationId xmlns:a16="http://schemas.microsoft.com/office/drawing/2014/main" id="{CBF50FFB-CE84-6164-6941-6D6FAEC5DFE6}"/>
              </a:ext>
            </a:extLst>
          </p:cNvPr>
          <p:cNvSpPr/>
          <p:nvPr/>
        </p:nvSpPr>
        <p:spPr>
          <a:xfrm>
            <a:off x="6251421" y="4481659"/>
            <a:ext cx="1828800" cy="1037023"/>
          </a:xfrm>
          <a:prstGeom prst="rect">
            <a:avLst/>
          </a:prstGeom>
          <a:solidFill>
            <a:srgbClr val="E0EDFF"/>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327" name="TextBox 326">
            <a:extLst>
              <a:ext uri="{FF2B5EF4-FFF2-40B4-BE49-F238E27FC236}">
                <a16:creationId xmlns:a16="http://schemas.microsoft.com/office/drawing/2014/main" id="{BE4D01B6-9F83-FFEB-19C4-69425932192D}"/>
              </a:ext>
            </a:extLst>
          </p:cNvPr>
          <p:cNvSpPr txBox="1"/>
          <p:nvPr/>
        </p:nvSpPr>
        <p:spPr>
          <a:xfrm>
            <a:off x="6303673" y="5008456"/>
            <a:ext cx="1724295" cy="507831"/>
          </a:xfrm>
          <a:prstGeom prst="rect">
            <a:avLst/>
          </a:prstGeom>
          <a:noFill/>
        </p:spPr>
        <p:txBody>
          <a:bodyPr wrap="square" rtlCol="0">
            <a:spAutoFit/>
          </a:bodyPr>
          <a:lstStyle/>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Data migration of several databases to MS Fabric</a:t>
            </a:r>
          </a:p>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(AcuWeave)</a:t>
            </a:r>
            <a:endParaRPr kumimoji="0" lang="en-US" sz="900" b="0" i="0" u="none" strike="noStrike" kern="1200" cap="none" spc="0" normalizeH="0" baseline="0" noProof="0">
              <a:ln>
                <a:noFill/>
              </a:ln>
              <a:solidFill>
                <a:prstClr val="black">
                  <a:lumMod val="95000"/>
                  <a:lumOff val="5000"/>
                </a:prstClr>
              </a:solidFill>
              <a:effectLst/>
              <a:uLnTx/>
              <a:uFillTx/>
              <a:latin typeface="Segoe UI"/>
              <a:ea typeface="+mn-ea"/>
              <a:cs typeface="+mn-cs"/>
            </a:endParaRPr>
          </a:p>
        </p:txBody>
      </p:sp>
      <p:sp>
        <p:nvSpPr>
          <p:cNvPr id="328" name="Rectangle 327">
            <a:extLst>
              <a:ext uri="{FF2B5EF4-FFF2-40B4-BE49-F238E27FC236}">
                <a16:creationId xmlns:a16="http://schemas.microsoft.com/office/drawing/2014/main" id="{8D9A5EA0-8FD3-080C-C17D-BB31DECDB8D1}"/>
              </a:ext>
            </a:extLst>
          </p:cNvPr>
          <p:cNvSpPr/>
          <p:nvPr/>
        </p:nvSpPr>
        <p:spPr>
          <a:xfrm>
            <a:off x="8155333" y="4481659"/>
            <a:ext cx="1828800" cy="1037023"/>
          </a:xfrm>
          <a:prstGeom prst="rect">
            <a:avLst/>
          </a:prstGeom>
          <a:solidFill>
            <a:srgbClr val="E0EDFF"/>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329" name="TextBox 328">
            <a:extLst>
              <a:ext uri="{FF2B5EF4-FFF2-40B4-BE49-F238E27FC236}">
                <a16:creationId xmlns:a16="http://schemas.microsoft.com/office/drawing/2014/main" id="{2A05B3B6-CF5F-6CC7-666C-36935D5B0B07}"/>
              </a:ext>
            </a:extLst>
          </p:cNvPr>
          <p:cNvSpPr txBox="1"/>
          <p:nvPr/>
        </p:nvSpPr>
        <p:spPr>
          <a:xfrm>
            <a:off x="8132473" y="5008457"/>
            <a:ext cx="1874519" cy="507831"/>
          </a:xfrm>
          <a:prstGeom prst="rect">
            <a:avLst/>
          </a:prstGeom>
          <a:noFill/>
        </p:spPr>
        <p:txBody>
          <a:bodyPr wrap="square" rtlCol="0">
            <a:spAutoFit/>
          </a:bodyPr>
          <a:lstStyle/>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Data contextualization</a:t>
            </a:r>
          </a:p>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P&amp;ID / Timeseries / ERP Asset</a:t>
            </a:r>
          </a:p>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a:t>
            </a:r>
            <a:r>
              <a:rPr kumimoji="0" lang="en-US" sz="900" b="0" i="0" u="none" strike="noStrike" kern="1200" cap="none" spc="0" normalizeH="0" baseline="0" noProof="0" err="1">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DiagramIQ</a:t>
            </a: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a:t>
            </a:r>
            <a:endParaRPr kumimoji="0" lang="en-US" sz="900" b="0" i="0" u="none" strike="noStrike" kern="1200" cap="none" spc="0" normalizeH="0" baseline="0" noProof="0">
              <a:ln>
                <a:noFill/>
              </a:ln>
              <a:solidFill>
                <a:prstClr val="black">
                  <a:lumMod val="95000"/>
                  <a:lumOff val="5000"/>
                </a:prstClr>
              </a:solidFill>
              <a:effectLst/>
              <a:uLnTx/>
              <a:uFillTx/>
              <a:latin typeface="Segoe UI"/>
              <a:ea typeface="+mn-ea"/>
              <a:cs typeface="+mn-cs"/>
            </a:endParaRPr>
          </a:p>
        </p:txBody>
      </p:sp>
      <p:sp>
        <p:nvSpPr>
          <p:cNvPr id="330" name="Rectangle 329">
            <a:extLst>
              <a:ext uri="{FF2B5EF4-FFF2-40B4-BE49-F238E27FC236}">
                <a16:creationId xmlns:a16="http://schemas.microsoft.com/office/drawing/2014/main" id="{F9D2A961-9382-5F80-705E-1D416CD0B2C2}"/>
              </a:ext>
            </a:extLst>
          </p:cNvPr>
          <p:cNvSpPr/>
          <p:nvPr/>
        </p:nvSpPr>
        <p:spPr>
          <a:xfrm>
            <a:off x="10059245" y="4481659"/>
            <a:ext cx="1828800" cy="1037023"/>
          </a:xfrm>
          <a:prstGeom prst="rect">
            <a:avLst/>
          </a:prstGeom>
          <a:solidFill>
            <a:srgbClr val="E0EDFF"/>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331" name="TextBox 330">
            <a:extLst>
              <a:ext uri="{FF2B5EF4-FFF2-40B4-BE49-F238E27FC236}">
                <a16:creationId xmlns:a16="http://schemas.microsoft.com/office/drawing/2014/main" id="{32FC8126-88D4-E69F-05D2-48B766B45E42}"/>
              </a:ext>
            </a:extLst>
          </p:cNvPr>
          <p:cNvSpPr txBox="1"/>
          <p:nvPr/>
        </p:nvSpPr>
        <p:spPr>
          <a:xfrm>
            <a:off x="10111497" y="5008457"/>
            <a:ext cx="1724295" cy="507831"/>
          </a:xfrm>
          <a:prstGeom prst="rect">
            <a:avLst/>
          </a:prstGeom>
          <a:noFill/>
        </p:spPr>
        <p:txBody>
          <a:bodyPr wrap="square" rtlCol="0">
            <a:spAutoFit/>
          </a:bodyPr>
          <a:lstStyle/>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KDI Kognitwin Digital Twin  - AcuPrism </a:t>
            </a:r>
          </a:p>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End to End services</a:t>
            </a:r>
            <a:endParaRPr kumimoji="0" lang="en-US" sz="900" b="0" i="0" u="none" strike="noStrike" kern="1200" cap="none" spc="0" normalizeH="0" baseline="0" noProof="0">
              <a:ln>
                <a:noFill/>
              </a:ln>
              <a:solidFill>
                <a:prstClr val="black">
                  <a:lumMod val="95000"/>
                  <a:lumOff val="5000"/>
                </a:prstClr>
              </a:solidFill>
              <a:effectLst/>
              <a:uLnTx/>
              <a:uFillTx/>
              <a:latin typeface="Segoe UI"/>
              <a:ea typeface="+mn-ea"/>
              <a:cs typeface="+mn-cs"/>
            </a:endParaRPr>
          </a:p>
        </p:txBody>
      </p:sp>
      <p:sp>
        <p:nvSpPr>
          <p:cNvPr id="332" name="Rectangle 331">
            <a:extLst>
              <a:ext uri="{FF2B5EF4-FFF2-40B4-BE49-F238E27FC236}">
                <a16:creationId xmlns:a16="http://schemas.microsoft.com/office/drawing/2014/main" id="{DD7287D5-8EA6-C21E-CC74-0144D1E3B690}"/>
              </a:ext>
            </a:extLst>
          </p:cNvPr>
          <p:cNvSpPr/>
          <p:nvPr/>
        </p:nvSpPr>
        <p:spPr>
          <a:xfrm>
            <a:off x="4343698" y="5611011"/>
            <a:ext cx="7540537" cy="432073"/>
          </a:xfrm>
          <a:prstGeom prst="rect">
            <a:avLst/>
          </a:prstGeom>
          <a:solidFill>
            <a:srgbClr val="E9713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333" name="TextBox 332">
            <a:extLst>
              <a:ext uri="{FF2B5EF4-FFF2-40B4-BE49-F238E27FC236}">
                <a16:creationId xmlns:a16="http://schemas.microsoft.com/office/drawing/2014/main" id="{0127E7C9-2DF2-4C0D-CDFE-2FE4FA3CCD10}"/>
              </a:ext>
            </a:extLst>
          </p:cNvPr>
          <p:cNvSpPr txBox="1"/>
          <p:nvPr/>
        </p:nvSpPr>
        <p:spPr>
          <a:xfrm>
            <a:off x="5043579" y="5636860"/>
            <a:ext cx="615898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All Acuvate business applications have one or multiple (Gen)-AI components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End to End Information Security enabled</a:t>
            </a:r>
            <a:endParaRPr kumimoji="0" lang="en-US" sz="10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34" name="Rectangle 333">
            <a:extLst>
              <a:ext uri="{FF2B5EF4-FFF2-40B4-BE49-F238E27FC236}">
                <a16:creationId xmlns:a16="http://schemas.microsoft.com/office/drawing/2014/main" id="{C2739EAA-6DE5-D909-0A0D-D315C4C15367}"/>
              </a:ext>
            </a:extLst>
          </p:cNvPr>
          <p:cNvSpPr/>
          <p:nvPr/>
        </p:nvSpPr>
        <p:spPr>
          <a:xfrm>
            <a:off x="4343698" y="6135180"/>
            <a:ext cx="7540537" cy="432073"/>
          </a:xfrm>
          <a:prstGeom prst="rect">
            <a:avLst/>
          </a:prstGeom>
          <a:solidFill>
            <a:srgbClr val="182C61"/>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335" name="TextBox 334">
            <a:extLst>
              <a:ext uri="{FF2B5EF4-FFF2-40B4-BE49-F238E27FC236}">
                <a16:creationId xmlns:a16="http://schemas.microsoft.com/office/drawing/2014/main" id="{26F1DC89-BA98-4065-25E9-D95D3C90342B}"/>
              </a:ext>
            </a:extLst>
          </p:cNvPr>
          <p:cNvSpPr txBox="1"/>
          <p:nvPr/>
        </p:nvSpPr>
        <p:spPr>
          <a:xfrm>
            <a:off x="4395069" y="6228105"/>
            <a:ext cx="743691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Of course business </a:t>
            </a:r>
            <a:r>
              <a:rPr kumimoji="0" lang="nl-NL" sz="1000" b="1" i="0" u="none" strike="noStrike" kern="1200" cap="none" spc="0" normalizeH="0" baseline="0" noProof="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applications</a:t>
            </a:r>
            <a:r>
              <a:rPr kumimoji="0" lang="nl-NL" sz="10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from </a:t>
            </a:r>
            <a:r>
              <a:rPr kumimoji="0" lang="nl-NL" sz="1000" b="1" i="0" u="none" strike="noStrike" kern="1200" cap="none" spc="0" normalizeH="0" baseline="0" noProof="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any</a:t>
            </a:r>
            <a:r>
              <a:rPr kumimoji="0" lang="nl-NL" sz="10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party can </a:t>
            </a:r>
            <a:r>
              <a:rPr kumimoji="0" lang="nl-NL" sz="1000" b="1" i="0" u="none" strike="noStrike" kern="1200" cap="none" spc="0" normalizeH="0" baseline="0" noProof="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be</a:t>
            </a:r>
            <a:r>
              <a:rPr kumimoji="0" lang="nl-NL" sz="10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1" i="0" u="none" strike="noStrike" kern="1200" cap="none" spc="0" normalizeH="0" baseline="0" noProof="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added</a:t>
            </a:r>
            <a:r>
              <a:rPr kumimoji="0" lang="nl-NL" sz="10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here since Platform is </a:t>
            </a:r>
            <a:r>
              <a:rPr kumimoji="0" lang="nl-NL" sz="1000" b="1" i="0" u="none" strike="noStrike" kern="1200" cap="none" spc="0" normalizeH="0" baseline="0" noProof="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either</a:t>
            </a:r>
            <a:r>
              <a:rPr kumimoji="0" lang="nl-NL" sz="10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MS </a:t>
            </a:r>
            <a:r>
              <a:rPr kumimoji="0" lang="nl-NL" sz="1000" b="1" i="0" u="none" strike="noStrike" kern="1200" cap="none" spc="0" normalizeH="0" baseline="0" noProof="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Fabric</a:t>
            </a:r>
            <a:r>
              <a:rPr kumimoji="0" lang="nl-NL" sz="10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or </a:t>
            </a:r>
            <a:r>
              <a:rPr kumimoji="0" lang="nl-NL" sz="1000" b="1" i="0" u="none" strike="noStrike" kern="1200" cap="none" spc="0" normalizeH="0" baseline="0" noProof="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Databricks</a:t>
            </a:r>
            <a:r>
              <a:rPr kumimoji="0" lang="nl-NL" sz="10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based </a:t>
            </a:r>
            <a:endParaRPr kumimoji="0" lang="en-US" sz="10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36" name="TextBox 335">
            <a:extLst>
              <a:ext uri="{FF2B5EF4-FFF2-40B4-BE49-F238E27FC236}">
                <a16:creationId xmlns:a16="http://schemas.microsoft.com/office/drawing/2014/main" id="{E298AEF2-E0A5-DC24-338B-B4D031BAAC2C}"/>
              </a:ext>
            </a:extLst>
          </p:cNvPr>
          <p:cNvSpPr txBox="1"/>
          <p:nvPr/>
        </p:nvSpPr>
        <p:spPr>
          <a:xfrm>
            <a:off x="142479" y="148521"/>
            <a:ext cx="10061330" cy="400110"/>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err="1">
                <a:ln w="38100">
                  <a:noFill/>
                </a:ln>
                <a:solidFill>
                  <a:srgbClr val="FF0000"/>
                </a:solidFill>
                <a:effectLst/>
                <a:uLnTx/>
                <a:uFillTx/>
                <a:latin typeface="Poppins" panose="00000500000000000000" pitchFamily="2" charset="0"/>
                <a:ea typeface="Roboto Black"/>
                <a:cs typeface="Poppins" panose="00000500000000000000" pitchFamily="2" charset="0"/>
              </a:rPr>
              <a:t>AcuPrism</a:t>
            </a:r>
            <a:r>
              <a:rPr kumimoji="0" lang="en-US" sz="2000" b="1" i="0" u="none" strike="noStrike" kern="1200" cap="none" spc="0" normalizeH="0" baseline="0" noProof="0">
                <a:ln w="38100">
                  <a:noFill/>
                </a:ln>
                <a:solidFill>
                  <a:srgbClr val="FF0000"/>
                </a:solidFill>
                <a:effectLst/>
                <a:uLnTx/>
                <a:uFillTx/>
                <a:latin typeface="Poppins" panose="00000500000000000000" pitchFamily="2" charset="0"/>
                <a:ea typeface="Roboto Black"/>
                <a:cs typeface="Poppins" panose="00000500000000000000" pitchFamily="2" charset="0"/>
              </a:rPr>
              <a:t>: </a:t>
            </a:r>
            <a:r>
              <a:rPr kumimoji="0" lang="en-US" sz="2000" b="1" i="0" u="none" strike="noStrike" kern="1200" cap="none" spc="0" normalizeH="0" baseline="0" noProof="0">
                <a:ln w="38100">
                  <a:noFill/>
                </a:ln>
                <a:solidFill>
                  <a:srgbClr val="002060"/>
                </a:solidFill>
                <a:effectLst/>
                <a:uLnTx/>
                <a:uFillTx/>
                <a:latin typeface="Poppins" panose="00000500000000000000" pitchFamily="2" charset="0"/>
                <a:ea typeface="Roboto Black"/>
                <a:cs typeface="Poppins" panose="00000500000000000000" pitchFamily="2" charset="0"/>
              </a:rPr>
              <a:t>Manufacturing </a:t>
            </a:r>
            <a:r>
              <a:rPr kumimoji="0" lang="en-US" sz="2000" b="1" i="0" u="none" strike="noStrike" kern="1200" cap="none" spc="0" normalizeH="0" baseline="0" noProof="0">
                <a:ln w="38100">
                  <a:noFill/>
                </a:ln>
                <a:solidFill>
                  <a:srgbClr val="FF0000"/>
                </a:solidFill>
                <a:effectLst/>
                <a:uLnTx/>
                <a:uFillTx/>
                <a:latin typeface="Poppins" panose="00000500000000000000" pitchFamily="2" charset="0"/>
                <a:ea typeface="Roboto Black"/>
                <a:cs typeface="Poppins" panose="00000500000000000000" pitchFamily="2" charset="0"/>
              </a:rPr>
              <a:t>Business Apps</a:t>
            </a:r>
            <a:endParaRPr kumimoji="0" lang="en-IN" sz="2000" b="1" i="0" u="none" strike="noStrike" kern="1200" cap="none" spc="0" normalizeH="0" baseline="0" noProof="0">
              <a:ln w="38100">
                <a:noFill/>
              </a:ln>
              <a:solidFill>
                <a:srgbClr val="FF0000"/>
              </a:solidFill>
              <a:effectLst/>
              <a:uLnTx/>
              <a:uFillTx/>
              <a:latin typeface="Poppins" panose="00000500000000000000" pitchFamily="2" charset="0"/>
              <a:ea typeface="Roboto Black" panose="02000000000000000000" pitchFamily="2" charset="0"/>
              <a:cs typeface="Poppins" panose="00000500000000000000" pitchFamily="2" charset="0"/>
            </a:endParaRPr>
          </a:p>
        </p:txBody>
      </p:sp>
      <p:pic>
        <p:nvPicPr>
          <p:cNvPr id="337" name="Picture 336">
            <a:extLst>
              <a:ext uri="{FF2B5EF4-FFF2-40B4-BE49-F238E27FC236}">
                <a16:creationId xmlns:a16="http://schemas.microsoft.com/office/drawing/2014/main" id="{4BC44536-AAF6-B640-26FF-205B94B6A63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868234" y="192043"/>
            <a:ext cx="1020449" cy="302615"/>
          </a:xfrm>
          <a:prstGeom prst="rect">
            <a:avLst/>
          </a:prstGeom>
        </p:spPr>
      </p:pic>
      <p:sp>
        <p:nvSpPr>
          <p:cNvPr id="338" name="Text 33">
            <a:extLst>
              <a:ext uri="{FF2B5EF4-FFF2-40B4-BE49-F238E27FC236}">
                <a16:creationId xmlns:a16="http://schemas.microsoft.com/office/drawing/2014/main" id="{A437806B-7D86-0D4A-78FD-F41BC2EC3814}"/>
              </a:ext>
            </a:extLst>
          </p:cNvPr>
          <p:cNvSpPr/>
          <p:nvPr/>
        </p:nvSpPr>
        <p:spPr>
          <a:xfrm>
            <a:off x="5361513" y="807732"/>
            <a:ext cx="5580019" cy="24563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err="1">
                <a:ln>
                  <a:noFill/>
                </a:ln>
                <a:solidFill>
                  <a:srgbClr val="0C455E"/>
                </a:solidFill>
                <a:effectLst/>
                <a:uLnTx/>
                <a:uFillTx/>
                <a:latin typeface="Poppins" panose="00000500000000000000" pitchFamily="2" charset="0"/>
                <a:ea typeface="+mn-ea"/>
                <a:cs typeface="Poppins" panose="00000500000000000000" pitchFamily="2" charset="0"/>
              </a:rPr>
              <a:t>Acuvate</a:t>
            </a:r>
            <a:r>
              <a:rPr kumimoji="0" lang="nl-NL" sz="1600" b="1" i="0" u="none" strike="noStrike" kern="1200" cap="none" spc="0" normalizeH="0" baseline="0" noProof="0">
                <a:ln>
                  <a:noFill/>
                </a:ln>
                <a:solidFill>
                  <a:srgbClr val="0C455E"/>
                </a:solidFill>
                <a:effectLst/>
                <a:uLnTx/>
                <a:uFillTx/>
                <a:latin typeface="Poppins" panose="00000500000000000000" pitchFamily="2" charset="0"/>
                <a:ea typeface="+mn-ea"/>
                <a:cs typeface="Poppins" panose="00000500000000000000" pitchFamily="2" charset="0"/>
              </a:rPr>
              <a:t> Manufacturing business applications</a:t>
            </a:r>
            <a:endParaRPr kumimoji="0" lang="en-US" sz="1600" b="1" i="0" u="none" strike="noStrike" kern="1200" cap="none" spc="0" normalizeH="0" baseline="0" noProof="0">
              <a:ln>
                <a:noFill/>
              </a:ln>
              <a:solidFill>
                <a:srgbClr val="0C455E"/>
              </a:solidFill>
              <a:effectLst/>
              <a:uLnTx/>
              <a:uFillTx/>
              <a:latin typeface="Poppins" panose="00000500000000000000" pitchFamily="2" charset="0"/>
              <a:ea typeface="+mn-ea"/>
              <a:cs typeface="Poppins" panose="00000500000000000000" pitchFamily="2" charset="0"/>
            </a:endParaRPr>
          </a:p>
        </p:txBody>
      </p:sp>
      <p:sp>
        <p:nvSpPr>
          <p:cNvPr id="339" name="Shape 4">
            <a:extLst>
              <a:ext uri="{FF2B5EF4-FFF2-40B4-BE49-F238E27FC236}">
                <a16:creationId xmlns:a16="http://schemas.microsoft.com/office/drawing/2014/main" id="{AA1AB299-150E-4030-FCC4-834CD6E9F2CD}"/>
              </a:ext>
            </a:extLst>
          </p:cNvPr>
          <p:cNvSpPr/>
          <p:nvPr/>
        </p:nvSpPr>
        <p:spPr>
          <a:xfrm>
            <a:off x="323955" y="2035256"/>
            <a:ext cx="2647970" cy="757910"/>
          </a:xfrm>
          <a:prstGeom prst="roundRect">
            <a:avLst>
              <a:gd name="adj" fmla="val 8997"/>
            </a:avLst>
          </a:prstGeom>
          <a:noFill/>
          <a:ln w="25400" cap="sq">
            <a:solidFill>
              <a:srgbClr val="00B050">
                <a:alpha val="78000"/>
              </a:srgbClr>
            </a:solidFill>
            <a:prstDash val="sys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40" name="Graphic 339">
            <a:extLst>
              <a:ext uri="{FF2B5EF4-FFF2-40B4-BE49-F238E27FC236}">
                <a16:creationId xmlns:a16="http://schemas.microsoft.com/office/drawing/2014/main" id="{B33C9900-D209-4529-AE71-924804CB282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95584" y="1198399"/>
            <a:ext cx="200416" cy="200416"/>
          </a:xfrm>
          <a:prstGeom prst="rect">
            <a:avLst/>
          </a:prstGeom>
        </p:spPr>
      </p:pic>
      <p:pic>
        <p:nvPicPr>
          <p:cNvPr id="341" name="Graphic 340">
            <a:extLst>
              <a:ext uri="{FF2B5EF4-FFF2-40B4-BE49-F238E27FC236}">
                <a16:creationId xmlns:a16="http://schemas.microsoft.com/office/drawing/2014/main" id="{8603F3E5-C89A-AB45-4437-BB11D7F3B1B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95584" y="3443935"/>
            <a:ext cx="200416" cy="200416"/>
          </a:xfrm>
          <a:prstGeom prst="rect">
            <a:avLst/>
          </a:prstGeom>
        </p:spPr>
      </p:pic>
      <p:pic>
        <p:nvPicPr>
          <p:cNvPr id="344" name="Graphic 343">
            <a:extLst>
              <a:ext uri="{FF2B5EF4-FFF2-40B4-BE49-F238E27FC236}">
                <a16:creationId xmlns:a16="http://schemas.microsoft.com/office/drawing/2014/main" id="{8F50E52D-0A0C-061D-5F18-04D455FC09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7816628" y="1194384"/>
            <a:ext cx="200416" cy="200416"/>
          </a:xfrm>
          <a:prstGeom prst="rect">
            <a:avLst/>
          </a:prstGeom>
        </p:spPr>
      </p:pic>
      <p:pic>
        <p:nvPicPr>
          <p:cNvPr id="345" name="Graphic 344">
            <a:extLst>
              <a:ext uri="{FF2B5EF4-FFF2-40B4-BE49-F238E27FC236}">
                <a16:creationId xmlns:a16="http://schemas.microsoft.com/office/drawing/2014/main" id="{0F09BBF8-5DBD-CA7D-CADD-CE2313DF596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7816628" y="3439920"/>
            <a:ext cx="200416" cy="200416"/>
          </a:xfrm>
          <a:prstGeom prst="rect">
            <a:avLst/>
          </a:prstGeom>
        </p:spPr>
      </p:pic>
      <p:pic>
        <p:nvPicPr>
          <p:cNvPr id="346" name="Graphic 345">
            <a:extLst>
              <a:ext uri="{FF2B5EF4-FFF2-40B4-BE49-F238E27FC236}">
                <a16:creationId xmlns:a16="http://schemas.microsoft.com/office/drawing/2014/main" id="{313F58AA-28BD-B61C-3795-6913867FF6E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812800" y="2329984"/>
            <a:ext cx="200416" cy="200416"/>
          </a:xfrm>
          <a:prstGeom prst="rect">
            <a:avLst/>
          </a:prstGeom>
        </p:spPr>
      </p:pic>
      <p:pic>
        <p:nvPicPr>
          <p:cNvPr id="347" name="Graphic 346">
            <a:extLst>
              <a:ext uri="{FF2B5EF4-FFF2-40B4-BE49-F238E27FC236}">
                <a16:creationId xmlns:a16="http://schemas.microsoft.com/office/drawing/2014/main" id="{34540D03-83F9-AE6F-5B4C-DC3D1414645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812800" y="4544134"/>
            <a:ext cx="200416" cy="200416"/>
          </a:xfrm>
          <a:prstGeom prst="rect">
            <a:avLst/>
          </a:prstGeom>
        </p:spPr>
      </p:pic>
      <p:pic>
        <p:nvPicPr>
          <p:cNvPr id="348" name="Graphic 347">
            <a:extLst>
              <a:ext uri="{FF2B5EF4-FFF2-40B4-BE49-F238E27FC236}">
                <a16:creationId xmlns:a16="http://schemas.microsoft.com/office/drawing/2014/main" id="{F0ACA321-CBFB-5FEC-04EE-8147061F882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9713608" y="1190369"/>
            <a:ext cx="200416" cy="200416"/>
          </a:xfrm>
          <a:prstGeom prst="rect">
            <a:avLst/>
          </a:prstGeom>
        </p:spPr>
      </p:pic>
      <p:pic>
        <p:nvPicPr>
          <p:cNvPr id="350" name="Graphic 349">
            <a:extLst>
              <a:ext uri="{FF2B5EF4-FFF2-40B4-BE49-F238E27FC236}">
                <a16:creationId xmlns:a16="http://schemas.microsoft.com/office/drawing/2014/main" id="{841E32B2-BB8D-C562-8ADC-8B998AC9FBC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09780" y="2325969"/>
            <a:ext cx="200416" cy="200416"/>
          </a:xfrm>
          <a:prstGeom prst="rect">
            <a:avLst/>
          </a:prstGeom>
        </p:spPr>
      </p:pic>
      <p:pic>
        <p:nvPicPr>
          <p:cNvPr id="351" name="Graphic 350">
            <a:extLst>
              <a:ext uri="{FF2B5EF4-FFF2-40B4-BE49-F238E27FC236}">
                <a16:creationId xmlns:a16="http://schemas.microsoft.com/office/drawing/2014/main" id="{E6FCCE12-8C0C-393E-06B3-DF351826598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9709780" y="4540119"/>
            <a:ext cx="200416" cy="200416"/>
          </a:xfrm>
          <a:prstGeom prst="rect">
            <a:avLst/>
          </a:prstGeom>
        </p:spPr>
      </p:pic>
      <p:pic>
        <p:nvPicPr>
          <p:cNvPr id="128" name="Graphic 127">
            <a:extLst>
              <a:ext uri="{FF2B5EF4-FFF2-40B4-BE49-F238E27FC236}">
                <a16:creationId xmlns:a16="http://schemas.microsoft.com/office/drawing/2014/main" id="{5BD929B4-75C0-EBE4-7017-49E9335A84B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11610588" y="1186354"/>
            <a:ext cx="200416" cy="200416"/>
          </a:xfrm>
          <a:prstGeom prst="rect">
            <a:avLst/>
          </a:prstGeom>
        </p:spPr>
      </p:pic>
      <p:pic>
        <p:nvPicPr>
          <p:cNvPr id="131" name="Graphic 130">
            <a:extLst>
              <a:ext uri="{FF2B5EF4-FFF2-40B4-BE49-F238E27FC236}">
                <a16:creationId xmlns:a16="http://schemas.microsoft.com/office/drawing/2014/main" id="{54447B56-9653-17EA-8DA2-B6D0743D149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606760" y="4536104"/>
            <a:ext cx="200416" cy="200416"/>
          </a:xfrm>
          <a:prstGeom prst="rect">
            <a:avLst/>
          </a:prstGeom>
        </p:spPr>
      </p:pic>
      <p:pic>
        <p:nvPicPr>
          <p:cNvPr id="133" name="Graphic 132">
            <a:extLst>
              <a:ext uri="{FF2B5EF4-FFF2-40B4-BE49-F238E27FC236}">
                <a16:creationId xmlns:a16="http://schemas.microsoft.com/office/drawing/2014/main" id="{3249A9E2-1CEF-EA17-252F-68D957DCF7E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016112" y="1214480"/>
            <a:ext cx="381664" cy="381664"/>
          </a:xfrm>
          <a:prstGeom prst="rect">
            <a:avLst/>
          </a:prstGeom>
        </p:spPr>
      </p:pic>
      <p:pic>
        <p:nvPicPr>
          <p:cNvPr id="134" name="Graphic 133">
            <a:extLst>
              <a:ext uri="{FF2B5EF4-FFF2-40B4-BE49-F238E27FC236}">
                <a16:creationId xmlns:a16="http://schemas.microsoft.com/office/drawing/2014/main" id="{E287396D-15C5-E983-8E82-812BEED1873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6971178" y="1214480"/>
            <a:ext cx="441060" cy="441060"/>
          </a:xfrm>
          <a:prstGeom prst="rect">
            <a:avLst/>
          </a:prstGeom>
        </p:spPr>
      </p:pic>
      <p:pic>
        <p:nvPicPr>
          <p:cNvPr id="135" name="Graphic 134">
            <a:extLst>
              <a:ext uri="{FF2B5EF4-FFF2-40B4-BE49-F238E27FC236}">
                <a16:creationId xmlns:a16="http://schemas.microsoft.com/office/drawing/2014/main" id="{27FC5738-5892-13FF-32C4-78161F88AE5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8875088" y="1217705"/>
            <a:ext cx="437835" cy="437835"/>
          </a:xfrm>
          <a:prstGeom prst="rect">
            <a:avLst/>
          </a:prstGeom>
        </p:spPr>
      </p:pic>
      <p:pic>
        <p:nvPicPr>
          <p:cNvPr id="136" name="Graphic 135">
            <a:extLst>
              <a:ext uri="{FF2B5EF4-FFF2-40B4-BE49-F238E27FC236}">
                <a16:creationId xmlns:a16="http://schemas.microsoft.com/office/drawing/2014/main" id="{BBB50C46-DFA0-E327-5A82-0B5608B8EE9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10750916" y="1218171"/>
            <a:ext cx="437835" cy="437835"/>
          </a:xfrm>
          <a:prstGeom prst="rect">
            <a:avLst/>
          </a:prstGeom>
        </p:spPr>
      </p:pic>
      <p:pic>
        <p:nvPicPr>
          <p:cNvPr id="137" name="Graphic 136">
            <a:extLst>
              <a:ext uri="{FF2B5EF4-FFF2-40B4-BE49-F238E27FC236}">
                <a16:creationId xmlns:a16="http://schemas.microsoft.com/office/drawing/2014/main" id="{71AC27FE-0516-469F-F67F-258BB190A7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6976971" y="2316765"/>
            <a:ext cx="441060" cy="441060"/>
          </a:xfrm>
          <a:prstGeom prst="rect">
            <a:avLst/>
          </a:prstGeom>
        </p:spPr>
      </p:pic>
      <p:pic>
        <p:nvPicPr>
          <p:cNvPr id="138" name="Graphic 137">
            <a:extLst>
              <a:ext uri="{FF2B5EF4-FFF2-40B4-BE49-F238E27FC236}">
                <a16:creationId xmlns:a16="http://schemas.microsoft.com/office/drawing/2014/main" id="{A20C7738-329A-29E5-2115-378F6DB22AA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8877176" y="2325969"/>
            <a:ext cx="416683" cy="416683"/>
          </a:xfrm>
          <a:prstGeom prst="rect">
            <a:avLst/>
          </a:prstGeom>
        </p:spPr>
      </p:pic>
      <p:pic>
        <p:nvPicPr>
          <p:cNvPr id="140" name="Graphic 139">
            <a:extLst>
              <a:ext uri="{FF2B5EF4-FFF2-40B4-BE49-F238E27FC236}">
                <a16:creationId xmlns:a16="http://schemas.microsoft.com/office/drawing/2014/main" id="{333AB790-A924-E0AA-CA77-55DC6A8B1B9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5008682" y="2308722"/>
            <a:ext cx="411362" cy="411362"/>
          </a:xfrm>
          <a:prstGeom prst="rect">
            <a:avLst/>
          </a:prstGeom>
        </p:spPr>
      </p:pic>
      <p:pic>
        <p:nvPicPr>
          <p:cNvPr id="141" name="Graphic 140">
            <a:extLst>
              <a:ext uri="{FF2B5EF4-FFF2-40B4-BE49-F238E27FC236}">
                <a16:creationId xmlns:a16="http://schemas.microsoft.com/office/drawing/2014/main" id="{3DB92BAE-9F29-2407-885A-7A45BD4D40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p:blipFill>
        <p:spPr>
          <a:xfrm>
            <a:off x="6969551" y="3451191"/>
            <a:ext cx="441060" cy="441060"/>
          </a:xfrm>
          <a:prstGeom prst="rect">
            <a:avLst/>
          </a:prstGeom>
        </p:spPr>
      </p:pic>
      <p:pic>
        <p:nvPicPr>
          <p:cNvPr id="142" name="Graphic 141">
            <a:extLst>
              <a:ext uri="{FF2B5EF4-FFF2-40B4-BE49-F238E27FC236}">
                <a16:creationId xmlns:a16="http://schemas.microsoft.com/office/drawing/2014/main" id="{800CB1A0-63AE-55AB-0E3E-B8939769237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p:blipFill>
        <p:spPr>
          <a:xfrm>
            <a:off x="8873461" y="3454416"/>
            <a:ext cx="437835" cy="437835"/>
          </a:xfrm>
          <a:prstGeom prst="rect">
            <a:avLst/>
          </a:prstGeom>
        </p:spPr>
      </p:pic>
      <p:pic>
        <p:nvPicPr>
          <p:cNvPr id="144" name="Graphic 143">
            <a:extLst>
              <a:ext uri="{FF2B5EF4-FFF2-40B4-BE49-F238E27FC236}">
                <a16:creationId xmlns:a16="http://schemas.microsoft.com/office/drawing/2014/main" id="{29FE9691-4785-120B-8C84-8E944613CE5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p:blipFill>
        <p:spPr>
          <a:xfrm>
            <a:off x="10701759" y="2324921"/>
            <a:ext cx="441060" cy="441060"/>
          </a:xfrm>
          <a:prstGeom prst="rect">
            <a:avLst/>
          </a:prstGeom>
        </p:spPr>
      </p:pic>
      <p:pic>
        <p:nvPicPr>
          <p:cNvPr id="148" name="Graphic 147">
            <a:extLst>
              <a:ext uri="{FF2B5EF4-FFF2-40B4-BE49-F238E27FC236}">
                <a16:creationId xmlns:a16="http://schemas.microsoft.com/office/drawing/2014/main" id="{BB6058CD-B745-7E2D-CD49-056F066B691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p:blipFill>
        <p:spPr>
          <a:xfrm>
            <a:off x="4986414" y="3462008"/>
            <a:ext cx="441060" cy="441060"/>
          </a:xfrm>
          <a:prstGeom prst="rect">
            <a:avLst/>
          </a:prstGeom>
        </p:spPr>
      </p:pic>
      <p:pic>
        <p:nvPicPr>
          <p:cNvPr id="149" name="Graphic 148">
            <a:extLst>
              <a:ext uri="{FF2B5EF4-FFF2-40B4-BE49-F238E27FC236}">
                <a16:creationId xmlns:a16="http://schemas.microsoft.com/office/drawing/2014/main" id="{614C8CC0-5752-A35D-1923-F844DFA84BA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23955" y="5969912"/>
            <a:ext cx="200416" cy="200416"/>
          </a:xfrm>
          <a:prstGeom prst="rect">
            <a:avLst/>
          </a:prstGeom>
        </p:spPr>
      </p:pic>
      <p:pic>
        <p:nvPicPr>
          <p:cNvPr id="151" name="Graphic 150">
            <a:extLst>
              <a:ext uri="{FF2B5EF4-FFF2-40B4-BE49-F238E27FC236}">
                <a16:creationId xmlns:a16="http://schemas.microsoft.com/office/drawing/2014/main" id="{312B63B1-34D8-6617-A1A7-B418A6619FB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321321" y="6356633"/>
            <a:ext cx="200416" cy="200416"/>
          </a:xfrm>
          <a:prstGeom prst="rect">
            <a:avLst/>
          </a:prstGeom>
        </p:spPr>
      </p:pic>
      <p:sp>
        <p:nvSpPr>
          <p:cNvPr id="152" name="TextBox 151">
            <a:extLst>
              <a:ext uri="{FF2B5EF4-FFF2-40B4-BE49-F238E27FC236}">
                <a16:creationId xmlns:a16="http://schemas.microsoft.com/office/drawing/2014/main" id="{05251451-366B-DD83-45EC-914B9DBBB82A}"/>
              </a:ext>
            </a:extLst>
          </p:cNvPr>
          <p:cNvSpPr txBox="1"/>
          <p:nvPr/>
        </p:nvSpPr>
        <p:spPr>
          <a:xfrm>
            <a:off x="510579" y="5942957"/>
            <a:ext cx="1606530" cy="246221"/>
          </a:xfrm>
          <a:prstGeom prst="rect">
            <a:avLst/>
          </a:prstGeom>
          <a:noFill/>
        </p:spPr>
        <p:txBody>
          <a:bodyPr wrap="none" rtlCol="0">
            <a:spAutoFit/>
          </a:bodyPr>
          <a:lstStyle>
            <a:defPPr>
              <a:defRPr lang="en-US"/>
            </a:defPPr>
            <a:lvl1pPr marR="0" lvl="0" indent="0" fontAlgn="auto">
              <a:lnSpc>
                <a:spcPct val="100000"/>
              </a:lnSpc>
              <a:spcBef>
                <a:spcPts val="0"/>
              </a:spcBef>
              <a:spcAft>
                <a:spcPts val="0"/>
              </a:spcAft>
              <a:buClrTx/>
              <a:buSzTx/>
              <a:buFontTx/>
              <a:buNone/>
              <a:tabLst/>
              <a:defRPr kumimoji="0" sz="1000" b="1" i="0" u="none" strike="noStrike" cap="none" spc="0" normalizeH="0" baseline="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Ready for deployment</a:t>
            </a:r>
            <a:endParaRPr kumimoji="0" lang="en-US" sz="10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4" name="TextBox 153">
            <a:extLst>
              <a:ext uri="{FF2B5EF4-FFF2-40B4-BE49-F238E27FC236}">
                <a16:creationId xmlns:a16="http://schemas.microsoft.com/office/drawing/2014/main" id="{08CB03EF-EDA6-BE82-C802-39B2B453DEF3}"/>
              </a:ext>
            </a:extLst>
          </p:cNvPr>
          <p:cNvSpPr txBox="1"/>
          <p:nvPr/>
        </p:nvSpPr>
        <p:spPr>
          <a:xfrm>
            <a:off x="502044" y="6332035"/>
            <a:ext cx="20297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Partly ready for deployment</a:t>
            </a:r>
            <a:endParaRPr kumimoji="0" lang="en-US" sz="10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9" name="Picture 158" descr="A black background with a black square&#10;&#10;Description automatically generated with medium confidence">
            <a:extLst>
              <a:ext uri="{FF2B5EF4-FFF2-40B4-BE49-F238E27FC236}">
                <a16:creationId xmlns:a16="http://schemas.microsoft.com/office/drawing/2014/main" id="{C8817EEA-DAF1-7D4A-3369-B951BF881F3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750201" y="4708290"/>
            <a:ext cx="801692" cy="212694"/>
          </a:xfrm>
          <a:prstGeom prst="rect">
            <a:avLst/>
          </a:prstGeom>
        </p:spPr>
      </p:pic>
      <p:pic>
        <p:nvPicPr>
          <p:cNvPr id="216" name="Graphic 215">
            <a:extLst>
              <a:ext uri="{FF2B5EF4-FFF2-40B4-BE49-F238E27FC236}">
                <a16:creationId xmlns:a16="http://schemas.microsoft.com/office/drawing/2014/main" id="{4FD3D2BC-C945-6EB9-9F94-D4F9BD154CC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8559430" y="4703010"/>
            <a:ext cx="1065734" cy="215005"/>
          </a:xfrm>
          <a:prstGeom prst="rect">
            <a:avLst/>
          </a:prstGeom>
        </p:spPr>
      </p:pic>
      <p:pic>
        <p:nvPicPr>
          <p:cNvPr id="218" name="Picture 217" descr="A black background with a black square&#10;&#10;Description automatically generated with medium confidence">
            <a:extLst>
              <a:ext uri="{FF2B5EF4-FFF2-40B4-BE49-F238E27FC236}">
                <a16:creationId xmlns:a16="http://schemas.microsoft.com/office/drawing/2014/main" id="{79F5F669-958A-EAED-D975-E0FE0575F499}"/>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0456941" y="4692637"/>
            <a:ext cx="1022529" cy="200416"/>
          </a:xfrm>
          <a:prstGeom prst="rect">
            <a:avLst/>
          </a:prstGeom>
        </p:spPr>
      </p:pic>
      <p:sp>
        <p:nvSpPr>
          <p:cNvPr id="219" name="Shape 4">
            <a:extLst>
              <a:ext uri="{FF2B5EF4-FFF2-40B4-BE49-F238E27FC236}">
                <a16:creationId xmlns:a16="http://schemas.microsoft.com/office/drawing/2014/main" id="{7E7BF493-DC64-6B40-D3F5-FA6BEDACEA48}"/>
              </a:ext>
            </a:extLst>
          </p:cNvPr>
          <p:cNvSpPr/>
          <p:nvPr/>
        </p:nvSpPr>
        <p:spPr>
          <a:xfrm>
            <a:off x="1742484" y="1759007"/>
            <a:ext cx="1302976" cy="3592966"/>
          </a:xfrm>
          <a:prstGeom prst="roundRect">
            <a:avLst>
              <a:gd name="adj" fmla="val 8997"/>
            </a:avLst>
          </a:prstGeom>
          <a:noFill/>
          <a:ln w="25400" cap="sq">
            <a:solidFill>
              <a:srgbClr val="E97132"/>
            </a:solidFill>
            <a:prstDash val="sys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21" name="Straight Arrow Connector 220">
            <a:extLst>
              <a:ext uri="{FF2B5EF4-FFF2-40B4-BE49-F238E27FC236}">
                <a16:creationId xmlns:a16="http://schemas.microsoft.com/office/drawing/2014/main" id="{E45B4DC2-4E6F-88F0-BBEC-808F6C554167}"/>
              </a:ext>
            </a:extLst>
          </p:cNvPr>
          <p:cNvCxnSpPr>
            <a:cxnSpLocks/>
            <a:stCxn id="219" idx="2"/>
          </p:cNvCxnSpPr>
          <p:nvPr/>
        </p:nvCxnSpPr>
        <p:spPr>
          <a:xfrm>
            <a:off x="2393972" y="5351973"/>
            <a:ext cx="1878425" cy="980062"/>
          </a:xfrm>
          <a:prstGeom prst="straightConnector1">
            <a:avLst/>
          </a:prstGeom>
          <a:ln w="25400">
            <a:solidFill>
              <a:srgbClr val="E9713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2" name="Straight Arrow Connector 221">
            <a:extLst>
              <a:ext uri="{FF2B5EF4-FFF2-40B4-BE49-F238E27FC236}">
                <a16:creationId xmlns:a16="http://schemas.microsoft.com/office/drawing/2014/main" id="{7E7EC9A9-41CB-2DA4-8141-7371E79E49D1}"/>
              </a:ext>
            </a:extLst>
          </p:cNvPr>
          <p:cNvCxnSpPr>
            <a:cxnSpLocks/>
          </p:cNvCxnSpPr>
          <p:nvPr/>
        </p:nvCxnSpPr>
        <p:spPr>
          <a:xfrm>
            <a:off x="3070402" y="5262371"/>
            <a:ext cx="1201995" cy="547909"/>
          </a:xfrm>
          <a:prstGeom prst="straightConnector1">
            <a:avLst/>
          </a:prstGeom>
          <a:ln w="25400">
            <a:solidFill>
              <a:srgbClr val="E9713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54" name="Straight Arrow Connector 353">
            <a:extLst>
              <a:ext uri="{FF2B5EF4-FFF2-40B4-BE49-F238E27FC236}">
                <a16:creationId xmlns:a16="http://schemas.microsoft.com/office/drawing/2014/main" id="{D36C1BD8-0109-C0FA-6BBD-CF75832E5373}"/>
              </a:ext>
            </a:extLst>
          </p:cNvPr>
          <p:cNvCxnSpPr>
            <a:cxnSpLocks/>
          </p:cNvCxnSpPr>
          <p:nvPr/>
        </p:nvCxnSpPr>
        <p:spPr>
          <a:xfrm flipV="1">
            <a:off x="3026418" y="1367069"/>
            <a:ext cx="1229809" cy="429563"/>
          </a:xfrm>
          <a:prstGeom prst="straightConnector1">
            <a:avLst/>
          </a:prstGeom>
          <a:ln w="25400">
            <a:solidFill>
              <a:srgbClr val="E97132"/>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358" name="Picture 357" descr="A close-up of a logo&#10;&#10;Description automatically generated">
            <a:extLst>
              <a:ext uri="{FF2B5EF4-FFF2-40B4-BE49-F238E27FC236}">
                <a16:creationId xmlns:a16="http://schemas.microsoft.com/office/drawing/2014/main" id="{FA4CFC08-E2C8-85C3-F5E9-B06B8217B4EF}"/>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932558" y="2077688"/>
            <a:ext cx="865277" cy="253497"/>
          </a:xfrm>
          <a:prstGeom prst="rect">
            <a:avLst/>
          </a:prstGeom>
        </p:spPr>
      </p:pic>
      <p:sp>
        <p:nvSpPr>
          <p:cNvPr id="50" name="Rectangle 49">
            <a:extLst>
              <a:ext uri="{FF2B5EF4-FFF2-40B4-BE49-F238E27FC236}">
                <a16:creationId xmlns:a16="http://schemas.microsoft.com/office/drawing/2014/main" id="{F32261E1-9469-5F1B-B228-026780139847}"/>
              </a:ext>
            </a:extLst>
          </p:cNvPr>
          <p:cNvSpPr/>
          <p:nvPr/>
        </p:nvSpPr>
        <p:spPr>
          <a:xfrm>
            <a:off x="4357987" y="4479264"/>
            <a:ext cx="1828800" cy="1037023"/>
          </a:xfrm>
          <a:prstGeom prst="rect">
            <a:avLst/>
          </a:prstGeom>
          <a:solidFill>
            <a:srgbClr val="E0EDFF"/>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52" name="TextBox 51">
            <a:extLst>
              <a:ext uri="{FF2B5EF4-FFF2-40B4-BE49-F238E27FC236}">
                <a16:creationId xmlns:a16="http://schemas.microsoft.com/office/drawing/2014/main" id="{B6457CD1-0D24-BE4A-6DD3-DD22F6D10179}"/>
              </a:ext>
            </a:extLst>
          </p:cNvPr>
          <p:cNvSpPr txBox="1"/>
          <p:nvPr/>
        </p:nvSpPr>
        <p:spPr>
          <a:xfrm>
            <a:off x="4446257" y="4986182"/>
            <a:ext cx="1724295" cy="507831"/>
          </a:xfrm>
          <a:prstGeom prst="rect">
            <a:avLst/>
          </a:prstGeom>
          <a:noFill/>
        </p:spPr>
        <p:txBody>
          <a:bodyPr wrap="square" rtlCol="0">
            <a:spAutoFit/>
          </a:bodyPr>
          <a:lstStyle/>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Realtime business decision making</a:t>
            </a:r>
          </a:p>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a:t>
            </a:r>
            <a:r>
              <a:rPr kumimoji="0" lang="en-US" sz="900" b="0" i="0" u="none" strike="noStrike" kern="1200" cap="none" spc="0" normalizeH="0" baseline="0" noProof="0" err="1">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AcuNow</a:t>
            </a: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a:t>
            </a:r>
            <a:endParaRPr kumimoji="0" lang="en-US" sz="900" b="0" i="0" u="none" strike="noStrike" kern="1200" cap="none" spc="0" normalizeH="0" baseline="0" noProof="0">
              <a:ln>
                <a:noFill/>
              </a:ln>
              <a:solidFill>
                <a:prstClr val="black">
                  <a:lumMod val="95000"/>
                  <a:lumOff val="5000"/>
                </a:prstClr>
              </a:solidFill>
              <a:effectLst/>
              <a:uLnTx/>
              <a:uFillTx/>
              <a:latin typeface="Segoe UI"/>
              <a:ea typeface="+mn-ea"/>
              <a:cs typeface="+mn-cs"/>
            </a:endParaRPr>
          </a:p>
        </p:txBody>
      </p:sp>
      <p:pic>
        <p:nvPicPr>
          <p:cNvPr id="53" name="Picture 52" descr="A black background with orange dots&#10;&#10;Description automatically generated">
            <a:extLst>
              <a:ext uri="{FF2B5EF4-FFF2-40B4-BE49-F238E27FC236}">
                <a16:creationId xmlns:a16="http://schemas.microsoft.com/office/drawing/2014/main" id="{CDB06D13-10D9-8DB4-90E1-F2D811444426}"/>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4815571" y="4516939"/>
            <a:ext cx="984866" cy="521800"/>
          </a:xfrm>
          <a:prstGeom prst="rect">
            <a:avLst/>
          </a:prstGeom>
        </p:spPr>
      </p:pic>
      <p:sp>
        <p:nvSpPr>
          <p:cNvPr id="132" name="TextBox 131">
            <a:extLst>
              <a:ext uri="{FF2B5EF4-FFF2-40B4-BE49-F238E27FC236}">
                <a16:creationId xmlns:a16="http://schemas.microsoft.com/office/drawing/2014/main" id="{8B63518F-B435-FE3F-88F4-652E44728A0D}"/>
              </a:ext>
            </a:extLst>
          </p:cNvPr>
          <p:cNvSpPr txBox="1"/>
          <p:nvPr/>
        </p:nvSpPr>
        <p:spPr>
          <a:xfrm>
            <a:off x="10129416" y="3942438"/>
            <a:ext cx="1724295" cy="369332"/>
          </a:xfrm>
          <a:prstGeom prst="rect">
            <a:avLst/>
          </a:prstGeom>
          <a:noFill/>
        </p:spPr>
        <p:txBody>
          <a:bodyPr wrap="square" rtlCol="0">
            <a:spAutoFit/>
          </a:bodyPr>
          <a:lstStyle/>
          <a:p>
            <a:pPr marL="0" marR="0" lvl="0" indent="0" algn="ctr" defTabSz="685572"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95000"/>
                    <a:lumOff val="5000"/>
                  </a:prstClr>
                </a:solidFill>
                <a:effectLst/>
                <a:uLnTx/>
                <a:uFillTx/>
                <a:latin typeface="Open Sans Bold" pitchFamily="34" charset="0"/>
                <a:ea typeface="Open Sans Bold" pitchFamily="34" charset="-122"/>
                <a:cs typeface="Open Sans Bold" pitchFamily="34" charset="-120"/>
              </a:rPr>
              <a:t>ESG Scope 1 / 2 / 3 reporting &amp; analytics</a:t>
            </a:r>
            <a:endParaRPr kumimoji="0" lang="en-US" sz="900" b="0" i="0" u="none" strike="noStrike" kern="1200" cap="none" spc="0" normalizeH="0" baseline="0" noProof="0">
              <a:ln>
                <a:noFill/>
              </a:ln>
              <a:solidFill>
                <a:prstClr val="black">
                  <a:lumMod val="95000"/>
                  <a:lumOff val="5000"/>
                </a:prstClr>
              </a:solidFill>
              <a:effectLst/>
              <a:uLnTx/>
              <a:uFillTx/>
              <a:latin typeface="Segoe UI"/>
              <a:ea typeface="+mn-ea"/>
              <a:cs typeface="+mn-cs"/>
            </a:endParaRPr>
          </a:p>
        </p:txBody>
      </p:sp>
      <p:pic>
        <p:nvPicPr>
          <p:cNvPr id="145" name="Graphic 144">
            <a:extLst>
              <a:ext uri="{FF2B5EF4-FFF2-40B4-BE49-F238E27FC236}">
                <a16:creationId xmlns:a16="http://schemas.microsoft.com/office/drawing/2014/main" id="{F93B8E14-BAD8-14A1-BE9D-11403A33E94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11556974" y="3443894"/>
            <a:ext cx="200416" cy="200416"/>
          </a:xfrm>
          <a:prstGeom prst="rect">
            <a:avLst/>
          </a:prstGeom>
        </p:spPr>
      </p:pic>
      <p:pic>
        <p:nvPicPr>
          <p:cNvPr id="129" name="Graphic 48">
            <a:extLst>
              <a:ext uri="{FF2B5EF4-FFF2-40B4-BE49-F238E27FC236}">
                <a16:creationId xmlns:a16="http://schemas.microsoft.com/office/drawing/2014/main" id="{64EF11C8-5CD8-4F59-7AAA-6D21F79B9F8A}"/>
              </a:ext>
            </a:extLst>
          </p:cNvPr>
          <p:cNvPicPr>
            <a:picLocks noChangeAspect="1"/>
          </p:cNvPicPr>
          <p:nvPr/>
        </p:nvPicPr>
        <p:blipFill>
          <a:blip r:embed="rId26">
            <a:extLst>
              <a:ext uri="{28A0092B-C50C-407E-A947-70E740481C1C}">
                <a14:useLocalDpi xmlns:a14="http://schemas.microsoft.com/office/drawing/2010/main" val="0"/>
              </a:ext>
            </a:extLst>
          </a:blip>
          <a:srcRect/>
          <a:stretch/>
        </p:blipFill>
        <p:spPr>
          <a:xfrm>
            <a:off x="576123" y="2007829"/>
            <a:ext cx="542566" cy="366087"/>
          </a:xfrm>
          <a:prstGeom prst="rect">
            <a:avLst/>
          </a:prstGeom>
        </p:spPr>
      </p:pic>
      <p:pic>
        <p:nvPicPr>
          <p:cNvPr id="130" name="Graphic 129">
            <a:extLst>
              <a:ext uri="{FF2B5EF4-FFF2-40B4-BE49-F238E27FC236}">
                <a16:creationId xmlns:a16="http://schemas.microsoft.com/office/drawing/2014/main" id="{D5471C2D-99A6-1779-4536-C5BC8F79E74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5895584" y="2275891"/>
            <a:ext cx="200416" cy="200416"/>
          </a:xfrm>
          <a:prstGeom prst="rect">
            <a:avLst/>
          </a:prstGeom>
        </p:spPr>
      </p:pic>
      <p:pic>
        <p:nvPicPr>
          <p:cNvPr id="139" name="Graphic 138">
            <a:extLst>
              <a:ext uri="{FF2B5EF4-FFF2-40B4-BE49-F238E27FC236}">
                <a16:creationId xmlns:a16="http://schemas.microsoft.com/office/drawing/2014/main" id="{B1A4B41D-64BA-ED8F-7FA4-80B313E289F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11631566" y="2301195"/>
            <a:ext cx="200416" cy="200416"/>
          </a:xfrm>
          <a:prstGeom prst="rect">
            <a:avLst/>
          </a:prstGeom>
        </p:spPr>
      </p:pic>
      <p:pic>
        <p:nvPicPr>
          <p:cNvPr id="143" name="Graphic 142">
            <a:extLst>
              <a:ext uri="{FF2B5EF4-FFF2-40B4-BE49-F238E27FC236}">
                <a16:creationId xmlns:a16="http://schemas.microsoft.com/office/drawing/2014/main" id="{ACE1844A-287C-5E1C-0174-54911D76915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9727653" y="3424098"/>
            <a:ext cx="200416" cy="200416"/>
          </a:xfrm>
          <a:prstGeom prst="rect">
            <a:avLst/>
          </a:prstGeom>
        </p:spPr>
      </p:pic>
      <p:pic>
        <p:nvPicPr>
          <p:cNvPr id="6" name="Picture 5">
            <a:extLst>
              <a:ext uri="{FF2B5EF4-FFF2-40B4-BE49-F238E27FC236}">
                <a16:creationId xmlns:a16="http://schemas.microsoft.com/office/drawing/2014/main" id="{6FBF86D6-0106-A06A-CE8E-FD8ADB17D844}"/>
              </a:ext>
            </a:extLst>
          </p:cNvPr>
          <p:cNvPicPr>
            <a:picLocks noChangeAspect="1"/>
          </p:cNvPicPr>
          <p:nvPr/>
        </p:nvPicPr>
        <p:blipFill>
          <a:blip r:embed="rId27"/>
          <a:stretch>
            <a:fillRect/>
          </a:stretch>
        </p:blipFill>
        <p:spPr>
          <a:xfrm>
            <a:off x="1894859" y="1827631"/>
            <a:ext cx="1000159" cy="554351"/>
          </a:xfrm>
          <a:prstGeom prst="rect">
            <a:avLst/>
          </a:prstGeom>
        </p:spPr>
      </p:pic>
    </p:spTree>
    <p:extLst>
      <p:ext uri="{BB962C8B-B14F-4D97-AF65-F5344CB8AC3E}">
        <p14:creationId xmlns:p14="http://schemas.microsoft.com/office/powerpoint/2010/main" val="40538586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1546437-0448-6541-97D0-D0CBDDD7351B}"/>
            </a:ext>
          </a:extLst>
        </p:cNvPr>
        <p:cNvGrpSpPr/>
        <p:nvPr/>
      </p:nvGrpSpPr>
      <p:grpSpPr>
        <a:xfrm>
          <a:off x="0" y="0"/>
          <a:ext cx="0" cy="0"/>
          <a:chOff x="0" y="0"/>
          <a:chExt cx="0" cy="0"/>
        </a:xfrm>
      </p:grpSpPr>
      <p:pic>
        <p:nvPicPr>
          <p:cNvPr id="2" name="Image 0" descr=" ">
            <a:extLst>
              <a:ext uri="{FF2B5EF4-FFF2-40B4-BE49-F238E27FC236}">
                <a16:creationId xmlns:a16="http://schemas.microsoft.com/office/drawing/2014/main" id="{8841B58C-2EEB-DDEA-2A6D-C7EB614F2EC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8744" y="2760941"/>
            <a:ext cx="1397581" cy="2410943"/>
          </a:xfrm>
          <a:prstGeom prst="rect">
            <a:avLst/>
          </a:prstGeom>
        </p:spPr>
      </p:pic>
      <p:pic>
        <p:nvPicPr>
          <p:cNvPr id="3" name="Image 1" descr=" ">
            <a:extLst>
              <a:ext uri="{FF2B5EF4-FFF2-40B4-BE49-F238E27FC236}">
                <a16:creationId xmlns:a16="http://schemas.microsoft.com/office/drawing/2014/main" id="{C1FC739B-0ADB-D2DA-3FE0-D0F5B41727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44288" y="2760942"/>
            <a:ext cx="1188720" cy="2410942"/>
          </a:xfrm>
          <a:prstGeom prst="rect">
            <a:avLst/>
          </a:prstGeom>
        </p:spPr>
      </p:pic>
      <p:pic>
        <p:nvPicPr>
          <p:cNvPr id="4" name="Image 2" descr=" ">
            <a:extLst>
              <a:ext uri="{FF2B5EF4-FFF2-40B4-BE49-F238E27FC236}">
                <a16:creationId xmlns:a16="http://schemas.microsoft.com/office/drawing/2014/main" id="{86CFA026-6CC7-E948-FD83-E521D77364A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797835" y="2760941"/>
            <a:ext cx="1174090" cy="2410943"/>
          </a:xfrm>
          <a:prstGeom prst="rect">
            <a:avLst/>
          </a:prstGeom>
        </p:spPr>
      </p:pic>
      <p:sp>
        <p:nvSpPr>
          <p:cNvPr id="5" name="Shape 0">
            <a:extLst>
              <a:ext uri="{FF2B5EF4-FFF2-40B4-BE49-F238E27FC236}">
                <a16:creationId xmlns:a16="http://schemas.microsoft.com/office/drawing/2014/main" id="{CC1DAB13-87DF-1676-1926-C105D25AE5D6}"/>
              </a:ext>
            </a:extLst>
          </p:cNvPr>
          <p:cNvSpPr/>
          <p:nvPr/>
        </p:nvSpPr>
        <p:spPr>
          <a:xfrm>
            <a:off x="328744" y="2418270"/>
            <a:ext cx="1397581" cy="366087"/>
          </a:xfrm>
          <a:prstGeom prst="rect">
            <a:avLst/>
          </a:prstGeom>
          <a:solidFill>
            <a:srgbClr val="1A3266">
              <a:alpha val="100000"/>
            </a:srgbClr>
          </a:solidFill>
          <a:ln w="0">
            <a:solidFill>
              <a:srgbClr val="1A326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1">
            <a:extLst>
              <a:ext uri="{FF2B5EF4-FFF2-40B4-BE49-F238E27FC236}">
                <a16:creationId xmlns:a16="http://schemas.microsoft.com/office/drawing/2014/main" id="{96BA819B-3B63-973C-CEC7-F3B1D9625E84}"/>
              </a:ext>
            </a:extLst>
          </p:cNvPr>
          <p:cNvSpPr/>
          <p:nvPr/>
        </p:nvSpPr>
        <p:spPr>
          <a:xfrm>
            <a:off x="1797835" y="2418270"/>
            <a:ext cx="1174090" cy="366087"/>
          </a:xfrm>
          <a:prstGeom prst="rect">
            <a:avLst/>
          </a:prstGeom>
          <a:solidFill>
            <a:srgbClr val="FB8938">
              <a:alpha val="100000"/>
            </a:srgbClr>
          </a:solidFill>
          <a:ln w="0">
            <a:solidFill>
              <a:srgbClr val="FB893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2">
            <a:extLst>
              <a:ext uri="{FF2B5EF4-FFF2-40B4-BE49-F238E27FC236}">
                <a16:creationId xmlns:a16="http://schemas.microsoft.com/office/drawing/2014/main" id="{BC000265-B2FD-3B66-52D0-7483D4326F41}"/>
              </a:ext>
            </a:extLst>
          </p:cNvPr>
          <p:cNvSpPr/>
          <p:nvPr/>
        </p:nvSpPr>
        <p:spPr>
          <a:xfrm>
            <a:off x="3048408" y="2418270"/>
            <a:ext cx="1174090" cy="366087"/>
          </a:xfrm>
          <a:prstGeom prst="rect">
            <a:avLst/>
          </a:prstGeom>
          <a:solidFill>
            <a:srgbClr val="1A6484">
              <a:alpha val="100000"/>
            </a:srgbClr>
          </a:solidFill>
          <a:ln w="0">
            <a:solidFill>
              <a:srgbClr val="1A608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Shape 3">
            <a:extLst>
              <a:ext uri="{FF2B5EF4-FFF2-40B4-BE49-F238E27FC236}">
                <a16:creationId xmlns:a16="http://schemas.microsoft.com/office/drawing/2014/main" id="{B4167000-D403-6E14-73C9-DBDE75204362}"/>
              </a:ext>
            </a:extLst>
          </p:cNvPr>
          <p:cNvSpPr/>
          <p:nvPr/>
        </p:nvSpPr>
        <p:spPr>
          <a:xfrm>
            <a:off x="394457" y="3267900"/>
            <a:ext cx="1276516" cy="285726"/>
          </a:xfrm>
          <a:prstGeom prst="roundRect">
            <a:avLst>
              <a:gd name="adj" fmla="val 8997"/>
            </a:avLst>
          </a:prstGeom>
          <a:solidFill>
            <a:srgbClr val="E0EDFF">
              <a:alpha val="100000"/>
            </a:srgbClr>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4">
            <a:extLst>
              <a:ext uri="{FF2B5EF4-FFF2-40B4-BE49-F238E27FC236}">
                <a16:creationId xmlns:a16="http://schemas.microsoft.com/office/drawing/2014/main" id="{3B9FFE36-3EF8-6F33-5FEF-5F02426A6C96}"/>
              </a:ext>
            </a:extLst>
          </p:cNvPr>
          <p:cNvSpPr/>
          <p:nvPr/>
        </p:nvSpPr>
        <p:spPr>
          <a:xfrm>
            <a:off x="394457" y="2911290"/>
            <a:ext cx="1276516" cy="285726"/>
          </a:xfrm>
          <a:prstGeom prst="roundRect">
            <a:avLst>
              <a:gd name="adj" fmla="val 8997"/>
            </a:avLst>
          </a:prstGeom>
          <a:solidFill>
            <a:srgbClr val="E0EDFF">
              <a:alpha val="100000"/>
            </a:srgbClr>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5">
            <a:extLst>
              <a:ext uri="{FF2B5EF4-FFF2-40B4-BE49-F238E27FC236}">
                <a16:creationId xmlns:a16="http://schemas.microsoft.com/office/drawing/2014/main" id="{09D4DDD0-3FFD-C06A-93E7-436E8BCD6A75}"/>
              </a:ext>
            </a:extLst>
          </p:cNvPr>
          <p:cNvSpPr/>
          <p:nvPr/>
        </p:nvSpPr>
        <p:spPr>
          <a:xfrm>
            <a:off x="3101067" y="2944418"/>
            <a:ext cx="1067307" cy="325995"/>
          </a:xfrm>
          <a:prstGeom prst="roundRect">
            <a:avLst>
              <a:gd name="adj" fmla="val 8997"/>
            </a:avLst>
          </a:prstGeom>
          <a:solidFill>
            <a:schemeClr val="accent6"/>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6">
            <a:extLst>
              <a:ext uri="{FF2B5EF4-FFF2-40B4-BE49-F238E27FC236}">
                <a16:creationId xmlns:a16="http://schemas.microsoft.com/office/drawing/2014/main" id="{0B03B1AB-E6F7-4ECA-A31A-83F64ACA4459}"/>
              </a:ext>
            </a:extLst>
          </p:cNvPr>
          <p:cNvSpPr/>
          <p:nvPr/>
        </p:nvSpPr>
        <p:spPr>
          <a:xfrm>
            <a:off x="3101067" y="3695946"/>
            <a:ext cx="1067307" cy="285726"/>
          </a:xfrm>
          <a:prstGeom prst="roundRect">
            <a:avLst>
              <a:gd name="adj" fmla="val 8997"/>
            </a:avLst>
          </a:prstGeom>
          <a:solidFill>
            <a:schemeClr val="accent6"/>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7">
            <a:extLst>
              <a:ext uri="{FF2B5EF4-FFF2-40B4-BE49-F238E27FC236}">
                <a16:creationId xmlns:a16="http://schemas.microsoft.com/office/drawing/2014/main" id="{78FB46E8-65E9-1840-F03D-176ED69A9F73}"/>
              </a:ext>
            </a:extLst>
          </p:cNvPr>
          <p:cNvSpPr/>
          <p:nvPr/>
        </p:nvSpPr>
        <p:spPr>
          <a:xfrm>
            <a:off x="3101067" y="4365578"/>
            <a:ext cx="1067307" cy="304479"/>
          </a:xfrm>
          <a:prstGeom prst="roundRect">
            <a:avLst>
              <a:gd name="adj" fmla="val 8997"/>
            </a:avLst>
          </a:prstGeom>
          <a:solidFill>
            <a:schemeClr val="accent6"/>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8">
            <a:extLst>
              <a:ext uri="{FF2B5EF4-FFF2-40B4-BE49-F238E27FC236}">
                <a16:creationId xmlns:a16="http://schemas.microsoft.com/office/drawing/2014/main" id="{2B3D3994-5D75-58B4-17DF-A987B5918915}"/>
              </a:ext>
            </a:extLst>
          </p:cNvPr>
          <p:cNvSpPr/>
          <p:nvPr/>
        </p:nvSpPr>
        <p:spPr>
          <a:xfrm>
            <a:off x="3101067" y="3325738"/>
            <a:ext cx="1067307" cy="309858"/>
          </a:xfrm>
          <a:prstGeom prst="roundRect">
            <a:avLst>
              <a:gd name="adj" fmla="val 8997"/>
            </a:avLst>
          </a:prstGeom>
          <a:solidFill>
            <a:schemeClr val="accent6"/>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9">
            <a:extLst>
              <a:ext uri="{FF2B5EF4-FFF2-40B4-BE49-F238E27FC236}">
                <a16:creationId xmlns:a16="http://schemas.microsoft.com/office/drawing/2014/main" id="{97E464FD-853C-E4BA-72F6-91466993A606}"/>
              </a:ext>
            </a:extLst>
          </p:cNvPr>
          <p:cNvSpPr/>
          <p:nvPr/>
        </p:nvSpPr>
        <p:spPr>
          <a:xfrm>
            <a:off x="3101067" y="4016889"/>
            <a:ext cx="1067307" cy="285726"/>
          </a:xfrm>
          <a:prstGeom prst="roundRect">
            <a:avLst>
              <a:gd name="adj" fmla="val 8997"/>
            </a:avLst>
          </a:prstGeom>
          <a:solidFill>
            <a:schemeClr val="accent6"/>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10">
            <a:extLst>
              <a:ext uri="{FF2B5EF4-FFF2-40B4-BE49-F238E27FC236}">
                <a16:creationId xmlns:a16="http://schemas.microsoft.com/office/drawing/2014/main" id="{509D2D2B-9746-9D63-5FA5-3563A456157C}"/>
              </a:ext>
            </a:extLst>
          </p:cNvPr>
          <p:cNvSpPr/>
          <p:nvPr/>
        </p:nvSpPr>
        <p:spPr>
          <a:xfrm>
            <a:off x="3101067" y="4725738"/>
            <a:ext cx="1067307" cy="285726"/>
          </a:xfrm>
          <a:prstGeom prst="roundRect">
            <a:avLst>
              <a:gd name="adj" fmla="val 8997"/>
            </a:avLst>
          </a:prstGeom>
          <a:solidFill>
            <a:schemeClr val="accent6"/>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Shape 11">
            <a:extLst>
              <a:ext uri="{FF2B5EF4-FFF2-40B4-BE49-F238E27FC236}">
                <a16:creationId xmlns:a16="http://schemas.microsoft.com/office/drawing/2014/main" id="{F966ABFA-3EE4-1244-62C8-1D7892DAE862}"/>
              </a:ext>
            </a:extLst>
          </p:cNvPr>
          <p:cNvSpPr/>
          <p:nvPr/>
        </p:nvSpPr>
        <p:spPr>
          <a:xfrm>
            <a:off x="1863549" y="2911290"/>
            <a:ext cx="725807" cy="317428"/>
          </a:xfrm>
          <a:prstGeom prst="roundRect">
            <a:avLst>
              <a:gd name="adj" fmla="val 8997"/>
            </a:avLst>
          </a:prstGeom>
          <a:solidFill>
            <a:srgbClr val="E0EDFF"/>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hape 12">
            <a:extLst>
              <a:ext uri="{FF2B5EF4-FFF2-40B4-BE49-F238E27FC236}">
                <a16:creationId xmlns:a16="http://schemas.microsoft.com/office/drawing/2014/main" id="{ECF45C34-3043-3BC8-15A8-8ED6B0232B12}"/>
              </a:ext>
            </a:extLst>
          </p:cNvPr>
          <p:cNvSpPr/>
          <p:nvPr/>
        </p:nvSpPr>
        <p:spPr>
          <a:xfrm rot="16200000">
            <a:off x="1894967" y="3647661"/>
            <a:ext cx="1757793" cy="285726"/>
          </a:xfrm>
          <a:prstGeom prst="roundRect">
            <a:avLst>
              <a:gd name="adj" fmla="val 8997"/>
            </a:avLst>
          </a:prstGeom>
          <a:solidFill>
            <a:srgbClr val="E0EDFF"/>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Shape 13">
            <a:extLst>
              <a:ext uri="{FF2B5EF4-FFF2-40B4-BE49-F238E27FC236}">
                <a16:creationId xmlns:a16="http://schemas.microsoft.com/office/drawing/2014/main" id="{5A5CF03B-D3D7-FF11-ED69-C493C8CEEAE0}"/>
              </a:ext>
            </a:extLst>
          </p:cNvPr>
          <p:cNvSpPr/>
          <p:nvPr/>
        </p:nvSpPr>
        <p:spPr>
          <a:xfrm>
            <a:off x="1860334" y="3625688"/>
            <a:ext cx="725807" cy="321442"/>
          </a:xfrm>
          <a:prstGeom prst="roundRect">
            <a:avLst>
              <a:gd name="adj" fmla="val 8997"/>
            </a:avLst>
          </a:prstGeom>
          <a:solidFill>
            <a:srgbClr val="E0EDFF"/>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Shape 14">
            <a:extLst>
              <a:ext uri="{FF2B5EF4-FFF2-40B4-BE49-F238E27FC236}">
                <a16:creationId xmlns:a16="http://schemas.microsoft.com/office/drawing/2014/main" id="{33FAC093-26EE-21F7-4406-65088572B8A3}"/>
              </a:ext>
            </a:extLst>
          </p:cNvPr>
          <p:cNvSpPr/>
          <p:nvPr/>
        </p:nvSpPr>
        <p:spPr>
          <a:xfrm>
            <a:off x="1863549" y="3286150"/>
            <a:ext cx="725807" cy="285726"/>
          </a:xfrm>
          <a:prstGeom prst="roundRect">
            <a:avLst>
              <a:gd name="adj" fmla="val 8997"/>
            </a:avLst>
          </a:prstGeom>
          <a:solidFill>
            <a:srgbClr val="E0EDFF"/>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Shape 15">
            <a:extLst>
              <a:ext uri="{FF2B5EF4-FFF2-40B4-BE49-F238E27FC236}">
                <a16:creationId xmlns:a16="http://schemas.microsoft.com/office/drawing/2014/main" id="{B027C749-4A7A-91A5-0808-676A952A2D0C}"/>
              </a:ext>
            </a:extLst>
          </p:cNvPr>
          <p:cNvSpPr/>
          <p:nvPr/>
        </p:nvSpPr>
        <p:spPr>
          <a:xfrm>
            <a:off x="1864596" y="4008338"/>
            <a:ext cx="725807" cy="285726"/>
          </a:xfrm>
          <a:prstGeom prst="roundRect">
            <a:avLst>
              <a:gd name="adj" fmla="val 8997"/>
            </a:avLst>
          </a:prstGeom>
          <a:solidFill>
            <a:srgbClr val="E0EDFF"/>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16">
            <a:extLst>
              <a:ext uri="{FF2B5EF4-FFF2-40B4-BE49-F238E27FC236}">
                <a16:creationId xmlns:a16="http://schemas.microsoft.com/office/drawing/2014/main" id="{6A5F8030-5180-D2C1-803D-46446BD3178B}"/>
              </a:ext>
            </a:extLst>
          </p:cNvPr>
          <p:cNvSpPr/>
          <p:nvPr/>
        </p:nvSpPr>
        <p:spPr>
          <a:xfrm>
            <a:off x="1863549" y="4359789"/>
            <a:ext cx="725807" cy="309632"/>
          </a:xfrm>
          <a:prstGeom prst="roundRect">
            <a:avLst>
              <a:gd name="adj" fmla="val 8997"/>
            </a:avLst>
          </a:prstGeom>
          <a:solidFill>
            <a:srgbClr val="E0EDFF"/>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Shape 17">
            <a:extLst>
              <a:ext uri="{FF2B5EF4-FFF2-40B4-BE49-F238E27FC236}">
                <a16:creationId xmlns:a16="http://schemas.microsoft.com/office/drawing/2014/main" id="{5E40F34C-62DD-E21B-952E-AC2DA618AE17}"/>
              </a:ext>
            </a:extLst>
          </p:cNvPr>
          <p:cNvSpPr/>
          <p:nvPr/>
        </p:nvSpPr>
        <p:spPr>
          <a:xfrm>
            <a:off x="394457" y="4052556"/>
            <a:ext cx="1276516" cy="285726"/>
          </a:xfrm>
          <a:prstGeom prst="roundRect">
            <a:avLst>
              <a:gd name="adj" fmla="val 8997"/>
            </a:avLst>
          </a:prstGeom>
          <a:solidFill>
            <a:srgbClr val="E0EDFF">
              <a:alpha val="100000"/>
            </a:srgbClr>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Shape 18">
            <a:extLst>
              <a:ext uri="{FF2B5EF4-FFF2-40B4-BE49-F238E27FC236}">
                <a16:creationId xmlns:a16="http://schemas.microsoft.com/office/drawing/2014/main" id="{4D6AFC23-B556-294F-B617-F8B8A6EBC6D9}"/>
              </a:ext>
            </a:extLst>
          </p:cNvPr>
          <p:cNvSpPr/>
          <p:nvPr/>
        </p:nvSpPr>
        <p:spPr>
          <a:xfrm>
            <a:off x="394457" y="3624514"/>
            <a:ext cx="1276516" cy="357158"/>
          </a:xfrm>
          <a:prstGeom prst="roundRect">
            <a:avLst>
              <a:gd name="adj" fmla="val 7198"/>
            </a:avLst>
          </a:prstGeom>
          <a:solidFill>
            <a:srgbClr val="E0EDFF">
              <a:alpha val="100000"/>
            </a:srgbClr>
          </a:solidFill>
          <a:ln w="3175">
            <a:solidFill>
              <a:srgbClr val="182C61">
                <a:alpha val="78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Shape 19">
            <a:extLst>
              <a:ext uri="{FF2B5EF4-FFF2-40B4-BE49-F238E27FC236}">
                <a16:creationId xmlns:a16="http://schemas.microsoft.com/office/drawing/2014/main" id="{FC748C44-45F0-42F4-0F4B-403449DA6E1C}"/>
              </a:ext>
            </a:extLst>
          </p:cNvPr>
          <p:cNvSpPr/>
          <p:nvPr/>
        </p:nvSpPr>
        <p:spPr>
          <a:xfrm>
            <a:off x="447630" y="3684531"/>
            <a:ext cx="326010" cy="232152"/>
          </a:xfrm>
          <a:prstGeom prst="roundRect">
            <a:avLst>
              <a:gd name="adj" fmla="val 11073"/>
            </a:avLst>
          </a:prstGeom>
          <a:solidFill>
            <a:schemeClr val="bg1"/>
          </a:solidFill>
          <a:ln w="3175">
            <a:solidFill>
              <a:srgbClr val="182C61">
                <a:alpha val="6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Shape 20">
            <a:extLst>
              <a:ext uri="{FF2B5EF4-FFF2-40B4-BE49-F238E27FC236}">
                <a16:creationId xmlns:a16="http://schemas.microsoft.com/office/drawing/2014/main" id="{4FE87933-D151-E367-FBF9-51D8FE0BF631}"/>
              </a:ext>
            </a:extLst>
          </p:cNvPr>
          <p:cNvSpPr/>
          <p:nvPr/>
        </p:nvSpPr>
        <p:spPr>
          <a:xfrm>
            <a:off x="816556" y="3684531"/>
            <a:ext cx="326010" cy="232152"/>
          </a:xfrm>
          <a:prstGeom prst="roundRect">
            <a:avLst>
              <a:gd name="adj" fmla="val 11073"/>
            </a:avLst>
          </a:prstGeom>
          <a:solidFill>
            <a:schemeClr val="bg1"/>
          </a:solidFill>
          <a:ln w="3175">
            <a:solidFill>
              <a:srgbClr val="182C61">
                <a:alpha val="6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Shape 21">
            <a:extLst>
              <a:ext uri="{FF2B5EF4-FFF2-40B4-BE49-F238E27FC236}">
                <a16:creationId xmlns:a16="http://schemas.microsoft.com/office/drawing/2014/main" id="{E26DD008-D632-1286-6D21-2143A358668E}"/>
              </a:ext>
            </a:extLst>
          </p:cNvPr>
          <p:cNvSpPr/>
          <p:nvPr/>
        </p:nvSpPr>
        <p:spPr>
          <a:xfrm>
            <a:off x="1183529" y="3684531"/>
            <a:ext cx="423278" cy="232152"/>
          </a:xfrm>
          <a:prstGeom prst="roundRect">
            <a:avLst>
              <a:gd name="adj" fmla="val 11073"/>
            </a:avLst>
          </a:prstGeom>
          <a:solidFill>
            <a:schemeClr val="bg1"/>
          </a:solidFill>
          <a:ln w="3175">
            <a:solidFill>
              <a:srgbClr val="182C61">
                <a:alpha val="62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Text 22">
            <a:extLst>
              <a:ext uri="{FF2B5EF4-FFF2-40B4-BE49-F238E27FC236}">
                <a16:creationId xmlns:a16="http://schemas.microsoft.com/office/drawing/2014/main" id="{2B8304A3-601F-800C-B784-BD873A3D607A}"/>
              </a:ext>
            </a:extLst>
          </p:cNvPr>
          <p:cNvSpPr/>
          <p:nvPr/>
        </p:nvSpPr>
        <p:spPr>
          <a:xfrm>
            <a:off x="384725" y="2482659"/>
            <a:ext cx="1269179" cy="154768"/>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alpha val="100000"/>
                  </a:srgbClr>
                </a:solidFill>
                <a:effectLst/>
                <a:uLnTx/>
                <a:uFillTx/>
                <a:latin typeface="Open Sans SemiBold" pitchFamily="34" charset="0"/>
                <a:ea typeface="Open Sans SemiBold" pitchFamily="34" charset="-122"/>
                <a:cs typeface="Open Sans SemiBold" pitchFamily="34" charset="-120"/>
              </a:rPr>
              <a:t>Data Lakehouse on MS Azure`</a:t>
            </a: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 23">
            <a:extLst>
              <a:ext uri="{FF2B5EF4-FFF2-40B4-BE49-F238E27FC236}">
                <a16:creationId xmlns:a16="http://schemas.microsoft.com/office/drawing/2014/main" id="{1B8C6AB3-CD73-4086-3847-7AD8C5902D60}"/>
              </a:ext>
            </a:extLst>
          </p:cNvPr>
          <p:cNvSpPr/>
          <p:nvPr/>
        </p:nvSpPr>
        <p:spPr>
          <a:xfrm>
            <a:off x="1847164" y="2538810"/>
            <a:ext cx="1084376" cy="154768"/>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alpha val="100000"/>
                  </a:srgbClr>
                </a:solidFill>
                <a:effectLst/>
                <a:uLnTx/>
                <a:uFillTx/>
                <a:latin typeface="Open Sans SemiBold" pitchFamily="34" charset="0"/>
                <a:ea typeface="Open Sans SemiBold" pitchFamily="34" charset="-122"/>
                <a:cs typeface="Open Sans SemiBold" pitchFamily="34" charset="-120"/>
              </a:rPr>
              <a:t>Application &amp; Services</a:t>
            </a: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Text 24">
            <a:extLst>
              <a:ext uri="{FF2B5EF4-FFF2-40B4-BE49-F238E27FC236}">
                <a16:creationId xmlns:a16="http://schemas.microsoft.com/office/drawing/2014/main" id="{D2296284-2C13-9F56-9C49-1A167FBAB859}"/>
              </a:ext>
            </a:extLst>
          </p:cNvPr>
          <p:cNvSpPr/>
          <p:nvPr/>
        </p:nvSpPr>
        <p:spPr>
          <a:xfrm>
            <a:off x="3095972" y="2476307"/>
            <a:ext cx="1086616" cy="279774"/>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703" b="0" i="0" u="none" strike="noStrike" kern="1200" cap="none" spc="0" normalizeH="0" baseline="0" noProof="0">
                <a:ln>
                  <a:noFill/>
                </a:ln>
                <a:solidFill>
                  <a:srgbClr val="FFFFFF">
                    <a:alpha val="100000"/>
                  </a:srgbClr>
                </a:solidFill>
                <a:effectLst/>
                <a:uLnTx/>
                <a:uFillTx/>
                <a:latin typeface="Open Sans SemiBold" pitchFamily="34" charset="0"/>
                <a:ea typeface="Open Sans SemiBold" pitchFamily="34" charset="-122"/>
                <a:cs typeface="Open Sans SemiBold" pitchFamily="34" charset="-120"/>
              </a:rPr>
              <a:t>Inform Decision Makers/</a:t>
            </a:r>
          </a:p>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703" b="0" i="0" u="none" strike="noStrike" kern="1200" cap="none" spc="0" normalizeH="0" baseline="0" noProof="0">
                <a:ln>
                  <a:noFill/>
                </a:ln>
                <a:solidFill>
                  <a:srgbClr val="FFFFFF">
                    <a:alpha val="100000"/>
                  </a:srgbClr>
                </a:solidFill>
                <a:effectLst/>
                <a:uLnTx/>
                <a:uFillTx/>
                <a:latin typeface="Open Sans SemiBold" pitchFamily="34" charset="0"/>
                <a:ea typeface="Open Sans SemiBold" pitchFamily="34" charset="-122"/>
                <a:cs typeface="Open Sans SemiBold" pitchFamily="34" charset="-120"/>
              </a:rPr>
              <a:t>Support Decision making</a:t>
            </a:r>
            <a:endParaRPr kumimoji="0" lang="en-US" sz="703"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 25">
            <a:extLst>
              <a:ext uri="{FF2B5EF4-FFF2-40B4-BE49-F238E27FC236}">
                <a16:creationId xmlns:a16="http://schemas.microsoft.com/office/drawing/2014/main" id="{429D987F-87E5-F30A-1C57-DD3FBEE09EC4}"/>
              </a:ext>
            </a:extLst>
          </p:cNvPr>
          <p:cNvSpPr/>
          <p:nvPr/>
        </p:nvSpPr>
        <p:spPr>
          <a:xfrm>
            <a:off x="635026" y="3348261"/>
            <a:ext cx="850730" cy="157745"/>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GenAI</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31" name="Text 26">
            <a:extLst>
              <a:ext uri="{FF2B5EF4-FFF2-40B4-BE49-F238E27FC236}">
                <a16:creationId xmlns:a16="http://schemas.microsoft.com/office/drawing/2014/main" id="{3F6559CD-A366-5EBB-FEE8-6071FADD7BE6}"/>
              </a:ext>
            </a:extLst>
          </p:cNvPr>
          <p:cNvSpPr/>
          <p:nvPr/>
        </p:nvSpPr>
        <p:spPr>
          <a:xfrm>
            <a:off x="636513" y="2991651"/>
            <a:ext cx="847755" cy="154768"/>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Batch Processing</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32" name="Text 27">
            <a:extLst>
              <a:ext uri="{FF2B5EF4-FFF2-40B4-BE49-F238E27FC236}">
                <a16:creationId xmlns:a16="http://schemas.microsoft.com/office/drawing/2014/main" id="{7F9A8931-D116-5CE1-654B-D505D9F3AD94}"/>
              </a:ext>
            </a:extLst>
          </p:cNvPr>
          <p:cNvSpPr/>
          <p:nvPr/>
        </p:nvSpPr>
        <p:spPr>
          <a:xfrm>
            <a:off x="3237589" y="2984164"/>
            <a:ext cx="857614" cy="223529"/>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Copilot</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(includes Gen-AI)</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33" name="Text 28">
            <a:extLst>
              <a:ext uri="{FF2B5EF4-FFF2-40B4-BE49-F238E27FC236}">
                <a16:creationId xmlns:a16="http://schemas.microsoft.com/office/drawing/2014/main" id="{D91C9653-13F6-F29A-521F-953D226EEB30}"/>
              </a:ext>
            </a:extLst>
          </p:cNvPr>
          <p:cNvSpPr/>
          <p:nvPr/>
        </p:nvSpPr>
        <p:spPr>
          <a:xfrm>
            <a:off x="3237589" y="3764697"/>
            <a:ext cx="795727" cy="122488"/>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Data Chat Bots</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34" name="Text 29">
            <a:extLst>
              <a:ext uri="{FF2B5EF4-FFF2-40B4-BE49-F238E27FC236}">
                <a16:creationId xmlns:a16="http://schemas.microsoft.com/office/drawing/2014/main" id="{6C7A4EC4-5407-5BB1-6D65-E6E45B04C106}"/>
              </a:ext>
            </a:extLst>
          </p:cNvPr>
          <p:cNvSpPr/>
          <p:nvPr/>
        </p:nvSpPr>
        <p:spPr>
          <a:xfrm>
            <a:off x="3236857" y="4429911"/>
            <a:ext cx="795727" cy="218989"/>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Intelligent App</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(including XR)</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35" name="Text 30">
            <a:extLst>
              <a:ext uri="{FF2B5EF4-FFF2-40B4-BE49-F238E27FC236}">
                <a16:creationId xmlns:a16="http://schemas.microsoft.com/office/drawing/2014/main" id="{C15D36AE-8D41-89BB-DFDD-045833874A05}"/>
              </a:ext>
            </a:extLst>
          </p:cNvPr>
          <p:cNvSpPr/>
          <p:nvPr/>
        </p:nvSpPr>
        <p:spPr>
          <a:xfrm>
            <a:off x="3236857" y="3356524"/>
            <a:ext cx="795727" cy="219935"/>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Reports and Dashboards</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36" name="Text 31">
            <a:extLst>
              <a:ext uri="{FF2B5EF4-FFF2-40B4-BE49-F238E27FC236}">
                <a16:creationId xmlns:a16="http://schemas.microsoft.com/office/drawing/2014/main" id="{EB0D40C8-09CD-B40F-B2A3-1962BD177D58}"/>
              </a:ext>
            </a:extLst>
          </p:cNvPr>
          <p:cNvSpPr/>
          <p:nvPr/>
        </p:nvSpPr>
        <p:spPr>
          <a:xfrm>
            <a:off x="3236857" y="4118865"/>
            <a:ext cx="795727" cy="118377"/>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Digital Twins</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37" name="Text 32">
            <a:extLst>
              <a:ext uri="{FF2B5EF4-FFF2-40B4-BE49-F238E27FC236}">
                <a16:creationId xmlns:a16="http://schemas.microsoft.com/office/drawing/2014/main" id="{339226DC-5FFC-3526-0EB5-9EE983F13973}"/>
              </a:ext>
            </a:extLst>
          </p:cNvPr>
          <p:cNvSpPr/>
          <p:nvPr/>
        </p:nvSpPr>
        <p:spPr>
          <a:xfrm>
            <a:off x="3236857" y="4822335"/>
            <a:ext cx="795727" cy="118377"/>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Real time Alerts</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38" name="Text 33">
            <a:extLst>
              <a:ext uri="{FF2B5EF4-FFF2-40B4-BE49-F238E27FC236}">
                <a16:creationId xmlns:a16="http://schemas.microsoft.com/office/drawing/2014/main" id="{A41CC19F-921E-4592-9B7B-B76ED1D788B7}"/>
              </a:ext>
            </a:extLst>
          </p:cNvPr>
          <p:cNvSpPr/>
          <p:nvPr/>
        </p:nvSpPr>
        <p:spPr>
          <a:xfrm>
            <a:off x="1887390" y="2968503"/>
            <a:ext cx="693353" cy="226200"/>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75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Portal / Dashboarding</a:t>
            </a:r>
            <a:endParaRPr kumimoji="0" lang="en-US" sz="75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39" name="Text 34">
            <a:extLst>
              <a:ext uri="{FF2B5EF4-FFF2-40B4-BE49-F238E27FC236}">
                <a16:creationId xmlns:a16="http://schemas.microsoft.com/office/drawing/2014/main" id="{33E5CCD4-07D9-6CF1-9095-CC543EC1EFC5}"/>
              </a:ext>
            </a:extLst>
          </p:cNvPr>
          <p:cNvSpPr/>
          <p:nvPr/>
        </p:nvSpPr>
        <p:spPr>
          <a:xfrm rot="16200000">
            <a:off x="2054437" y="3598142"/>
            <a:ext cx="1454961" cy="226200"/>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7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Insights Serving Layer through Integration GenAI</a:t>
            </a:r>
            <a:endParaRPr kumimoji="0" lang="en-US" sz="7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40" name="Text 35">
            <a:extLst>
              <a:ext uri="{FF2B5EF4-FFF2-40B4-BE49-F238E27FC236}">
                <a16:creationId xmlns:a16="http://schemas.microsoft.com/office/drawing/2014/main" id="{52A65856-D5DE-E4E9-3C04-85DCED96E41E}"/>
              </a:ext>
            </a:extLst>
          </p:cNvPr>
          <p:cNvSpPr/>
          <p:nvPr/>
        </p:nvSpPr>
        <p:spPr>
          <a:xfrm>
            <a:off x="1899886" y="3686352"/>
            <a:ext cx="646704" cy="226200"/>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AI-MV</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Gen-AI</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41" name="Text 36">
            <a:extLst>
              <a:ext uri="{FF2B5EF4-FFF2-40B4-BE49-F238E27FC236}">
                <a16:creationId xmlns:a16="http://schemas.microsoft.com/office/drawing/2014/main" id="{47A59350-68B4-2236-83F8-56358FFC1FC6}"/>
              </a:ext>
            </a:extLst>
          </p:cNvPr>
          <p:cNvSpPr/>
          <p:nvPr/>
        </p:nvSpPr>
        <p:spPr>
          <a:xfrm>
            <a:off x="1903101" y="3379904"/>
            <a:ext cx="646704" cy="127981"/>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AI-ML</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42" name="Text 37">
            <a:extLst>
              <a:ext uri="{FF2B5EF4-FFF2-40B4-BE49-F238E27FC236}">
                <a16:creationId xmlns:a16="http://schemas.microsoft.com/office/drawing/2014/main" id="{5E3EB0AE-3C1B-E9C2-89E9-166E331800C6}"/>
              </a:ext>
            </a:extLst>
          </p:cNvPr>
          <p:cNvSpPr/>
          <p:nvPr/>
        </p:nvSpPr>
        <p:spPr>
          <a:xfrm>
            <a:off x="1904148" y="4102091"/>
            <a:ext cx="646704" cy="127981"/>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PowerBI</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43" name="Text 38">
            <a:extLst>
              <a:ext uri="{FF2B5EF4-FFF2-40B4-BE49-F238E27FC236}">
                <a16:creationId xmlns:a16="http://schemas.microsoft.com/office/drawing/2014/main" id="{5C60B78D-A201-D6B9-35F1-6D2304269AF2}"/>
              </a:ext>
            </a:extLst>
          </p:cNvPr>
          <p:cNvSpPr/>
          <p:nvPr/>
        </p:nvSpPr>
        <p:spPr>
          <a:xfrm>
            <a:off x="1903101" y="4420186"/>
            <a:ext cx="646704" cy="226200"/>
          </a:xfrm>
          <a:prstGeom prst="rect">
            <a:avLst/>
          </a:prstGeom>
          <a:noFill/>
          <a:ln/>
        </p:spPr>
        <p:txBody>
          <a:bodyPr wrap="square" lIns="0" tIns="0" rIns="0" bIns="0" rtlCol="0" anchor="t"/>
          <a:lstStyle/>
          <a:p>
            <a:pPr marL="0" marR="0" lvl="0" indent="0" algn="ctr" defTabSz="914400" rtl="0" eaLnBrk="1" fontAlgn="auto" latinLnBrk="0" hangingPunct="1">
              <a:lnSpc>
                <a:spcPts val="773"/>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Analytics Application</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44" name="Text 39">
            <a:extLst>
              <a:ext uri="{FF2B5EF4-FFF2-40B4-BE49-F238E27FC236}">
                <a16:creationId xmlns:a16="http://schemas.microsoft.com/office/drawing/2014/main" id="{E0994374-E7D7-6F06-5C93-085C12654F49}"/>
              </a:ext>
            </a:extLst>
          </p:cNvPr>
          <p:cNvSpPr/>
          <p:nvPr/>
        </p:nvSpPr>
        <p:spPr>
          <a:xfrm>
            <a:off x="622627" y="4132916"/>
            <a:ext cx="875526" cy="154768"/>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800"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Contextualisation</a:t>
            </a:r>
            <a:endParaRPr kumimoji="0" lang="en-US" sz="800"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45" name="Text 40">
            <a:extLst>
              <a:ext uri="{FF2B5EF4-FFF2-40B4-BE49-F238E27FC236}">
                <a16:creationId xmlns:a16="http://schemas.microsoft.com/office/drawing/2014/main" id="{5739D2E3-ED8F-0899-17E3-A6B13AADFC12}"/>
              </a:ext>
            </a:extLst>
          </p:cNvPr>
          <p:cNvSpPr/>
          <p:nvPr/>
        </p:nvSpPr>
        <p:spPr>
          <a:xfrm>
            <a:off x="489875" y="3738105"/>
            <a:ext cx="241518" cy="154768"/>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703"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Raw</a:t>
            </a:r>
            <a:endParaRPr kumimoji="0" lang="en-US" sz="703"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46" name="Text 41">
            <a:extLst>
              <a:ext uri="{FF2B5EF4-FFF2-40B4-BE49-F238E27FC236}">
                <a16:creationId xmlns:a16="http://schemas.microsoft.com/office/drawing/2014/main" id="{5EE16F4A-6460-D5B0-4AB3-9E1551E5C813}"/>
              </a:ext>
            </a:extLst>
          </p:cNvPr>
          <p:cNvSpPr/>
          <p:nvPr/>
        </p:nvSpPr>
        <p:spPr>
          <a:xfrm>
            <a:off x="846766" y="3738105"/>
            <a:ext cx="271923" cy="154768"/>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703"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Clean</a:t>
            </a:r>
            <a:endParaRPr kumimoji="0" lang="en-US" sz="703"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47" name="Text 42">
            <a:extLst>
              <a:ext uri="{FF2B5EF4-FFF2-40B4-BE49-F238E27FC236}">
                <a16:creationId xmlns:a16="http://schemas.microsoft.com/office/drawing/2014/main" id="{A7A88012-1D71-902E-FEA5-E642AA62BF1A}"/>
              </a:ext>
            </a:extLst>
          </p:cNvPr>
          <p:cNvSpPr/>
          <p:nvPr/>
        </p:nvSpPr>
        <p:spPr>
          <a:xfrm>
            <a:off x="1199980" y="3738105"/>
            <a:ext cx="383013" cy="154768"/>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703" b="0" i="0" u="none" strike="noStrike" kern="1200" cap="none" spc="0" normalizeH="0" baseline="0" noProof="0">
                <a:ln>
                  <a:noFill/>
                </a:ln>
                <a:solidFill>
                  <a:srgbClr val="182C61"/>
                </a:solidFill>
                <a:effectLst/>
                <a:uLnTx/>
                <a:uFillTx/>
                <a:latin typeface="Open Sans SemiBold" pitchFamily="34" charset="0"/>
                <a:ea typeface="Open Sans SemiBold" pitchFamily="34" charset="-122"/>
                <a:cs typeface="Open Sans SemiBold" pitchFamily="34" charset="-120"/>
              </a:rPr>
              <a:t>Curated</a:t>
            </a:r>
            <a:endParaRPr kumimoji="0" lang="en-US" sz="703" b="0" i="0" u="none" strike="noStrike" kern="1200" cap="none" spc="0" normalizeH="0" baseline="0" noProof="0">
              <a:ln>
                <a:noFill/>
              </a:ln>
              <a:solidFill>
                <a:srgbClr val="182C61"/>
              </a:solidFill>
              <a:effectLst/>
              <a:uLnTx/>
              <a:uFillTx/>
              <a:latin typeface="Calibri" panose="020F0502020204030204"/>
              <a:ea typeface="+mn-ea"/>
              <a:cs typeface="+mn-cs"/>
            </a:endParaRPr>
          </a:p>
        </p:txBody>
      </p:sp>
      <p:sp>
        <p:nvSpPr>
          <p:cNvPr id="48" name="Text 43">
            <a:extLst>
              <a:ext uri="{FF2B5EF4-FFF2-40B4-BE49-F238E27FC236}">
                <a16:creationId xmlns:a16="http://schemas.microsoft.com/office/drawing/2014/main" id="{953CC777-8F71-6E2D-04DB-E655F5F5B176}"/>
              </a:ext>
            </a:extLst>
          </p:cNvPr>
          <p:cNvSpPr/>
          <p:nvPr/>
        </p:nvSpPr>
        <p:spPr>
          <a:xfrm>
            <a:off x="371812" y="4638677"/>
            <a:ext cx="1276516" cy="273172"/>
          </a:xfrm>
          <a:prstGeom prst="rect">
            <a:avLst/>
          </a:prstGeom>
          <a:noFill/>
          <a:ln/>
        </p:spPr>
        <p:txBody>
          <a:bodyPr wrap="square" lIns="0" tIns="0" rIns="0" bIns="0" rtlCol="0" anchor="t"/>
          <a:lstStyle/>
          <a:p>
            <a:pPr marL="0" marR="0" lvl="0" indent="0" algn="ctr" defTabSz="914400" rtl="0" eaLnBrk="1" fontAlgn="auto" latinLnBrk="0" hangingPunct="1">
              <a:lnSpc>
                <a:spcPts val="984"/>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Open Sans SemiBold" pitchFamily="34" charset="0"/>
                <a:ea typeface="Open Sans SemiBold" pitchFamily="34" charset="-122"/>
                <a:cs typeface="Open Sans SemiBold" pitchFamily="34" charset="-120"/>
              </a:rPr>
              <a:t>Model Deployment from Edge on Cloud</a:t>
            </a: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6" name="Image 36" descr=" ">
            <a:extLst>
              <a:ext uri="{FF2B5EF4-FFF2-40B4-BE49-F238E27FC236}">
                <a16:creationId xmlns:a16="http://schemas.microsoft.com/office/drawing/2014/main" id="{F4B631BA-3923-7F51-053E-6314067E76E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87390" y="4938765"/>
            <a:ext cx="989940" cy="67028"/>
          </a:xfrm>
          <a:prstGeom prst="rect">
            <a:avLst/>
          </a:prstGeom>
        </p:spPr>
      </p:pic>
      <p:pic>
        <p:nvPicPr>
          <p:cNvPr id="157" name="Image 36" descr=" ">
            <a:extLst>
              <a:ext uri="{FF2B5EF4-FFF2-40B4-BE49-F238E27FC236}">
                <a16:creationId xmlns:a16="http://schemas.microsoft.com/office/drawing/2014/main" id="{B7068EAD-01AB-27A8-9933-D037C4AA542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0800000">
            <a:off x="522785" y="4940712"/>
            <a:ext cx="989940" cy="67028"/>
          </a:xfrm>
          <a:prstGeom prst="rect">
            <a:avLst/>
          </a:prstGeom>
        </p:spPr>
      </p:pic>
      <p:sp>
        <p:nvSpPr>
          <p:cNvPr id="51" name="Rectangle 50">
            <a:extLst>
              <a:ext uri="{FF2B5EF4-FFF2-40B4-BE49-F238E27FC236}">
                <a16:creationId xmlns:a16="http://schemas.microsoft.com/office/drawing/2014/main" id="{08491F4F-5459-7C74-D378-6D12524F524A}"/>
              </a:ext>
            </a:extLst>
          </p:cNvPr>
          <p:cNvSpPr/>
          <p:nvPr/>
        </p:nvSpPr>
        <p:spPr>
          <a:xfrm>
            <a:off x="4343699" y="1136224"/>
            <a:ext cx="7540536" cy="4831138"/>
          </a:xfrm>
          <a:prstGeom prst="rect">
            <a:avLst/>
          </a:prstGeom>
          <a:solidFill>
            <a:srgbClr val="E0EDFF"/>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334" name="Rectangle 333">
            <a:extLst>
              <a:ext uri="{FF2B5EF4-FFF2-40B4-BE49-F238E27FC236}">
                <a16:creationId xmlns:a16="http://schemas.microsoft.com/office/drawing/2014/main" id="{145352B7-C424-F59E-A8B1-B007EC6613E0}"/>
              </a:ext>
            </a:extLst>
          </p:cNvPr>
          <p:cNvSpPr/>
          <p:nvPr/>
        </p:nvSpPr>
        <p:spPr>
          <a:xfrm>
            <a:off x="4370123" y="6006424"/>
            <a:ext cx="7540537" cy="432073"/>
          </a:xfrm>
          <a:prstGeom prst="rect">
            <a:avLst/>
          </a:prstGeom>
          <a:solidFill>
            <a:srgbClr val="182C61"/>
          </a:solidFill>
          <a:ln w="9525">
            <a:solidFill>
              <a:srgbClr val="182C6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
        <p:nvSpPr>
          <p:cNvPr id="335" name="TextBox 334">
            <a:extLst>
              <a:ext uri="{FF2B5EF4-FFF2-40B4-BE49-F238E27FC236}">
                <a16:creationId xmlns:a16="http://schemas.microsoft.com/office/drawing/2014/main" id="{6BF31DB6-7C22-EC7B-DF1D-CDDD066AFA5F}"/>
              </a:ext>
            </a:extLst>
          </p:cNvPr>
          <p:cNvSpPr txBox="1"/>
          <p:nvPr/>
        </p:nvSpPr>
        <p:spPr>
          <a:xfrm>
            <a:off x="4357429" y="6072661"/>
            <a:ext cx="743691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Of course user interfaces from </a:t>
            </a:r>
            <a:r>
              <a:rPr kumimoji="0" lang="nl-NL" sz="1200" b="1" i="0" u="none" strike="noStrike" kern="1200" cap="none" spc="0" normalizeH="0" baseline="0" noProof="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any</a:t>
            </a:r>
            <a:r>
              <a:rPr kumimoji="0" lang="nl-NL" sz="12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party can </a:t>
            </a:r>
            <a:r>
              <a:rPr kumimoji="0" lang="nl-NL" sz="1200" b="1" i="0" u="none" strike="noStrike" kern="1200" cap="none" spc="0" normalizeH="0" baseline="0" noProof="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be</a:t>
            </a:r>
            <a:r>
              <a:rPr kumimoji="0" lang="nl-NL" sz="12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200" b="1" i="0" u="none" strike="noStrike" kern="1200" cap="none" spc="0" normalizeH="0" baseline="0" noProof="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added</a:t>
            </a:r>
            <a:r>
              <a:rPr kumimoji="0" lang="nl-NL" sz="12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here since Platform is  </a:t>
            </a:r>
            <a:r>
              <a:rPr kumimoji="0" lang="nl-NL" sz="1200" b="1" i="0" u="none" strike="noStrike" kern="1200" cap="none" spc="0" normalizeH="0" baseline="0" noProof="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either</a:t>
            </a:r>
            <a:r>
              <a:rPr kumimoji="0" lang="nl-NL" sz="12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MS </a:t>
            </a:r>
            <a:r>
              <a:rPr kumimoji="0" lang="nl-NL" sz="1200" b="1" i="0" u="none" strike="noStrike" kern="1200" cap="none" spc="0" normalizeH="0" baseline="0" noProof="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Fabric</a:t>
            </a:r>
            <a:r>
              <a:rPr kumimoji="0" lang="nl-NL" sz="12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or </a:t>
            </a:r>
            <a:r>
              <a:rPr kumimoji="0" lang="nl-NL" sz="1200" b="1" i="0" u="none" strike="noStrike" kern="1200" cap="none" spc="0" normalizeH="0" baseline="0" noProof="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Databricks</a:t>
            </a:r>
            <a:r>
              <a:rPr kumimoji="0" lang="nl-NL" sz="12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based </a:t>
            </a:r>
            <a:endParaRPr kumimoji="0" lang="en-US" sz="12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38" name="Text 33">
            <a:extLst>
              <a:ext uri="{FF2B5EF4-FFF2-40B4-BE49-F238E27FC236}">
                <a16:creationId xmlns:a16="http://schemas.microsoft.com/office/drawing/2014/main" id="{26AFC197-65C1-4679-4164-3293D9E46CCE}"/>
              </a:ext>
            </a:extLst>
          </p:cNvPr>
          <p:cNvSpPr/>
          <p:nvPr/>
        </p:nvSpPr>
        <p:spPr>
          <a:xfrm>
            <a:off x="5706817" y="814842"/>
            <a:ext cx="4516882" cy="198557"/>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182C61"/>
                </a:solidFill>
                <a:effectLst/>
                <a:uLnTx/>
                <a:uFillTx/>
                <a:latin typeface="Poppins" panose="00000500000000000000" pitchFamily="2" charset="0"/>
                <a:ea typeface="+mn-ea"/>
                <a:cs typeface="Poppins" panose="00000500000000000000" pitchFamily="2" charset="0"/>
              </a:rPr>
              <a:t>Acuvate User Interfaces</a:t>
            </a:r>
            <a:endParaRPr kumimoji="0" lang="en-US" sz="1600" b="1" i="0" u="none" strike="noStrike" kern="1200" cap="none" spc="0" normalizeH="0" baseline="0" noProof="0">
              <a:ln>
                <a:noFill/>
              </a:ln>
              <a:solidFill>
                <a:srgbClr val="182C61"/>
              </a:solidFill>
              <a:effectLst/>
              <a:uLnTx/>
              <a:uFillTx/>
              <a:latin typeface="Poppins" panose="00000500000000000000" pitchFamily="2" charset="0"/>
              <a:ea typeface="+mn-ea"/>
              <a:cs typeface="Poppins" panose="00000500000000000000" pitchFamily="2" charset="0"/>
            </a:endParaRPr>
          </a:p>
        </p:txBody>
      </p:sp>
      <p:sp>
        <p:nvSpPr>
          <p:cNvPr id="339" name="Shape 4">
            <a:extLst>
              <a:ext uri="{FF2B5EF4-FFF2-40B4-BE49-F238E27FC236}">
                <a16:creationId xmlns:a16="http://schemas.microsoft.com/office/drawing/2014/main" id="{E85A80D6-FE9F-B92D-141E-22DBC0DDDDDB}"/>
              </a:ext>
            </a:extLst>
          </p:cNvPr>
          <p:cNvSpPr/>
          <p:nvPr/>
        </p:nvSpPr>
        <p:spPr>
          <a:xfrm>
            <a:off x="323955" y="2035256"/>
            <a:ext cx="2647970" cy="757910"/>
          </a:xfrm>
          <a:prstGeom prst="roundRect">
            <a:avLst>
              <a:gd name="adj" fmla="val 8997"/>
            </a:avLst>
          </a:prstGeom>
          <a:noFill/>
          <a:ln w="25400" cap="sq">
            <a:solidFill>
              <a:srgbClr val="00B050">
                <a:alpha val="78000"/>
              </a:srgbClr>
            </a:solidFill>
            <a:prstDash val="sys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9" name="Shape 4">
            <a:extLst>
              <a:ext uri="{FF2B5EF4-FFF2-40B4-BE49-F238E27FC236}">
                <a16:creationId xmlns:a16="http://schemas.microsoft.com/office/drawing/2014/main" id="{24AA5526-805A-9182-5A08-6FA46D9329B1}"/>
              </a:ext>
            </a:extLst>
          </p:cNvPr>
          <p:cNvSpPr/>
          <p:nvPr/>
        </p:nvSpPr>
        <p:spPr>
          <a:xfrm>
            <a:off x="3016219" y="1775393"/>
            <a:ext cx="1302976" cy="3592966"/>
          </a:xfrm>
          <a:prstGeom prst="roundRect">
            <a:avLst>
              <a:gd name="adj" fmla="val 8997"/>
            </a:avLst>
          </a:prstGeom>
          <a:noFill/>
          <a:ln w="25400" cap="sq">
            <a:solidFill>
              <a:srgbClr val="E97132"/>
            </a:solidFill>
            <a:prstDash val="sys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21" name="Straight Arrow Connector 220">
            <a:extLst>
              <a:ext uri="{FF2B5EF4-FFF2-40B4-BE49-F238E27FC236}">
                <a16:creationId xmlns:a16="http://schemas.microsoft.com/office/drawing/2014/main" id="{A8497C00-F0DB-FAF9-6417-634FFA55A50D}"/>
              </a:ext>
            </a:extLst>
          </p:cNvPr>
          <p:cNvCxnSpPr>
            <a:cxnSpLocks/>
          </p:cNvCxnSpPr>
          <p:nvPr/>
        </p:nvCxnSpPr>
        <p:spPr>
          <a:xfrm>
            <a:off x="3298677" y="5368359"/>
            <a:ext cx="1070706" cy="970690"/>
          </a:xfrm>
          <a:prstGeom prst="straightConnector1">
            <a:avLst/>
          </a:prstGeom>
          <a:ln w="25400">
            <a:solidFill>
              <a:srgbClr val="E9713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2" name="Straight Arrow Connector 221">
            <a:extLst>
              <a:ext uri="{FF2B5EF4-FFF2-40B4-BE49-F238E27FC236}">
                <a16:creationId xmlns:a16="http://schemas.microsoft.com/office/drawing/2014/main" id="{8324180C-B600-57A0-582C-23AD38E7186F}"/>
              </a:ext>
            </a:extLst>
          </p:cNvPr>
          <p:cNvCxnSpPr>
            <a:cxnSpLocks/>
          </p:cNvCxnSpPr>
          <p:nvPr/>
        </p:nvCxnSpPr>
        <p:spPr>
          <a:xfrm>
            <a:off x="3655229" y="5378970"/>
            <a:ext cx="714154" cy="588392"/>
          </a:xfrm>
          <a:prstGeom prst="straightConnector1">
            <a:avLst/>
          </a:prstGeom>
          <a:ln w="25400">
            <a:solidFill>
              <a:srgbClr val="E9713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54" name="Straight Arrow Connector 353">
            <a:extLst>
              <a:ext uri="{FF2B5EF4-FFF2-40B4-BE49-F238E27FC236}">
                <a16:creationId xmlns:a16="http://schemas.microsoft.com/office/drawing/2014/main" id="{3662B4C0-F8EE-70B5-1295-D215CFE8BE8C}"/>
              </a:ext>
            </a:extLst>
          </p:cNvPr>
          <p:cNvCxnSpPr>
            <a:cxnSpLocks/>
          </p:cNvCxnSpPr>
          <p:nvPr/>
        </p:nvCxnSpPr>
        <p:spPr>
          <a:xfrm flipV="1">
            <a:off x="3553469" y="1148114"/>
            <a:ext cx="803960" cy="631866"/>
          </a:xfrm>
          <a:prstGeom prst="straightConnector1">
            <a:avLst/>
          </a:prstGeom>
          <a:ln w="25400">
            <a:solidFill>
              <a:srgbClr val="E97132"/>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84520B76-5538-50B7-3170-4B6E9CEA6F48}"/>
              </a:ext>
            </a:extLst>
          </p:cNvPr>
          <p:cNvSpPr txBox="1"/>
          <p:nvPr/>
        </p:nvSpPr>
        <p:spPr>
          <a:xfrm>
            <a:off x="4365940" y="1183792"/>
            <a:ext cx="7463184" cy="5155257"/>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b="1"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Dashboards: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Often</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MS Power BI based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including</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web based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overview</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of dashboards users can select from.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b="1"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Microsoft Co Pilot: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Various</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(look at slides 48-50): We have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developed</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multiple Co-Pilot based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applications</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and</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therefore have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extensive</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experience</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in this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space</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b="1"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Gen-AI (Chat bots):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Look at slides 48-50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for</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the</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many</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examples</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we have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developed</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and</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made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operational</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Both as customer interface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and</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as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internal</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business interface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such</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as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for</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Operations.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b="1"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PowerApp</a:t>
            </a:r>
            <a:r>
              <a:rPr kumimoji="0" lang="nl-NL" sz="1200" b="1"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Low / No code </a:t>
            </a:r>
            <a:r>
              <a:rPr kumimoji="0" lang="nl-NL" sz="12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solutions</a:t>
            </a:r>
            <a:endParaRPr kumimoji="0" lang="nl-NL" sz="12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200" b="1"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b="1"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Agentic</a:t>
            </a:r>
            <a:r>
              <a:rPr kumimoji="0" lang="nl-NL" sz="1200" b="1"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-AI: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Agentic AI is an artificial intelligence system with enhanced autonomy, decision-making capabilities and adaptability. These systems are designed to pursue complex goals and execute workflow tasks with limited direct human supervision </a:t>
            </a:r>
            <a:r>
              <a:rPr kumimoji="0" lang="en-US"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Use cases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under</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development.</a:t>
            </a:r>
            <a:endPar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200" b="1"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b="1"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Advisory</a:t>
            </a:r>
            <a:r>
              <a:rPr kumimoji="0" lang="nl-NL" sz="1200" b="1"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Setpoints: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Increasingly</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AI based analytics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determine</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what</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the</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updated</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settings</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have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be</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for</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certain</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(OT)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processes</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These are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Advisory</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soince</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often</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Operations staff have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the</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final</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say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before</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these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recommended</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changes are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accepted</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b="1"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Digital </a:t>
            </a:r>
            <a:r>
              <a:rPr kumimoji="0" lang="nl-NL" sz="1200" b="1"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Twin</a:t>
            </a:r>
            <a:r>
              <a:rPr kumimoji="0" lang="nl-NL" sz="1200" b="1"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Look at other slides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for</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the</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latest</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developments</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opportunities</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of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such</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an</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integrated</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AcuPrism</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Kognitwin</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Digital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Twin</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approach </a:t>
            </a:r>
            <a:r>
              <a:rPr kumimoji="0" lang="nl-NL"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including</a:t>
            </a:r>
            <a:r>
              <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realtime data feeds.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Either </a:t>
            </a:r>
            <a:r>
              <a:rPr kumimoji="0" lang="en-US" sz="11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eithereeeee</a:t>
            </a:r>
            <a:endParaRPr kumimoji="0" lang="en-US" sz="11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3" name="TextBox 52">
            <a:extLst>
              <a:ext uri="{FF2B5EF4-FFF2-40B4-BE49-F238E27FC236}">
                <a16:creationId xmlns:a16="http://schemas.microsoft.com/office/drawing/2014/main" id="{D0EF3B67-C863-B430-9FE5-2790357FB1AB}"/>
              </a:ext>
            </a:extLst>
          </p:cNvPr>
          <p:cNvSpPr txBox="1"/>
          <p:nvPr/>
        </p:nvSpPr>
        <p:spPr>
          <a:xfrm>
            <a:off x="-109102" y="174185"/>
            <a:ext cx="10061330" cy="400110"/>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err="1">
                <a:ln w="38100">
                  <a:noFill/>
                </a:ln>
                <a:solidFill>
                  <a:srgbClr val="FF0000"/>
                </a:solidFill>
                <a:effectLst/>
                <a:uLnTx/>
                <a:uFillTx/>
                <a:latin typeface="Poppins" panose="00000500000000000000" pitchFamily="2" charset="0"/>
                <a:ea typeface="Roboto Black"/>
                <a:cs typeface="Poppins" panose="00000500000000000000" pitchFamily="2" charset="0"/>
              </a:rPr>
              <a:t>AcuPrism</a:t>
            </a:r>
            <a:r>
              <a:rPr kumimoji="0" lang="en-US" sz="2000" b="1" i="0" u="none" strike="noStrike" kern="1200" cap="none" spc="0" normalizeH="0" baseline="0" noProof="0">
                <a:ln w="38100">
                  <a:noFill/>
                </a:ln>
                <a:solidFill>
                  <a:srgbClr val="FF0000"/>
                </a:solidFill>
                <a:effectLst/>
                <a:uLnTx/>
                <a:uFillTx/>
                <a:latin typeface="Poppins" panose="00000500000000000000" pitchFamily="2" charset="0"/>
                <a:ea typeface="Roboto Black"/>
                <a:cs typeface="Poppins" panose="00000500000000000000" pitchFamily="2" charset="0"/>
              </a:rPr>
              <a:t>: </a:t>
            </a:r>
            <a:r>
              <a:rPr kumimoji="0" lang="en-US" sz="2000" b="1" i="0" u="none" strike="noStrike" kern="1200" cap="none" spc="0" normalizeH="0" baseline="0" noProof="0" err="1">
                <a:ln w="38100">
                  <a:noFill/>
                </a:ln>
                <a:solidFill>
                  <a:srgbClr val="002060"/>
                </a:solidFill>
                <a:effectLst/>
                <a:uLnTx/>
                <a:uFillTx/>
                <a:latin typeface="Poppins" panose="00000500000000000000" pitchFamily="2" charset="0"/>
                <a:ea typeface="Roboto Black"/>
                <a:cs typeface="Poppins" panose="00000500000000000000" pitchFamily="2" charset="0"/>
              </a:rPr>
              <a:t>Acuvate’s</a:t>
            </a:r>
            <a:r>
              <a:rPr kumimoji="0" lang="en-US" sz="2000" b="1" i="0" u="none" strike="noStrike" kern="1200" cap="none" spc="0" normalizeH="0" baseline="0" noProof="0">
                <a:ln w="38100">
                  <a:noFill/>
                </a:ln>
                <a:solidFill>
                  <a:srgbClr val="002060"/>
                </a:solidFill>
                <a:effectLst/>
                <a:uLnTx/>
                <a:uFillTx/>
                <a:latin typeface="Poppins" panose="00000500000000000000" pitchFamily="2" charset="0"/>
                <a:ea typeface="Roboto Black"/>
                <a:cs typeface="Poppins" panose="00000500000000000000" pitchFamily="2" charset="0"/>
              </a:rPr>
              <a:t> Industrial Intelligence Data Platform – </a:t>
            </a:r>
            <a:r>
              <a:rPr kumimoji="0" lang="en-US" sz="2000" b="1" i="0" u="none" strike="noStrike" kern="1200" cap="none" spc="0" normalizeH="0" baseline="0" noProof="0">
                <a:ln w="38100">
                  <a:noFill/>
                </a:ln>
                <a:solidFill>
                  <a:srgbClr val="FF0000"/>
                </a:solidFill>
                <a:effectLst/>
                <a:uLnTx/>
                <a:uFillTx/>
                <a:latin typeface="Poppins" panose="00000500000000000000" pitchFamily="2" charset="0"/>
                <a:ea typeface="Roboto Black"/>
                <a:cs typeface="Poppins" panose="00000500000000000000" pitchFamily="2" charset="0"/>
              </a:rPr>
              <a:t>User Interfaces</a:t>
            </a:r>
            <a:endParaRPr kumimoji="0" lang="en-IN" sz="2000" b="1" i="0" u="none" strike="noStrike" kern="1200" cap="none" spc="0" normalizeH="0" baseline="0" noProof="0">
              <a:ln w="38100">
                <a:noFill/>
              </a:ln>
              <a:solidFill>
                <a:srgbClr val="FF0000"/>
              </a:solidFill>
              <a:effectLst/>
              <a:uLnTx/>
              <a:uFillTx/>
              <a:latin typeface="Poppins" panose="00000500000000000000" pitchFamily="2" charset="0"/>
              <a:ea typeface="Roboto Black" panose="02000000000000000000" pitchFamily="2" charset="0"/>
              <a:cs typeface="Poppins" panose="00000500000000000000" pitchFamily="2" charset="0"/>
            </a:endParaRPr>
          </a:p>
        </p:txBody>
      </p:sp>
      <p:pic>
        <p:nvPicPr>
          <p:cNvPr id="272" name="Picture 271" descr="A close-up of a logo&#10;&#10;Description automatically generated">
            <a:extLst>
              <a:ext uri="{FF2B5EF4-FFF2-40B4-BE49-F238E27FC236}">
                <a16:creationId xmlns:a16="http://schemas.microsoft.com/office/drawing/2014/main" id="{B8393A38-C3FB-F94E-CA3C-754606A648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5696" y="2059004"/>
            <a:ext cx="865277" cy="253497"/>
          </a:xfrm>
          <a:prstGeom prst="rect">
            <a:avLst/>
          </a:prstGeom>
        </p:spPr>
      </p:pic>
      <p:grpSp>
        <p:nvGrpSpPr>
          <p:cNvPr id="49" name="Group 48">
            <a:extLst>
              <a:ext uri="{FF2B5EF4-FFF2-40B4-BE49-F238E27FC236}">
                <a16:creationId xmlns:a16="http://schemas.microsoft.com/office/drawing/2014/main" id="{70DD99BF-87DF-1FBC-16D7-F0BFF9F19462}"/>
              </a:ext>
            </a:extLst>
          </p:cNvPr>
          <p:cNvGrpSpPr/>
          <p:nvPr/>
        </p:nvGrpSpPr>
        <p:grpSpPr>
          <a:xfrm>
            <a:off x="10946886" y="174185"/>
            <a:ext cx="937349" cy="284277"/>
            <a:chOff x="9630162" y="252764"/>
            <a:chExt cx="1046668" cy="389492"/>
          </a:xfrm>
        </p:grpSpPr>
        <p:pic>
          <p:nvPicPr>
            <p:cNvPr id="54" name="Picture 53" descr="Icon&#10;&#10;Description automatically generated">
              <a:extLst>
                <a:ext uri="{FF2B5EF4-FFF2-40B4-BE49-F238E27FC236}">
                  <a16:creationId xmlns:a16="http://schemas.microsoft.com/office/drawing/2014/main" id="{1FA419AC-F648-8062-4D2E-0FA20EF4A31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30162" y="306395"/>
              <a:ext cx="941792" cy="279124"/>
            </a:xfrm>
            <a:prstGeom prst="rect">
              <a:avLst/>
            </a:prstGeom>
          </p:spPr>
        </p:pic>
        <p:cxnSp>
          <p:nvCxnSpPr>
            <p:cNvPr id="55" name="Straight Connector 54">
              <a:extLst>
                <a:ext uri="{FF2B5EF4-FFF2-40B4-BE49-F238E27FC236}">
                  <a16:creationId xmlns:a16="http://schemas.microsoft.com/office/drawing/2014/main" id="{6B0DE01A-1737-0E00-BE4D-8A42CF70B02F}"/>
                </a:ext>
              </a:extLst>
            </p:cNvPr>
            <p:cNvCxnSpPr>
              <a:cxnSpLocks/>
            </p:cNvCxnSpPr>
            <p:nvPr/>
          </p:nvCxnSpPr>
          <p:spPr>
            <a:xfrm>
              <a:off x="10676830" y="252764"/>
              <a:ext cx="0" cy="389492"/>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pic>
        <p:nvPicPr>
          <p:cNvPr id="56" name="Picture 55" descr="A green and blue logo&#10;&#10;AI-generated content may be incorrect.">
            <a:extLst>
              <a:ext uri="{FF2B5EF4-FFF2-40B4-BE49-F238E27FC236}">
                <a16:creationId xmlns:a16="http://schemas.microsoft.com/office/drawing/2014/main" id="{C6433A43-5323-BA32-7C61-2029B79CFA8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5250" y="1514527"/>
            <a:ext cx="795067" cy="899681"/>
          </a:xfrm>
          <a:prstGeom prst="rect">
            <a:avLst/>
          </a:prstGeom>
        </p:spPr>
      </p:pic>
      <p:pic>
        <p:nvPicPr>
          <p:cNvPr id="50" name="Picture 49">
            <a:extLst>
              <a:ext uri="{FF2B5EF4-FFF2-40B4-BE49-F238E27FC236}">
                <a16:creationId xmlns:a16="http://schemas.microsoft.com/office/drawing/2014/main" id="{957713AE-DD85-5648-662D-4753F7A3473A}"/>
              </a:ext>
            </a:extLst>
          </p:cNvPr>
          <p:cNvPicPr>
            <a:picLocks noChangeAspect="1"/>
          </p:cNvPicPr>
          <p:nvPr/>
        </p:nvPicPr>
        <p:blipFill>
          <a:blip r:embed="rId10"/>
          <a:stretch>
            <a:fillRect/>
          </a:stretch>
        </p:blipFill>
        <p:spPr>
          <a:xfrm>
            <a:off x="1887390" y="1793931"/>
            <a:ext cx="1000159" cy="554351"/>
          </a:xfrm>
          <a:prstGeom prst="rect">
            <a:avLst/>
          </a:prstGeom>
        </p:spPr>
      </p:pic>
    </p:spTree>
    <p:extLst>
      <p:ext uri="{BB962C8B-B14F-4D97-AF65-F5344CB8AC3E}">
        <p14:creationId xmlns:p14="http://schemas.microsoft.com/office/powerpoint/2010/main" val="5364609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16463-9C9A-C134-77CB-03576A53719E}"/>
            </a:ext>
          </a:extLst>
        </p:cNvPr>
        <p:cNvGrpSpPr/>
        <p:nvPr/>
      </p:nvGrpSpPr>
      <p:grpSpPr>
        <a:xfrm>
          <a:off x="0" y="0"/>
          <a:ext cx="0" cy="0"/>
          <a:chOff x="0" y="0"/>
          <a:chExt cx="0" cy="0"/>
        </a:xfrm>
      </p:grpSpPr>
      <p:pic>
        <p:nvPicPr>
          <p:cNvPr id="2" name="Image 0" descr=" ">
            <a:extLst>
              <a:ext uri="{FF2B5EF4-FFF2-40B4-BE49-F238E27FC236}">
                <a16:creationId xmlns:a16="http://schemas.microsoft.com/office/drawing/2014/main" id="{C0BD3DB8-0DBA-2F64-83A8-292A37333B4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24255" y="3000452"/>
            <a:ext cx="285758" cy="329920"/>
          </a:xfrm>
          <a:prstGeom prst="rect">
            <a:avLst/>
          </a:prstGeom>
        </p:spPr>
      </p:pic>
      <p:pic>
        <p:nvPicPr>
          <p:cNvPr id="5" name="Image 3" descr=" ">
            <a:extLst>
              <a:ext uri="{FF2B5EF4-FFF2-40B4-BE49-F238E27FC236}">
                <a16:creationId xmlns:a16="http://schemas.microsoft.com/office/drawing/2014/main" id="{9932D5F2-7440-796A-AF61-F6E3F75FC12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99022" y="1630109"/>
            <a:ext cx="1524042" cy="3466761"/>
          </a:xfrm>
          <a:prstGeom prst="rect">
            <a:avLst/>
          </a:prstGeom>
        </p:spPr>
      </p:pic>
      <p:pic>
        <p:nvPicPr>
          <p:cNvPr id="6" name="Image 4" descr=" ">
            <a:extLst>
              <a:ext uri="{FF2B5EF4-FFF2-40B4-BE49-F238E27FC236}">
                <a16:creationId xmlns:a16="http://schemas.microsoft.com/office/drawing/2014/main" id="{D51DE30A-6418-522A-F8A5-5B7A94FCC4E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829764" y="1584416"/>
            <a:ext cx="438162" cy="2847697"/>
          </a:xfrm>
          <a:prstGeom prst="rect">
            <a:avLst/>
          </a:prstGeom>
        </p:spPr>
      </p:pic>
      <p:pic>
        <p:nvPicPr>
          <p:cNvPr id="7" name="Image 5" descr=" ">
            <a:extLst>
              <a:ext uri="{FF2B5EF4-FFF2-40B4-BE49-F238E27FC236}">
                <a16:creationId xmlns:a16="http://schemas.microsoft.com/office/drawing/2014/main" id="{1C7B1ED8-7E0E-E6B0-7D00-59904C51C6A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428941" y="1584416"/>
            <a:ext cx="590566" cy="3142943"/>
          </a:xfrm>
          <a:prstGeom prst="rect">
            <a:avLst/>
          </a:prstGeom>
        </p:spPr>
      </p:pic>
      <p:pic>
        <p:nvPicPr>
          <p:cNvPr id="8" name="Image 6" descr=" ">
            <a:extLst>
              <a:ext uri="{FF2B5EF4-FFF2-40B4-BE49-F238E27FC236}">
                <a16:creationId xmlns:a16="http://schemas.microsoft.com/office/drawing/2014/main" id="{1CD112EA-3ACE-C701-C3D4-E04915A049C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286367" y="1534951"/>
            <a:ext cx="2228911" cy="3142943"/>
          </a:xfrm>
          <a:prstGeom prst="rect">
            <a:avLst/>
          </a:prstGeom>
        </p:spPr>
      </p:pic>
      <p:pic>
        <p:nvPicPr>
          <p:cNvPr id="9" name="Image 7" descr=" ">
            <a:extLst>
              <a:ext uri="{FF2B5EF4-FFF2-40B4-BE49-F238E27FC236}">
                <a16:creationId xmlns:a16="http://schemas.microsoft.com/office/drawing/2014/main" id="{A2F5DBD6-35CC-4541-0056-D05E5EDC830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267316" y="1027829"/>
            <a:ext cx="2228911" cy="356581"/>
          </a:xfrm>
          <a:prstGeom prst="rect">
            <a:avLst/>
          </a:prstGeom>
        </p:spPr>
      </p:pic>
      <p:pic>
        <p:nvPicPr>
          <p:cNvPr id="10" name="Image 8" descr=" ">
            <a:extLst>
              <a:ext uri="{FF2B5EF4-FFF2-40B4-BE49-F238E27FC236}">
                <a16:creationId xmlns:a16="http://schemas.microsoft.com/office/drawing/2014/main" id="{05477194-64F3-007C-C978-8E3D20624AB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72429" y="1027829"/>
            <a:ext cx="1695497" cy="356581"/>
          </a:xfrm>
          <a:prstGeom prst="rect">
            <a:avLst/>
          </a:prstGeom>
        </p:spPr>
      </p:pic>
      <p:pic>
        <p:nvPicPr>
          <p:cNvPr id="11" name="Image 9" descr=" ">
            <a:extLst>
              <a:ext uri="{FF2B5EF4-FFF2-40B4-BE49-F238E27FC236}">
                <a16:creationId xmlns:a16="http://schemas.microsoft.com/office/drawing/2014/main" id="{19301ABB-D41F-2F1E-DE0B-733B47359C9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325077" y="1027829"/>
            <a:ext cx="1428789" cy="356581"/>
          </a:xfrm>
          <a:prstGeom prst="rect">
            <a:avLst/>
          </a:prstGeom>
        </p:spPr>
      </p:pic>
      <p:pic>
        <p:nvPicPr>
          <p:cNvPr id="12" name="Image 10" descr=" ">
            <a:extLst>
              <a:ext uri="{FF2B5EF4-FFF2-40B4-BE49-F238E27FC236}">
                <a16:creationId xmlns:a16="http://schemas.microsoft.com/office/drawing/2014/main" id="{F586757A-2CB1-96FA-57AD-E15DE9A73FF8}"/>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286215" y="1584416"/>
            <a:ext cx="781071" cy="3142943"/>
          </a:xfrm>
          <a:prstGeom prst="rect">
            <a:avLst/>
          </a:prstGeom>
        </p:spPr>
      </p:pic>
      <p:pic>
        <p:nvPicPr>
          <p:cNvPr id="13" name="Image 11" descr=" ">
            <a:extLst>
              <a:ext uri="{FF2B5EF4-FFF2-40B4-BE49-F238E27FC236}">
                <a16:creationId xmlns:a16="http://schemas.microsoft.com/office/drawing/2014/main" id="{450B2A03-80C5-2AC1-DC99-3EE8024EA6F0}"/>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9944372" y="632009"/>
            <a:ext cx="304808" cy="4419168"/>
          </a:xfrm>
          <a:prstGeom prst="rect">
            <a:avLst/>
          </a:prstGeom>
        </p:spPr>
      </p:pic>
      <p:pic>
        <p:nvPicPr>
          <p:cNvPr id="15" name="Image 13" descr=" ">
            <a:extLst>
              <a:ext uri="{FF2B5EF4-FFF2-40B4-BE49-F238E27FC236}">
                <a16:creationId xmlns:a16="http://schemas.microsoft.com/office/drawing/2014/main" id="{42EB7560-646B-46D2-BE84-7EEE89E1201F}"/>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744494" y="632009"/>
            <a:ext cx="304808" cy="4419168"/>
          </a:xfrm>
          <a:prstGeom prst="rect">
            <a:avLst/>
          </a:prstGeom>
        </p:spPr>
      </p:pic>
      <p:pic>
        <p:nvPicPr>
          <p:cNvPr id="16" name="Image 14" descr=" ">
            <a:extLst>
              <a:ext uri="{FF2B5EF4-FFF2-40B4-BE49-F238E27FC236}">
                <a16:creationId xmlns:a16="http://schemas.microsoft.com/office/drawing/2014/main" id="{8CFD6D1B-EBAE-5792-E558-79BE26859F4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0344433" y="632009"/>
            <a:ext cx="304808" cy="4419168"/>
          </a:xfrm>
          <a:prstGeom prst="rect">
            <a:avLst/>
          </a:prstGeom>
        </p:spPr>
      </p:pic>
      <p:pic>
        <p:nvPicPr>
          <p:cNvPr id="17" name="Image 15" descr=" ">
            <a:extLst>
              <a:ext uri="{FF2B5EF4-FFF2-40B4-BE49-F238E27FC236}">
                <a16:creationId xmlns:a16="http://schemas.microsoft.com/office/drawing/2014/main" id="{2F2CE571-13D6-0E02-AAAB-407011365CD6}"/>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00337" y="5214334"/>
            <a:ext cx="9106149" cy="304770"/>
          </a:xfrm>
          <a:prstGeom prst="rect">
            <a:avLst/>
          </a:prstGeom>
        </p:spPr>
      </p:pic>
      <p:pic>
        <p:nvPicPr>
          <p:cNvPr id="18" name="Image 16" descr=" ">
            <a:extLst>
              <a:ext uri="{FF2B5EF4-FFF2-40B4-BE49-F238E27FC236}">
                <a16:creationId xmlns:a16="http://schemas.microsoft.com/office/drawing/2014/main" id="{0ACBC730-C304-E6EB-F376-29A28A239910}"/>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1144555" y="632009"/>
            <a:ext cx="304808" cy="4419168"/>
          </a:xfrm>
          <a:prstGeom prst="rect">
            <a:avLst/>
          </a:prstGeom>
        </p:spPr>
      </p:pic>
      <p:pic>
        <p:nvPicPr>
          <p:cNvPr id="19" name="Image 17" descr=" ">
            <a:extLst>
              <a:ext uri="{FF2B5EF4-FFF2-40B4-BE49-F238E27FC236}">
                <a16:creationId xmlns:a16="http://schemas.microsoft.com/office/drawing/2014/main" id="{63409F40-A619-5768-B128-6AB4385DC900}"/>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3238396" y="1027829"/>
            <a:ext cx="837675" cy="356581"/>
          </a:xfrm>
          <a:prstGeom prst="rect">
            <a:avLst/>
          </a:prstGeom>
        </p:spPr>
      </p:pic>
      <p:sp>
        <p:nvSpPr>
          <p:cNvPr id="20" name="Shape 0">
            <a:extLst>
              <a:ext uri="{FF2B5EF4-FFF2-40B4-BE49-F238E27FC236}">
                <a16:creationId xmlns:a16="http://schemas.microsoft.com/office/drawing/2014/main" id="{1479AFCC-D198-CE8C-BECC-77B7EACB0079}"/>
              </a:ext>
            </a:extLst>
          </p:cNvPr>
          <p:cNvSpPr/>
          <p:nvPr/>
        </p:nvSpPr>
        <p:spPr>
          <a:xfrm>
            <a:off x="4162539" y="629723"/>
            <a:ext cx="4162581" cy="4256370"/>
          </a:xfrm>
          <a:prstGeom prst="roundRect">
            <a:avLst>
              <a:gd name="adj" fmla="val 2400"/>
            </a:avLst>
          </a:prstGeom>
          <a:noFill/>
          <a:ln w="28575">
            <a:solidFill>
              <a:srgbClr val="F758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1">
            <a:extLst>
              <a:ext uri="{FF2B5EF4-FFF2-40B4-BE49-F238E27FC236}">
                <a16:creationId xmlns:a16="http://schemas.microsoft.com/office/drawing/2014/main" id="{9AFE2B66-9915-967B-1982-A9F02C25002C}"/>
              </a:ext>
            </a:extLst>
          </p:cNvPr>
          <p:cNvSpPr/>
          <p:nvPr/>
        </p:nvSpPr>
        <p:spPr>
          <a:xfrm rot="10800000">
            <a:off x="2571821" y="2136812"/>
            <a:ext cx="304808" cy="2038151"/>
          </a:xfrm>
          <a:prstGeom prst="roundRect">
            <a:avLst>
              <a:gd name="adj" fmla="val 6749"/>
            </a:avLst>
          </a:prstGeom>
          <a:solidFill>
            <a:srgbClr val="00B0F0">
              <a:alpha val="100000"/>
            </a:srgbClr>
          </a:solid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Shape 2">
            <a:extLst>
              <a:ext uri="{FF2B5EF4-FFF2-40B4-BE49-F238E27FC236}">
                <a16:creationId xmlns:a16="http://schemas.microsoft.com/office/drawing/2014/main" id="{788C31BA-5A50-E057-3F89-6F19E3BDE59A}"/>
              </a:ext>
            </a:extLst>
          </p:cNvPr>
          <p:cNvSpPr/>
          <p:nvPr/>
        </p:nvSpPr>
        <p:spPr>
          <a:xfrm rot="5400000">
            <a:off x="5238566" y="899743"/>
            <a:ext cx="304808" cy="2038151"/>
          </a:xfrm>
          <a:prstGeom prst="roundRect">
            <a:avLst>
              <a:gd name="adj" fmla="val 6749"/>
            </a:avLst>
          </a:prstGeom>
          <a:no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Shape 3">
            <a:extLst>
              <a:ext uri="{FF2B5EF4-FFF2-40B4-BE49-F238E27FC236}">
                <a16:creationId xmlns:a16="http://schemas.microsoft.com/office/drawing/2014/main" id="{65AF372A-7BBE-C10C-26C4-DCCD5F7FC41C}"/>
              </a:ext>
            </a:extLst>
          </p:cNvPr>
          <p:cNvSpPr/>
          <p:nvPr/>
        </p:nvSpPr>
        <p:spPr>
          <a:xfrm rot="5400000">
            <a:off x="5229369" y="2784449"/>
            <a:ext cx="304808" cy="2038151"/>
          </a:xfrm>
          <a:prstGeom prst="roundRect">
            <a:avLst>
              <a:gd name="adj" fmla="val 6749"/>
            </a:avLst>
          </a:prstGeom>
          <a:no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Shape 4">
            <a:extLst>
              <a:ext uri="{FF2B5EF4-FFF2-40B4-BE49-F238E27FC236}">
                <a16:creationId xmlns:a16="http://schemas.microsoft.com/office/drawing/2014/main" id="{9957F46F-98A5-3BA0-C390-4CCF6330D903}"/>
              </a:ext>
            </a:extLst>
          </p:cNvPr>
          <p:cNvSpPr/>
          <p:nvPr/>
        </p:nvSpPr>
        <p:spPr>
          <a:xfrm rot="5400000">
            <a:off x="5067439" y="2136812"/>
            <a:ext cx="628667" cy="2038151"/>
          </a:xfrm>
          <a:prstGeom prst="roundRect">
            <a:avLst>
              <a:gd name="adj" fmla="val 3272"/>
            </a:avLst>
          </a:prstGeom>
          <a:no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Shape 5">
            <a:extLst>
              <a:ext uri="{FF2B5EF4-FFF2-40B4-BE49-F238E27FC236}">
                <a16:creationId xmlns:a16="http://schemas.microsoft.com/office/drawing/2014/main" id="{CF529B69-B8D1-0715-A103-8E22FF3F2870}"/>
              </a:ext>
            </a:extLst>
          </p:cNvPr>
          <p:cNvSpPr/>
          <p:nvPr/>
        </p:nvSpPr>
        <p:spPr>
          <a:xfrm rot="5400000">
            <a:off x="4495922" y="2993979"/>
            <a:ext cx="266707" cy="323818"/>
          </a:xfrm>
          <a:prstGeom prst="rect">
            <a:avLst/>
          </a:prstGeom>
          <a:no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Shape 6">
            <a:extLst>
              <a:ext uri="{FF2B5EF4-FFF2-40B4-BE49-F238E27FC236}">
                <a16:creationId xmlns:a16="http://schemas.microsoft.com/office/drawing/2014/main" id="{F59A5026-31E3-1C12-AB30-A701AD1AC844}"/>
              </a:ext>
            </a:extLst>
          </p:cNvPr>
          <p:cNvSpPr/>
          <p:nvPr/>
        </p:nvSpPr>
        <p:spPr>
          <a:xfrm rot="5400000">
            <a:off x="5167453" y="2960644"/>
            <a:ext cx="266707" cy="390487"/>
          </a:xfrm>
          <a:prstGeom prst="rect">
            <a:avLst/>
          </a:prstGeom>
          <a:no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Shape 7">
            <a:extLst>
              <a:ext uri="{FF2B5EF4-FFF2-40B4-BE49-F238E27FC236}">
                <a16:creationId xmlns:a16="http://schemas.microsoft.com/office/drawing/2014/main" id="{BC5D8AFC-5839-817F-79E9-017587AC8BDE}"/>
              </a:ext>
            </a:extLst>
          </p:cNvPr>
          <p:cNvSpPr/>
          <p:nvPr/>
        </p:nvSpPr>
        <p:spPr>
          <a:xfrm rot="5400000">
            <a:off x="5929474" y="2903500"/>
            <a:ext cx="266707" cy="504776"/>
          </a:xfrm>
          <a:prstGeom prst="rect">
            <a:avLst/>
          </a:prstGeom>
          <a:no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Text 9">
            <a:extLst>
              <a:ext uri="{FF2B5EF4-FFF2-40B4-BE49-F238E27FC236}">
                <a16:creationId xmlns:a16="http://schemas.microsoft.com/office/drawing/2014/main" id="{2C427659-4E98-354E-6D56-C6B0E06ADB8F}"/>
              </a:ext>
            </a:extLst>
          </p:cNvPr>
          <p:cNvSpPr/>
          <p:nvPr/>
        </p:nvSpPr>
        <p:spPr>
          <a:xfrm>
            <a:off x="5875913" y="723126"/>
            <a:ext cx="2630619" cy="18210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alpha val="100000"/>
                  </a:srgbClr>
                </a:solidFill>
                <a:effectLst/>
                <a:uLnTx/>
                <a:uFillTx/>
                <a:latin typeface="Open Sans Bold" pitchFamily="34" charset="0"/>
                <a:ea typeface="Open Sans Bold" pitchFamily="34" charset="-122"/>
                <a:cs typeface="Open Sans Bold" pitchFamily="34" charset="-120"/>
              </a:rPr>
              <a:t>Microsoft Fabric</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Text 12">
            <a:extLst>
              <a:ext uri="{FF2B5EF4-FFF2-40B4-BE49-F238E27FC236}">
                <a16:creationId xmlns:a16="http://schemas.microsoft.com/office/drawing/2014/main" id="{D235C7C1-DD35-D2C1-E6B9-70E4B507043A}"/>
              </a:ext>
            </a:extLst>
          </p:cNvPr>
          <p:cNvSpPr/>
          <p:nvPr/>
        </p:nvSpPr>
        <p:spPr>
          <a:xfrm rot="5400000">
            <a:off x="2163351" y="3098418"/>
            <a:ext cx="1085880"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Realtime Streaming</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Text 13">
            <a:extLst>
              <a:ext uri="{FF2B5EF4-FFF2-40B4-BE49-F238E27FC236}">
                <a16:creationId xmlns:a16="http://schemas.microsoft.com/office/drawing/2014/main" id="{C0837EE4-A41E-73AE-FEFC-E03678D34A03}"/>
              </a:ext>
            </a:extLst>
          </p:cNvPr>
          <p:cNvSpPr/>
          <p:nvPr/>
        </p:nvSpPr>
        <p:spPr>
          <a:xfrm rot="21600000">
            <a:off x="4848388" y="1855573"/>
            <a:ext cx="962051"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Batch Processing</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Text 14">
            <a:extLst>
              <a:ext uri="{FF2B5EF4-FFF2-40B4-BE49-F238E27FC236}">
                <a16:creationId xmlns:a16="http://schemas.microsoft.com/office/drawing/2014/main" id="{83D6529D-01B5-EBD4-3346-0C92A8F5DFDB}"/>
              </a:ext>
            </a:extLst>
          </p:cNvPr>
          <p:cNvSpPr/>
          <p:nvPr/>
        </p:nvSpPr>
        <p:spPr>
          <a:xfrm rot="21600000">
            <a:off x="4885286" y="3736856"/>
            <a:ext cx="990627"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Contextualisation</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Text 15">
            <a:extLst>
              <a:ext uri="{FF2B5EF4-FFF2-40B4-BE49-F238E27FC236}">
                <a16:creationId xmlns:a16="http://schemas.microsoft.com/office/drawing/2014/main" id="{AF04B96D-EECD-BDFD-B4F1-FF26BA146C6F}"/>
              </a:ext>
            </a:extLst>
          </p:cNvPr>
          <p:cNvSpPr/>
          <p:nvPr/>
        </p:nvSpPr>
        <p:spPr>
          <a:xfrm rot="21600000">
            <a:off x="4480582" y="4234120"/>
            <a:ext cx="1803449"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Model Deployment from Edge on Cloud</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Text 16">
            <a:extLst>
              <a:ext uri="{FF2B5EF4-FFF2-40B4-BE49-F238E27FC236}">
                <a16:creationId xmlns:a16="http://schemas.microsoft.com/office/drawing/2014/main" id="{7750878B-9B83-63F0-AA44-4FB19D83BCF6}"/>
              </a:ext>
            </a:extLst>
          </p:cNvPr>
          <p:cNvSpPr/>
          <p:nvPr/>
        </p:nvSpPr>
        <p:spPr>
          <a:xfrm rot="21600000">
            <a:off x="4472231" y="3101366"/>
            <a:ext cx="323859"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Raw</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Text 17">
            <a:extLst>
              <a:ext uri="{FF2B5EF4-FFF2-40B4-BE49-F238E27FC236}">
                <a16:creationId xmlns:a16="http://schemas.microsoft.com/office/drawing/2014/main" id="{E2621CCD-8DC5-5292-C12D-9F3400274B2C}"/>
              </a:ext>
            </a:extLst>
          </p:cNvPr>
          <p:cNvSpPr/>
          <p:nvPr/>
        </p:nvSpPr>
        <p:spPr>
          <a:xfrm rot="21600000">
            <a:off x="5123418" y="3098743"/>
            <a:ext cx="352435"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Clean</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Text 18">
            <a:extLst>
              <a:ext uri="{FF2B5EF4-FFF2-40B4-BE49-F238E27FC236}">
                <a16:creationId xmlns:a16="http://schemas.microsoft.com/office/drawing/2014/main" id="{F79DA803-04C4-F148-2D8A-A57CC808D982}"/>
              </a:ext>
            </a:extLst>
          </p:cNvPr>
          <p:cNvSpPr/>
          <p:nvPr/>
        </p:nvSpPr>
        <p:spPr>
          <a:xfrm rot="21600000">
            <a:off x="5828008" y="3098743"/>
            <a:ext cx="466738"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Curated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Shape 19">
            <a:extLst>
              <a:ext uri="{FF2B5EF4-FFF2-40B4-BE49-F238E27FC236}">
                <a16:creationId xmlns:a16="http://schemas.microsoft.com/office/drawing/2014/main" id="{55F762B7-6E07-9F6F-FA0A-121F9FEADB98}"/>
              </a:ext>
            </a:extLst>
          </p:cNvPr>
          <p:cNvSpPr/>
          <p:nvPr/>
        </p:nvSpPr>
        <p:spPr>
          <a:xfrm rot="10800000">
            <a:off x="3448145" y="1746325"/>
            <a:ext cx="457212" cy="885739"/>
          </a:xfrm>
          <a:prstGeom prst="roundRect">
            <a:avLst>
              <a:gd name="adj" fmla="val 4499"/>
            </a:avLst>
          </a:prstGeom>
          <a:no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Shape 20">
            <a:extLst>
              <a:ext uri="{FF2B5EF4-FFF2-40B4-BE49-F238E27FC236}">
                <a16:creationId xmlns:a16="http://schemas.microsoft.com/office/drawing/2014/main" id="{79C46613-B0C4-E718-0AEF-E0A1F742F2BD}"/>
              </a:ext>
            </a:extLst>
          </p:cNvPr>
          <p:cNvSpPr/>
          <p:nvPr/>
        </p:nvSpPr>
        <p:spPr>
          <a:xfrm rot="10800000">
            <a:off x="3448145" y="2717780"/>
            <a:ext cx="457212" cy="885739"/>
          </a:xfrm>
          <a:prstGeom prst="roundRect">
            <a:avLst>
              <a:gd name="adj" fmla="val 4499"/>
            </a:avLst>
          </a:prstGeom>
          <a:no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Shape 21">
            <a:extLst>
              <a:ext uri="{FF2B5EF4-FFF2-40B4-BE49-F238E27FC236}">
                <a16:creationId xmlns:a16="http://schemas.microsoft.com/office/drawing/2014/main" id="{12AD31A0-2D8A-81A9-FD8A-C3930154F63F}"/>
              </a:ext>
            </a:extLst>
          </p:cNvPr>
          <p:cNvSpPr/>
          <p:nvPr/>
        </p:nvSpPr>
        <p:spPr>
          <a:xfrm rot="10800000">
            <a:off x="3448145" y="3689235"/>
            <a:ext cx="457212" cy="885739"/>
          </a:xfrm>
          <a:prstGeom prst="roundRect">
            <a:avLst>
              <a:gd name="adj" fmla="val 4499"/>
            </a:avLst>
          </a:prstGeom>
          <a:no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Text 22">
            <a:extLst>
              <a:ext uri="{FF2B5EF4-FFF2-40B4-BE49-F238E27FC236}">
                <a16:creationId xmlns:a16="http://schemas.microsoft.com/office/drawing/2014/main" id="{00F29140-EB0D-1176-2C83-A9D327841F0E}"/>
              </a:ext>
            </a:extLst>
          </p:cNvPr>
          <p:cNvSpPr/>
          <p:nvPr/>
        </p:nvSpPr>
        <p:spPr>
          <a:xfrm rot="5400000">
            <a:off x="3311201" y="2067576"/>
            <a:ext cx="714394" cy="238102"/>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AI/Applications</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Text 23">
            <a:extLst>
              <a:ext uri="{FF2B5EF4-FFF2-40B4-BE49-F238E27FC236}">
                <a16:creationId xmlns:a16="http://schemas.microsoft.com/office/drawing/2014/main" id="{9D22C347-1904-0DFC-6681-EC41F2DD8E87}"/>
              </a:ext>
            </a:extLst>
          </p:cNvPr>
          <p:cNvSpPr/>
          <p:nvPr/>
        </p:nvSpPr>
        <p:spPr>
          <a:xfrm rot="21600000">
            <a:off x="3832834" y="5299888"/>
            <a:ext cx="3048083"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Catalog with Active Metadata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Text 24">
            <a:extLst>
              <a:ext uri="{FF2B5EF4-FFF2-40B4-BE49-F238E27FC236}">
                <a16:creationId xmlns:a16="http://schemas.microsoft.com/office/drawing/2014/main" id="{2B01930B-BE29-4ED9-E92E-1F2578FCB4AF}"/>
              </a:ext>
            </a:extLst>
          </p:cNvPr>
          <p:cNvSpPr/>
          <p:nvPr/>
        </p:nvSpPr>
        <p:spPr>
          <a:xfrm rot="21600000">
            <a:off x="3841694" y="5541232"/>
            <a:ext cx="3048083"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Observability and Data Operations</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Text 25">
            <a:extLst>
              <a:ext uri="{FF2B5EF4-FFF2-40B4-BE49-F238E27FC236}">
                <a16:creationId xmlns:a16="http://schemas.microsoft.com/office/drawing/2014/main" id="{1D5C37CB-A122-D5B4-9B82-F4E1A4A517A4}"/>
              </a:ext>
            </a:extLst>
          </p:cNvPr>
          <p:cNvSpPr/>
          <p:nvPr/>
        </p:nvSpPr>
        <p:spPr>
          <a:xfrm rot="21600000">
            <a:off x="3323963" y="1045766"/>
            <a:ext cx="680498" cy="33651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MS Azure IOT</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Operations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Text 26">
            <a:extLst>
              <a:ext uri="{FF2B5EF4-FFF2-40B4-BE49-F238E27FC236}">
                <a16:creationId xmlns:a16="http://schemas.microsoft.com/office/drawing/2014/main" id="{48FB1E63-A09A-1F22-2107-774685CA7A9A}"/>
              </a:ext>
            </a:extLst>
          </p:cNvPr>
          <p:cNvSpPr/>
          <p:nvPr/>
        </p:nvSpPr>
        <p:spPr>
          <a:xfrm rot="21600000">
            <a:off x="4794916" y="1160981"/>
            <a:ext cx="1174782"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Lakehouse on Cloud</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Text 27">
            <a:extLst>
              <a:ext uri="{FF2B5EF4-FFF2-40B4-BE49-F238E27FC236}">
                <a16:creationId xmlns:a16="http://schemas.microsoft.com/office/drawing/2014/main" id="{59971E9C-7D2B-1984-AA9C-B4FD4831FC56}"/>
              </a:ext>
            </a:extLst>
          </p:cNvPr>
          <p:cNvSpPr/>
          <p:nvPr/>
        </p:nvSpPr>
        <p:spPr>
          <a:xfrm rot="21600000">
            <a:off x="6830647" y="1171910"/>
            <a:ext cx="1174782"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Application and Services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Text 28">
            <a:extLst>
              <a:ext uri="{FF2B5EF4-FFF2-40B4-BE49-F238E27FC236}">
                <a16:creationId xmlns:a16="http://schemas.microsoft.com/office/drawing/2014/main" id="{ABD6792A-EFBF-B021-5464-8DFE909855CE}"/>
              </a:ext>
            </a:extLst>
          </p:cNvPr>
          <p:cNvSpPr/>
          <p:nvPr/>
        </p:nvSpPr>
        <p:spPr>
          <a:xfrm rot="21600000">
            <a:off x="8453570" y="1119318"/>
            <a:ext cx="1174782" cy="193656"/>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Inform Decision Makers/Support Decision making</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Text 29">
            <a:extLst>
              <a:ext uri="{FF2B5EF4-FFF2-40B4-BE49-F238E27FC236}">
                <a16:creationId xmlns:a16="http://schemas.microsoft.com/office/drawing/2014/main" id="{CA7B9958-1438-5479-A060-70C9899BAEF3}"/>
              </a:ext>
            </a:extLst>
          </p:cNvPr>
          <p:cNvSpPr/>
          <p:nvPr/>
        </p:nvSpPr>
        <p:spPr>
          <a:xfrm rot="5400000">
            <a:off x="7529060" y="2982011"/>
            <a:ext cx="1012853" cy="193656"/>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Insights Serving Layer through Integration</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GenAI</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Text 30">
            <a:extLst>
              <a:ext uri="{FF2B5EF4-FFF2-40B4-BE49-F238E27FC236}">
                <a16:creationId xmlns:a16="http://schemas.microsoft.com/office/drawing/2014/main" id="{435B499D-9CFB-F6B3-5C35-78170EDC4AFC}"/>
              </a:ext>
            </a:extLst>
          </p:cNvPr>
          <p:cNvSpPr/>
          <p:nvPr/>
        </p:nvSpPr>
        <p:spPr>
          <a:xfrm rot="5400000">
            <a:off x="8911969" y="2772757"/>
            <a:ext cx="2352739"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Governance, Security and Compliance</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Text 31">
            <a:extLst>
              <a:ext uri="{FF2B5EF4-FFF2-40B4-BE49-F238E27FC236}">
                <a16:creationId xmlns:a16="http://schemas.microsoft.com/office/drawing/2014/main" id="{63E28ABF-92C1-1188-2E10-A4D51A9364C2}"/>
              </a:ext>
            </a:extLst>
          </p:cNvPr>
          <p:cNvSpPr/>
          <p:nvPr/>
        </p:nvSpPr>
        <p:spPr>
          <a:xfrm rot="5400000">
            <a:off x="9021510" y="2779361"/>
            <a:ext cx="3733902"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Strategy, Domain Consulting, Technology &amp; Analytics Consulting</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Text 32">
            <a:extLst>
              <a:ext uri="{FF2B5EF4-FFF2-40B4-BE49-F238E27FC236}">
                <a16:creationId xmlns:a16="http://schemas.microsoft.com/office/drawing/2014/main" id="{94506B0A-56D9-4B5D-9499-252D59320E6A}"/>
              </a:ext>
            </a:extLst>
          </p:cNvPr>
          <p:cNvSpPr/>
          <p:nvPr/>
        </p:nvSpPr>
        <p:spPr>
          <a:xfrm rot="5400000">
            <a:off x="9693125" y="2772757"/>
            <a:ext cx="1590718"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Enterprise Data Architecture</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Text 33">
            <a:extLst>
              <a:ext uri="{FF2B5EF4-FFF2-40B4-BE49-F238E27FC236}">
                <a16:creationId xmlns:a16="http://schemas.microsoft.com/office/drawing/2014/main" id="{45F6EA35-20BB-D1EE-EEEF-9BF5B75DA2BF}"/>
              </a:ext>
            </a:extLst>
          </p:cNvPr>
          <p:cNvSpPr/>
          <p:nvPr/>
        </p:nvSpPr>
        <p:spPr>
          <a:xfrm rot="5400000">
            <a:off x="10312211" y="2774432"/>
            <a:ext cx="1952678"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Program and Change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Text 34">
            <a:extLst>
              <a:ext uri="{FF2B5EF4-FFF2-40B4-BE49-F238E27FC236}">
                <a16:creationId xmlns:a16="http://schemas.microsoft.com/office/drawing/2014/main" id="{5F508182-4A59-AA39-1FA1-DB872F04E193}"/>
              </a:ext>
            </a:extLst>
          </p:cNvPr>
          <p:cNvSpPr/>
          <p:nvPr/>
        </p:nvSpPr>
        <p:spPr>
          <a:xfrm rot="5400000">
            <a:off x="3292094" y="3045868"/>
            <a:ext cx="752495" cy="238102"/>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Text 35">
            <a:extLst>
              <a:ext uri="{FF2B5EF4-FFF2-40B4-BE49-F238E27FC236}">
                <a16:creationId xmlns:a16="http://schemas.microsoft.com/office/drawing/2014/main" id="{8B7CD601-AD1C-8345-994B-F05CF9E0D13E}"/>
              </a:ext>
            </a:extLst>
          </p:cNvPr>
          <p:cNvSpPr/>
          <p:nvPr/>
        </p:nvSpPr>
        <p:spPr>
          <a:xfrm rot="5400000">
            <a:off x="3339720" y="4047030"/>
            <a:ext cx="638192" cy="17143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Cloud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5" name="Image 24" descr=" ">
            <a:extLst>
              <a:ext uri="{FF2B5EF4-FFF2-40B4-BE49-F238E27FC236}">
                <a16:creationId xmlns:a16="http://schemas.microsoft.com/office/drawing/2014/main" id="{124CF1F2-8353-81D0-B3BF-27FA1CECCCF2}"/>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677207" y="3336845"/>
            <a:ext cx="939438" cy="380963"/>
          </a:xfrm>
          <a:prstGeom prst="rect">
            <a:avLst/>
          </a:prstGeom>
        </p:spPr>
      </p:pic>
      <p:pic>
        <p:nvPicPr>
          <p:cNvPr id="66" name="Image 25" descr=" ">
            <a:extLst>
              <a:ext uri="{FF2B5EF4-FFF2-40B4-BE49-F238E27FC236}">
                <a16:creationId xmlns:a16="http://schemas.microsoft.com/office/drawing/2014/main" id="{404ACF77-92D5-04F4-6CF4-034C5A3126F6}"/>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6677207" y="2232053"/>
            <a:ext cx="939438" cy="380963"/>
          </a:xfrm>
          <a:prstGeom prst="rect">
            <a:avLst/>
          </a:prstGeom>
        </p:spPr>
      </p:pic>
      <p:pic>
        <p:nvPicPr>
          <p:cNvPr id="67" name="Image 26" descr=" ">
            <a:extLst>
              <a:ext uri="{FF2B5EF4-FFF2-40B4-BE49-F238E27FC236}">
                <a16:creationId xmlns:a16="http://schemas.microsoft.com/office/drawing/2014/main" id="{6A03A6BB-57AF-0FA1-724C-0904238BB494}"/>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677207" y="3889241"/>
            <a:ext cx="939438" cy="380963"/>
          </a:xfrm>
          <a:prstGeom prst="rect">
            <a:avLst/>
          </a:prstGeom>
        </p:spPr>
      </p:pic>
      <p:pic>
        <p:nvPicPr>
          <p:cNvPr id="68" name="Image 27" descr=" ">
            <a:extLst>
              <a:ext uri="{FF2B5EF4-FFF2-40B4-BE49-F238E27FC236}">
                <a16:creationId xmlns:a16="http://schemas.microsoft.com/office/drawing/2014/main" id="{0C3E082D-B172-D686-F17C-B53EA61583E3}"/>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6677207" y="2784449"/>
            <a:ext cx="939438" cy="380963"/>
          </a:xfrm>
          <a:prstGeom prst="rect">
            <a:avLst/>
          </a:prstGeom>
        </p:spPr>
      </p:pic>
      <p:pic>
        <p:nvPicPr>
          <p:cNvPr id="69" name="Image 28" descr=" ">
            <a:extLst>
              <a:ext uri="{FF2B5EF4-FFF2-40B4-BE49-F238E27FC236}">
                <a16:creationId xmlns:a16="http://schemas.microsoft.com/office/drawing/2014/main" id="{5307C30E-D585-9A41-C055-BC4E341FD025}"/>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677207" y="1679657"/>
            <a:ext cx="939438" cy="380963"/>
          </a:xfrm>
          <a:prstGeom prst="rect">
            <a:avLst/>
          </a:prstGeom>
        </p:spPr>
      </p:pic>
      <p:sp>
        <p:nvSpPr>
          <p:cNvPr id="70" name="Text 39">
            <a:extLst>
              <a:ext uri="{FF2B5EF4-FFF2-40B4-BE49-F238E27FC236}">
                <a16:creationId xmlns:a16="http://schemas.microsoft.com/office/drawing/2014/main" id="{156D34DE-85B9-253D-4CE7-F0085EDDDF76}"/>
              </a:ext>
            </a:extLst>
          </p:cNvPr>
          <p:cNvSpPr/>
          <p:nvPr/>
        </p:nvSpPr>
        <p:spPr>
          <a:xfrm>
            <a:off x="6771477" y="1739976"/>
            <a:ext cx="744428" cy="2222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Portal / Dashboarding</a:t>
            </a:r>
            <a:endParaRPr kumimoji="0" lang="en-US" sz="1800" b="0" i="0" u="none" strike="noStrike" kern="1200" cap="none" spc="0" normalizeH="0" baseline="0" noProof="0" err="1">
              <a:ln>
                <a:noFill/>
              </a:ln>
              <a:solidFill>
                <a:prstClr val="black"/>
              </a:solidFill>
              <a:effectLst/>
              <a:uLnTx/>
              <a:uFillTx/>
              <a:latin typeface="Calibri" panose="020F0502020204030204"/>
              <a:ea typeface="+mn-ea"/>
              <a:cs typeface="Calibri"/>
            </a:endParaRPr>
          </a:p>
        </p:txBody>
      </p:sp>
      <p:sp>
        <p:nvSpPr>
          <p:cNvPr id="71" name="Text 40">
            <a:extLst>
              <a:ext uri="{FF2B5EF4-FFF2-40B4-BE49-F238E27FC236}">
                <a16:creationId xmlns:a16="http://schemas.microsoft.com/office/drawing/2014/main" id="{9CC6FD0A-AD1F-51F1-8010-E7CD9B4ED21C}"/>
              </a:ext>
            </a:extLst>
          </p:cNvPr>
          <p:cNvSpPr/>
          <p:nvPr/>
        </p:nvSpPr>
        <p:spPr>
          <a:xfrm>
            <a:off x="6790909" y="2368565"/>
            <a:ext cx="705555"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AI-ML</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Text 41">
            <a:extLst>
              <a:ext uri="{FF2B5EF4-FFF2-40B4-BE49-F238E27FC236}">
                <a16:creationId xmlns:a16="http://schemas.microsoft.com/office/drawing/2014/main" id="{8BABB7A0-63D8-1EA6-53FF-41C70BFE35E2}"/>
              </a:ext>
            </a:extLst>
          </p:cNvPr>
          <p:cNvSpPr/>
          <p:nvPr/>
        </p:nvSpPr>
        <p:spPr>
          <a:xfrm>
            <a:off x="6907528" y="2920961"/>
            <a:ext cx="472315"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AI-MV</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Gen-AI</a:t>
            </a:r>
          </a:p>
        </p:txBody>
      </p:sp>
      <p:sp>
        <p:nvSpPr>
          <p:cNvPr id="73" name="Text 42">
            <a:extLst>
              <a:ext uri="{FF2B5EF4-FFF2-40B4-BE49-F238E27FC236}">
                <a16:creationId xmlns:a16="http://schemas.microsoft.com/office/drawing/2014/main" id="{EC6B07DE-1A02-357E-328F-16F2CD9A67F3}"/>
              </a:ext>
            </a:extLst>
          </p:cNvPr>
          <p:cNvSpPr/>
          <p:nvPr/>
        </p:nvSpPr>
        <p:spPr>
          <a:xfrm>
            <a:off x="6849224" y="3473357"/>
            <a:ext cx="595414"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err="1">
                <a:ln>
                  <a:noFill/>
                </a:ln>
                <a:solidFill>
                  <a:srgbClr val="FFFFFF">
                    <a:alpha val="100000"/>
                  </a:srgbClr>
                </a:solidFill>
                <a:effectLst/>
                <a:uLnTx/>
                <a:uFillTx/>
                <a:latin typeface="Open Sans Regular"/>
                <a:ea typeface="Open Sans Regular"/>
                <a:cs typeface="Open Sans Regular"/>
              </a:rPr>
              <a:t>PowerBI</a:t>
            </a:r>
            <a:endPar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sp>
        <p:nvSpPr>
          <p:cNvPr id="74" name="Text 43">
            <a:extLst>
              <a:ext uri="{FF2B5EF4-FFF2-40B4-BE49-F238E27FC236}">
                <a16:creationId xmlns:a16="http://schemas.microsoft.com/office/drawing/2014/main" id="{1CAF837B-73A6-1EC5-FD6E-60F1FA31AD9F}"/>
              </a:ext>
            </a:extLst>
          </p:cNvPr>
          <p:cNvSpPr/>
          <p:nvPr/>
        </p:nvSpPr>
        <p:spPr>
          <a:xfrm>
            <a:off x="6881613" y="4025753"/>
            <a:ext cx="524146"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Analytics application</a:t>
            </a:r>
          </a:p>
        </p:txBody>
      </p:sp>
      <p:pic>
        <p:nvPicPr>
          <p:cNvPr id="75" name="Image 29" descr=" ">
            <a:extLst>
              <a:ext uri="{FF2B5EF4-FFF2-40B4-BE49-F238E27FC236}">
                <a16:creationId xmlns:a16="http://schemas.microsoft.com/office/drawing/2014/main" id="{23340535-F212-B688-F8D3-26B60304C451}"/>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8496533" y="3336845"/>
            <a:ext cx="1181132" cy="380963"/>
          </a:xfrm>
          <a:prstGeom prst="rect">
            <a:avLst/>
          </a:prstGeom>
        </p:spPr>
      </p:pic>
      <p:pic>
        <p:nvPicPr>
          <p:cNvPr id="76" name="Image 30" descr=" ">
            <a:extLst>
              <a:ext uri="{FF2B5EF4-FFF2-40B4-BE49-F238E27FC236}">
                <a16:creationId xmlns:a16="http://schemas.microsoft.com/office/drawing/2014/main" id="{64312463-19FC-8804-6B96-A5649009B846}"/>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8496533" y="2232053"/>
            <a:ext cx="1181132" cy="380963"/>
          </a:xfrm>
          <a:prstGeom prst="rect">
            <a:avLst/>
          </a:prstGeom>
        </p:spPr>
      </p:pic>
      <p:pic>
        <p:nvPicPr>
          <p:cNvPr id="77" name="Image 31" descr=" ">
            <a:extLst>
              <a:ext uri="{FF2B5EF4-FFF2-40B4-BE49-F238E27FC236}">
                <a16:creationId xmlns:a16="http://schemas.microsoft.com/office/drawing/2014/main" id="{9C4DE6C8-703F-5277-B262-80F9CEB0F585}"/>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8496533" y="3889241"/>
            <a:ext cx="1181132" cy="380963"/>
          </a:xfrm>
          <a:prstGeom prst="rect">
            <a:avLst/>
          </a:prstGeom>
        </p:spPr>
      </p:pic>
      <p:pic>
        <p:nvPicPr>
          <p:cNvPr id="78" name="Image 32" descr=" ">
            <a:extLst>
              <a:ext uri="{FF2B5EF4-FFF2-40B4-BE49-F238E27FC236}">
                <a16:creationId xmlns:a16="http://schemas.microsoft.com/office/drawing/2014/main" id="{ADBDCE91-DDD1-FE46-1B73-330CD81D2EDC}"/>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8496533" y="4574974"/>
            <a:ext cx="1181132" cy="380963"/>
          </a:xfrm>
          <a:prstGeom prst="rect">
            <a:avLst/>
          </a:prstGeom>
        </p:spPr>
      </p:pic>
      <p:pic>
        <p:nvPicPr>
          <p:cNvPr id="79" name="Image 33" descr=" ">
            <a:extLst>
              <a:ext uri="{FF2B5EF4-FFF2-40B4-BE49-F238E27FC236}">
                <a16:creationId xmlns:a16="http://schemas.microsoft.com/office/drawing/2014/main" id="{7A87A002-10CC-B171-CD1B-89788BFA822F}"/>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8496533" y="2784449"/>
            <a:ext cx="1181132" cy="380963"/>
          </a:xfrm>
          <a:prstGeom prst="rect">
            <a:avLst/>
          </a:prstGeom>
        </p:spPr>
      </p:pic>
      <p:pic>
        <p:nvPicPr>
          <p:cNvPr id="80" name="Image 34" descr=" ">
            <a:extLst>
              <a:ext uri="{FF2B5EF4-FFF2-40B4-BE49-F238E27FC236}">
                <a16:creationId xmlns:a16="http://schemas.microsoft.com/office/drawing/2014/main" id="{088BF8F3-D235-B06C-3C04-58824950427F}"/>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8496533" y="1679657"/>
            <a:ext cx="1181132" cy="380963"/>
          </a:xfrm>
          <a:prstGeom prst="rect">
            <a:avLst/>
          </a:prstGeom>
        </p:spPr>
      </p:pic>
      <p:pic>
        <p:nvPicPr>
          <p:cNvPr id="81" name="Image 35" descr=" ">
            <a:extLst>
              <a:ext uri="{FF2B5EF4-FFF2-40B4-BE49-F238E27FC236}">
                <a16:creationId xmlns:a16="http://schemas.microsoft.com/office/drawing/2014/main" id="{63BCDA14-146E-1074-B560-CB5C466AEE53}"/>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4324468" y="4377126"/>
            <a:ext cx="2105083" cy="109973"/>
          </a:xfrm>
          <a:prstGeom prst="rect">
            <a:avLst/>
          </a:prstGeom>
        </p:spPr>
      </p:pic>
      <p:pic>
        <p:nvPicPr>
          <p:cNvPr id="82" name="Image 36" descr=" ">
            <a:extLst>
              <a:ext uri="{FF2B5EF4-FFF2-40B4-BE49-F238E27FC236}">
                <a16:creationId xmlns:a16="http://schemas.microsoft.com/office/drawing/2014/main" id="{23887333-54F1-166E-0AAD-CB063AD63F03}"/>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6572429" y="4529512"/>
            <a:ext cx="1695497" cy="109973"/>
          </a:xfrm>
          <a:prstGeom prst="rect">
            <a:avLst/>
          </a:prstGeom>
        </p:spPr>
      </p:pic>
      <p:pic>
        <p:nvPicPr>
          <p:cNvPr id="83" name="Image 37" descr=" ">
            <a:extLst>
              <a:ext uri="{FF2B5EF4-FFF2-40B4-BE49-F238E27FC236}">
                <a16:creationId xmlns:a16="http://schemas.microsoft.com/office/drawing/2014/main" id="{C421CC88-63D1-7699-AE59-AB98A532C71C}"/>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4819782" y="3130343"/>
            <a:ext cx="252419" cy="70138"/>
          </a:xfrm>
          <a:prstGeom prst="rect">
            <a:avLst/>
          </a:prstGeom>
        </p:spPr>
      </p:pic>
      <p:pic>
        <p:nvPicPr>
          <p:cNvPr id="84" name="Image 38" descr=" ">
            <a:extLst>
              <a:ext uri="{FF2B5EF4-FFF2-40B4-BE49-F238E27FC236}">
                <a16:creationId xmlns:a16="http://schemas.microsoft.com/office/drawing/2014/main" id="{30C04C8A-02FC-6B5E-BFF2-C61115CD3CE8}"/>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5515126" y="3130343"/>
            <a:ext cx="271470" cy="70138"/>
          </a:xfrm>
          <a:prstGeom prst="rect">
            <a:avLst/>
          </a:prstGeom>
        </p:spPr>
      </p:pic>
      <p:pic>
        <p:nvPicPr>
          <p:cNvPr id="85" name="Image 39" descr=" ">
            <a:extLst>
              <a:ext uri="{FF2B5EF4-FFF2-40B4-BE49-F238E27FC236}">
                <a16:creationId xmlns:a16="http://schemas.microsoft.com/office/drawing/2014/main" id="{5792856C-B7C5-B97C-6703-180DF528AC88}"/>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3648175" y="4727359"/>
            <a:ext cx="4619751" cy="207372"/>
          </a:xfrm>
          <a:prstGeom prst="rect">
            <a:avLst/>
          </a:prstGeom>
        </p:spPr>
      </p:pic>
      <p:sp>
        <p:nvSpPr>
          <p:cNvPr id="86" name="Text 44">
            <a:extLst>
              <a:ext uri="{FF2B5EF4-FFF2-40B4-BE49-F238E27FC236}">
                <a16:creationId xmlns:a16="http://schemas.microsoft.com/office/drawing/2014/main" id="{D7C2E94C-F4E0-029E-5493-87DC76C08FAD}"/>
              </a:ext>
            </a:extLst>
          </p:cNvPr>
          <p:cNvSpPr/>
          <p:nvPr/>
        </p:nvSpPr>
        <p:spPr>
          <a:xfrm>
            <a:off x="8693885" y="1752734"/>
            <a:ext cx="808652" cy="1389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endPar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endParaRP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Copilot</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(includes Gen-AI)</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87" name="Text 45">
            <a:extLst>
              <a:ext uri="{FF2B5EF4-FFF2-40B4-BE49-F238E27FC236}">
                <a16:creationId xmlns:a16="http://schemas.microsoft.com/office/drawing/2014/main" id="{816B62B3-6D83-9EEA-475C-5E3572A91CF1}"/>
              </a:ext>
            </a:extLst>
          </p:cNvPr>
          <p:cNvSpPr/>
          <p:nvPr/>
        </p:nvSpPr>
        <p:spPr>
          <a:xfrm>
            <a:off x="8794991" y="2320944"/>
            <a:ext cx="584216" cy="212704"/>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Reports and Dashboards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Text 46">
            <a:extLst>
              <a:ext uri="{FF2B5EF4-FFF2-40B4-BE49-F238E27FC236}">
                <a16:creationId xmlns:a16="http://schemas.microsoft.com/office/drawing/2014/main" id="{678AEDE6-FC0E-0017-690D-C416CCF23DB6}"/>
              </a:ext>
            </a:extLst>
          </p:cNvPr>
          <p:cNvSpPr/>
          <p:nvPr/>
        </p:nvSpPr>
        <p:spPr>
          <a:xfrm>
            <a:off x="8728314" y="2873340"/>
            <a:ext cx="717570" cy="212704"/>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Chat Bots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Text 47">
            <a:extLst>
              <a:ext uri="{FF2B5EF4-FFF2-40B4-BE49-F238E27FC236}">
                <a16:creationId xmlns:a16="http://schemas.microsoft.com/office/drawing/2014/main" id="{580B4BB8-9A11-5348-3D1E-88753D95FD04}"/>
              </a:ext>
            </a:extLst>
          </p:cNvPr>
          <p:cNvSpPr/>
          <p:nvPr/>
        </p:nvSpPr>
        <p:spPr>
          <a:xfrm>
            <a:off x="8760380" y="3415004"/>
            <a:ext cx="708307" cy="232960"/>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2D/3D Digital Twins</a:t>
            </a:r>
          </a:p>
        </p:txBody>
      </p:sp>
      <p:sp>
        <p:nvSpPr>
          <p:cNvPr id="90" name="Text 48">
            <a:extLst>
              <a:ext uri="{FF2B5EF4-FFF2-40B4-BE49-F238E27FC236}">
                <a16:creationId xmlns:a16="http://schemas.microsoft.com/office/drawing/2014/main" id="{5090E6B0-1FD8-76DC-B5CF-A4244ECA3CD0}"/>
              </a:ext>
            </a:extLst>
          </p:cNvPr>
          <p:cNvSpPr/>
          <p:nvPr/>
        </p:nvSpPr>
        <p:spPr>
          <a:xfrm>
            <a:off x="8745396" y="4006705"/>
            <a:ext cx="727095" cy="146035"/>
          </a:xfrm>
          <a:prstGeom prst="rect">
            <a:avLst/>
          </a:prstGeom>
          <a:noFill/>
          <a:ln/>
        </p:spPr>
        <p:txBody>
          <a:bodyPr wrap="square" lIns="0" tIns="0" rIns="0" bIns="0"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Intelligent App</a:t>
            </a:r>
            <a:endParaRPr kumimoji="0" lang="en-US" sz="750" b="0" i="0" u="none" strike="noStrike" kern="1200" cap="none" spc="0" normalizeH="0" baseline="0" noProof="0">
              <a:ln>
                <a:noFill/>
              </a:ln>
              <a:solidFill>
                <a:srgbClr val="000000"/>
              </a:solidFill>
              <a:effectLst/>
              <a:uLnTx/>
              <a:uFillTx/>
              <a:latin typeface="Calibri" panose="020F0502020204030204"/>
              <a:ea typeface="Open Sans Regular" pitchFamily="34" charset="-122"/>
              <a:cs typeface="Calibri" panose="020F0502020204030204"/>
            </a:endParaRPr>
          </a:p>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(including</a:t>
            </a: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 XR)</a:t>
            </a:r>
            <a:endParaRPr kumimoji="0" lang="en-US" sz="750" b="0" i="0" u="none" strike="noStrike" kern="1200" cap="none" spc="0" normalizeH="0" baseline="0" noProof="0">
              <a:ln>
                <a:noFill/>
              </a:ln>
              <a:solidFill>
                <a:prstClr val="black"/>
              </a:solidFill>
              <a:effectLst/>
              <a:uLnTx/>
              <a:uFillTx/>
              <a:latin typeface="Calibri" panose="020F0502020204030204"/>
              <a:ea typeface="Open Sans Regular"/>
              <a:cs typeface="Calibri"/>
            </a:endParaRPr>
          </a:p>
        </p:txBody>
      </p:sp>
      <p:sp>
        <p:nvSpPr>
          <p:cNvPr id="91" name="Text 49">
            <a:extLst>
              <a:ext uri="{FF2B5EF4-FFF2-40B4-BE49-F238E27FC236}">
                <a16:creationId xmlns:a16="http://schemas.microsoft.com/office/drawing/2014/main" id="{7F4D1498-1C72-EBFF-F903-4C7AEE05EB99}"/>
              </a:ext>
            </a:extLst>
          </p:cNvPr>
          <p:cNvSpPr/>
          <p:nvPr/>
        </p:nvSpPr>
        <p:spPr>
          <a:xfrm>
            <a:off x="8734664" y="4625769"/>
            <a:ext cx="727095" cy="260324"/>
          </a:xfrm>
          <a:prstGeom prst="rect">
            <a:avLst/>
          </a:prstGeom>
          <a:noFill/>
          <a:ln/>
        </p:spPr>
        <p:txBody>
          <a:bodyPr wrap="square" lIns="0" tIns="0" rIns="0" bIns="0"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Real time Alerts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TextBox 91">
            <a:extLst>
              <a:ext uri="{FF2B5EF4-FFF2-40B4-BE49-F238E27FC236}">
                <a16:creationId xmlns:a16="http://schemas.microsoft.com/office/drawing/2014/main" id="{84E476BF-365C-155E-0C7B-44EE9699D1CE}"/>
              </a:ext>
            </a:extLst>
          </p:cNvPr>
          <p:cNvSpPr txBox="1"/>
          <p:nvPr/>
        </p:nvSpPr>
        <p:spPr>
          <a:xfrm>
            <a:off x="270625" y="164616"/>
            <a:ext cx="9483241" cy="369332"/>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err="1">
                <a:ln w="38100">
                  <a:noFill/>
                </a:ln>
                <a:solidFill>
                  <a:srgbClr val="E58527"/>
                </a:solidFill>
                <a:effectLst/>
                <a:uLnTx/>
                <a:uFillTx/>
                <a:latin typeface="Montserrat" pitchFamily="2" charset="0"/>
                <a:ea typeface="Roboto Black"/>
                <a:cs typeface="Poppins" panose="00000500000000000000" pitchFamily="2" charset="0"/>
              </a:rPr>
              <a:t>AcuPrism</a:t>
            </a:r>
            <a:r>
              <a:rPr kumimoji="0" lang="en-US" b="1" i="0" u="none" strike="noStrike" kern="1200" cap="none" spc="0" normalizeH="0" baseline="0" noProof="0">
                <a:ln w="38100">
                  <a:noFill/>
                </a:ln>
                <a:solidFill>
                  <a:srgbClr val="E58527"/>
                </a:solidFill>
                <a:effectLst/>
                <a:uLnTx/>
                <a:uFillTx/>
                <a:latin typeface="Montserrat" pitchFamily="2" charset="0"/>
                <a:ea typeface="Roboto Black"/>
                <a:cs typeface="Poppins" panose="00000500000000000000" pitchFamily="2" charset="0"/>
              </a:rPr>
              <a:t>: </a:t>
            </a:r>
            <a:r>
              <a:rPr kumimoji="0" lang="en-US" b="1" i="0" u="none" strike="noStrike" kern="1200" cap="none" spc="0" normalizeH="0" baseline="0" noProof="0" err="1">
                <a:ln w="38100">
                  <a:noFill/>
                </a:ln>
                <a:solidFill>
                  <a:srgbClr val="002060"/>
                </a:solidFill>
                <a:effectLst/>
                <a:uLnTx/>
                <a:uFillTx/>
                <a:latin typeface="Montserrat" pitchFamily="2" charset="0"/>
                <a:ea typeface="Roboto Black"/>
                <a:cs typeface="Poppins" panose="00000500000000000000" pitchFamily="2" charset="0"/>
              </a:rPr>
              <a:t>Acuvate’s</a:t>
            </a:r>
            <a:r>
              <a:rPr kumimoji="0" lang="en-US" b="1" i="0" u="none" strike="noStrike" kern="1200" cap="none" spc="0" normalizeH="0" baseline="0" noProof="0">
                <a:ln w="38100">
                  <a:noFill/>
                </a:ln>
                <a:solidFill>
                  <a:srgbClr val="002060"/>
                </a:solidFill>
                <a:effectLst/>
                <a:uLnTx/>
                <a:uFillTx/>
                <a:latin typeface="Montserrat" pitchFamily="2" charset="0"/>
                <a:ea typeface="Roboto Black"/>
                <a:cs typeface="Poppins" panose="00000500000000000000" pitchFamily="2" charset="0"/>
              </a:rPr>
              <a:t> Industrial Intelligence Data &amp; AI Platform - Master</a:t>
            </a:r>
            <a:endParaRPr kumimoji="0" lang="en-IN" b="1" i="0" u="none" strike="noStrike" kern="1200" cap="none" spc="0" normalizeH="0" baseline="0" noProof="0">
              <a:ln w="38100">
                <a:noFill/>
              </a:ln>
              <a:solidFill>
                <a:srgbClr val="002060"/>
              </a:solidFill>
              <a:effectLst/>
              <a:uLnTx/>
              <a:uFillTx/>
              <a:latin typeface="Montserrat" pitchFamily="2" charset="0"/>
              <a:ea typeface="Roboto Black" panose="02000000000000000000" pitchFamily="2" charset="0"/>
              <a:cs typeface="Poppins" panose="00000500000000000000" pitchFamily="2" charset="0"/>
            </a:endParaRPr>
          </a:p>
        </p:txBody>
      </p:sp>
      <p:pic>
        <p:nvPicPr>
          <p:cNvPr id="107" name="Image 1" descr=" ">
            <a:extLst>
              <a:ext uri="{FF2B5EF4-FFF2-40B4-BE49-F238E27FC236}">
                <a16:creationId xmlns:a16="http://schemas.microsoft.com/office/drawing/2014/main" id="{57B48772-58AA-39A4-A1A5-9745820FA481}"/>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742971" y="1584416"/>
            <a:ext cx="1590718" cy="3142943"/>
          </a:xfrm>
          <a:prstGeom prst="rect">
            <a:avLst/>
          </a:prstGeom>
        </p:spPr>
      </p:pic>
      <p:pic>
        <p:nvPicPr>
          <p:cNvPr id="109" name="Image 18" descr=" ">
            <a:extLst>
              <a:ext uri="{FF2B5EF4-FFF2-40B4-BE49-F238E27FC236}">
                <a16:creationId xmlns:a16="http://schemas.microsoft.com/office/drawing/2014/main" id="{FB005EF8-9382-B39E-01E6-B388359C66B8}"/>
              </a:ext>
            </a:extLst>
          </p:cNvPr>
          <p:cNvPicPr>
            <a:picLocks noChangeAspect="1"/>
          </p:cNvPicPr>
          <p:nvPr/>
        </p:nvPicPr>
        <p:blipFill>
          <a:blip>
            <a:extLst>
              <a:ext uri="{96DAC541-7B7A-43D3-8B79-37D633B846F1}">
                <asvg:svgBlip xmlns:asvg="http://schemas.microsoft.com/office/drawing/2016/SVG/main" r:embed="rId27"/>
              </a:ext>
            </a:extLst>
          </a:blip>
          <a:stretch>
            <a:fillRect/>
          </a:stretch>
        </p:blipFill>
        <p:spPr>
          <a:xfrm>
            <a:off x="742971" y="1584416"/>
            <a:ext cx="1590718" cy="380963"/>
          </a:xfrm>
          <a:prstGeom prst="rect">
            <a:avLst/>
          </a:prstGeom>
        </p:spPr>
      </p:pic>
      <p:pic>
        <p:nvPicPr>
          <p:cNvPr id="111" name="Image 19" descr=" ">
            <a:extLst>
              <a:ext uri="{FF2B5EF4-FFF2-40B4-BE49-F238E27FC236}">
                <a16:creationId xmlns:a16="http://schemas.microsoft.com/office/drawing/2014/main" id="{A1D9CFEA-8439-4F22-6473-7B798CC4B52C}"/>
              </a:ext>
            </a:extLst>
          </p:cNvPr>
          <p:cNvPicPr>
            <a:picLocks noChangeAspect="1"/>
          </p:cNvPicPr>
          <p:nvPr/>
        </p:nvPicPr>
        <p:blipFill>
          <a:blip>
            <a:extLst>
              <a:ext uri="{96DAC541-7B7A-43D3-8B79-37D633B846F1}">
                <asvg:svgBlip xmlns:asvg="http://schemas.microsoft.com/office/drawing/2016/SVG/main" r:embed="rId28"/>
              </a:ext>
            </a:extLst>
          </a:blip>
          <a:stretch>
            <a:fillRect/>
          </a:stretch>
        </p:blipFill>
        <p:spPr>
          <a:xfrm>
            <a:off x="847748" y="3717808"/>
            <a:ext cx="1381163" cy="380963"/>
          </a:xfrm>
          <a:prstGeom prst="rect">
            <a:avLst/>
          </a:prstGeom>
        </p:spPr>
      </p:pic>
      <p:pic>
        <p:nvPicPr>
          <p:cNvPr id="113" name="Image 20" descr=" ">
            <a:extLst>
              <a:ext uri="{FF2B5EF4-FFF2-40B4-BE49-F238E27FC236}">
                <a16:creationId xmlns:a16="http://schemas.microsoft.com/office/drawing/2014/main" id="{DC922E7A-4B32-D36E-98FE-7D83C4690E98}"/>
              </a:ext>
            </a:extLst>
          </p:cNvPr>
          <p:cNvPicPr>
            <a:picLocks noChangeAspect="1"/>
          </p:cNvPicPr>
          <p:nvPr/>
        </p:nvPicPr>
        <p:blipFill>
          <a:blip>
            <a:extLst>
              <a:ext uri="{96DAC541-7B7A-43D3-8B79-37D633B846F1}">
                <asvg:svgBlip xmlns:asvg="http://schemas.microsoft.com/office/drawing/2016/SVG/main" r:embed="rId28"/>
              </a:ext>
            </a:extLst>
          </a:blip>
          <a:stretch>
            <a:fillRect/>
          </a:stretch>
        </p:blipFill>
        <p:spPr>
          <a:xfrm>
            <a:off x="847748" y="2613016"/>
            <a:ext cx="1381163" cy="380963"/>
          </a:xfrm>
          <a:prstGeom prst="rect">
            <a:avLst/>
          </a:prstGeom>
        </p:spPr>
      </p:pic>
      <p:pic>
        <p:nvPicPr>
          <p:cNvPr id="115" name="Image 21" descr=" ">
            <a:extLst>
              <a:ext uri="{FF2B5EF4-FFF2-40B4-BE49-F238E27FC236}">
                <a16:creationId xmlns:a16="http://schemas.microsoft.com/office/drawing/2014/main" id="{B42E1B6D-6995-80F4-C748-3C7FF21237B0}"/>
              </a:ext>
            </a:extLst>
          </p:cNvPr>
          <p:cNvPicPr>
            <a:picLocks noChangeAspect="1"/>
          </p:cNvPicPr>
          <p:nvPr/>
        </p:nvPicPr>
        <p:blipFill>
          <a:blip>
            <a:extLst>
              <a:ext uri="{96DAC541-7B7A-43D3-8B79-37D633B846F1}">
                <asvg:svgBlip xmlns:asvg="http://schemas.microsoft.com/office/drawing/2016/SVG/main" r:embed="rId28"/>
              </a:ext>
            </a:extLst>
          </a:blip>
          <a:stretch>
            <a:fillRect/>
          </a:stretch>
        </p:blipFill>
        <p:spPr>
          <a:xfrm>
            <a:off x="847748" y="4270204"/>
            <a:ext cx="1381163" cy="380963"/>
          </a:xfrm>
          <a:prstGeom prst="rect">
            <a:avLst/>
          </a:prstGeom>
        </p:spPr>
      </p:pic>
      <p:pic>
        <p:nvPicPr>
          <p:cNvPr id="117" name="Image 22" descr=" ">
            <a:extLst>
              <a:ext uri="{FF2B5EF4-FFF2-40B4-BE49-F238E27FC236}">
                <a16:creationId xmlns:a16="http://schemas.microsoft.com/office/drawing/2014/main" id="{BEB0CD73-6A70-66A5-F91B-FFFD4C3F843D}"/>
              </a:ext>
            </a:extLst>
          </p:cNvPr>
          <p:cNvPicPr>
            <a:picLocks noChangeAspect="1"/>
          </p:cNvPicPr>
          <p:nvPr/>
        </p:nvPicPr>
        <p:blipFill>
          <a:blip>
            <a:extLst>
              <a:ext uri="{96DAC541-7B7A-43D3-8B79-37D633B846F1}">
                <asvg:svgBlip xmlns:asvg="http://schemas.microsoft.com/office/drawing/2016/SVG/main" r:embed="rId28"/>
              </a:ext>
            </a:extLst>
          </a:blip>
          <a:stretch>
            <a:fillRect/>
          </a:stretch>
        </p:blipFill>
        <p:spPr>
          <a:xfrm>
            <a:off x="847748" y="3165412"/>
            <a:ext cx="1381163" cy="380963"/>
          </a:xfrm>
          <a:prstGeom prst="rect">
            <a:avLst/>
          </a:prstGeom>
        </p:spPr>
      </p:pic>
      <p:pic>
        <p:nvPicPr>
          <p:cNvPr id="119" name="Image 23" descr=" ">
            <a:extLst>
              <a:ext uri="{FF2B5EF4-FFF2-40B4-BE49-F238E27FC236}">
                <a16:creationId xmlns:a16="http://schemas.microsoft.com/office/drawing/2014/main" id="{680D7366-6988-B086-0CB7-4CC90C20D147}"/>
              </a:ext>
            </a:extLst>
          </p:cNvPr>
          <p:cNvPicPr>
            <a:picLocks noChangeAspect="1"/>
          </p:cNvPicPr>
          <p:nvPr/>
        </p:nvPicPr>
        <p:blipFill>
          <a:blip>
            <a:extLst>
              <a:ext uri="{96DAC541-7B7A-43D3-8B79-37D633B846F1}">
                <asvg:svgBlip xmlns:asvg="http://schemas.microsoft.com/office/drawing/2016/SVG/main" r:embed="rId28"/>
              </a:ext>
            </a:extLst>
          </a:blip>
          <a:stretch>
            <a:fillRect/>
          </a:stretch>
        </p:blipFill>
        <p:spPr>
          <a:xfrm>
            <a:off x="847748" y="2060619"/>
            <a:ext cx="1381163" cy="380963"/>
          </a:xfrm>
          <a:prstGeom prst="rect">
            <a:avLst/>
          </a:prstGeom>
        </p:spPr>
      </p:pic>
      <p:sp>
        <p:nvSpPr>
          <p:cNvPr id="121" name="Text 8">
            <a:extLst>
              <a:ext uri="{FF2B5EF4-FFF2-40B4-BE49-F238E27FC236}">
                <a16:creationId xmlns:a16="http://schemas.microsoft.com/office/drawing/2014/main" id="{EAEF8D1E-5001-E9E2-1A30-515D6279E6F6}"/>
              </a:ext>
            </a:extLst>
          </p:cNvPr>
          <p:cNvSpPr/>
          <p:nvPr/>
        </p:nvSpPr>
        <p:spPr>
          <a:xfrm>
            <a:off x="1049366" y="1643148"/>
            <a:ext cx="977927" cy="2635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a:ln>
                  <a:noFill/>
                </a:ln>
                <a:solidFill>
                  <a:srgbClr val="FFFFFF">
                    <a:alpha val="100000"/>
                  </a:srgbClr>
                </a:solidFill>
                <a:effectLst/>
                <a:uLnTx/>
                <a:uFillTx/>
                <a:latin typeface="Open Sans Bold" pitchFamily="34" charset="0"/>
                <a:ea typeface="Open Sans Bold" pitchFamily="34" charset="-122"/>
                <a:cs typeface="Open Sans Bold" pitchFamily="34" charset="-120"/>
              </a:rPr>
              <a:t>Data Sources</a:t>
            </a:r>
            <a:endParaRPr kumimoji="0" lang="en-US" sz="825"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a:ln>
                  <a:noFill/>
                </a:ln>
                <a:solidFill>
                  <a:srgbClr val="FFFFFF">
                    <a:alpha val="100000"/>
                  </a:srgbClr>
                </a:solidFill>
                <a:effectLst/>
                <a:uLnTx/>
                <a:uFillTx/>
                <a:latin typeface="Open Sans Bold" pitchFamily="34" charset="0"/>
                <a:ea typeface="Open Sans Bold" pitchFamily="34" charset="-122"/>
                <a:cs typeface="Open Sans Bold" pitchFamily="34" charset="-120"/>
              </a:rPr>
              <a:t> On-Prem &amp; Cloud</a:t>
            </a:r>
            <a:endParaRPr kumimoji="0" lang="en-US" sz="82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 name="Text 10">
            <a:extLst>
              <a:ext uri="{FF2B5EF4-FFF2-40B4-BE49-F238E27FC236}">
                <a16:creationId xmlns:a16="http://schemas.microsoft.com/office/drawing/2014/main" id="{BB1C8F75-5DA5-CEEE-F4FE-CE48A30DF3BB}"/>
              </a:ext>
            </a:extLst>
          </p:cNvPr>
          <p:cNvSpPr/>
          <p:nvPr/>
        </p:nvSpPr>
        <p:spPr>
          <a:xfrm>
            <a:off x="993803" y="2120939"/>
            <a:ext cx="1079529" cy="2222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OT Data </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(Historian, SCADA, DCS)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 name="Text 11">
            <a:extLst>
              <a:ext uri="{FF2B5EF4-FFF2-40B4-BE49-F238E27FC236}">
                <a16:creationId xmlns:a16="http://schemas.microsoft.com/office/drawing/2014/main" id="{A8ED002B-8E95-2875-D5FE-1BF0160472B9}"/>
              </a:ext>
            </a:extLst>
          </p:cNvPr>
          <p:cNvSpPr/>
          <p:nvPr/>
        </p:nvSpPr>
        <p:spPr>
          <a:xfrm>
            <a:off x="1022378" y="2749528"/>
            <a:ext cx="1022378"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Internal Data (Owned)</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Text 36">
            <a:extLst>
              <a:ext uri="{FF2B5EF4-FFF2-40B4-BE49-F238E27FC236}">
                <a16:creationId xmlns:a16="http://schemas.microsoft.com/office/drawing/2014/main" id="{132EA16C-8965-2F4C-65F3-08E5B5D999C1}"/>
              </a:ext>
            </a:extLst>
          </p:cNvPr>
          <p:cNvSpPr/>
          <p:nvPr/>
        </p:nvSpPr>
        <p:spPr>
          <a:xfrm>
            <a:off x="1193833" y="3301924"/>
            <a:ext cx="679469"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3rd Party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Text 37">
            <a:extLst>
              <a:ext uri="{FF2B5EF4-FFF2-40B4-BE49-F238E27FC236}">
                <a16:creationId xmlns:a16="http://schemas.microsoft.com/office/drawing/2014/main" id="{F0CABA76-2A8F-03F1-B043-F862DAC39091}"/>
              </a:ext>
            </a:extLst>
          </p:cNvPr>
          <p:cNvSpPr/>
          <p:nvPr/>
        </p:nvSpPr>
        <p:spPr>
          <a:xfrm>
            <a:off x="1108105" y="3854320"/>
            <a:ext cx="860449"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Unstructured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Text 38">
            <a:extLst>
              <a:ext uri="{FF2B5EF4-FFF2-40B4-BE49-F238E27FC236}">
                <a16:creationId xmlns:a16="http://schemas.microsoft.com/office/drawing/2014/main" id="{14CB37F1-D542-CB89-DD28-EBB5FC1BCFDF}"/>
              </a:ext>
            </a:extLst>
          </p:cNvPr>
          <p:cNvSpPr/>
          <p:nvPr/>
        </p:nvSpPr>
        <p:spPr>
          <a:xfrm>
            <a:off x="1155732" y="4406716"/>
            <a:ext cx="755670"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Qualitative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Shape 2">
            <a:extLst>
              <a:ext uri="{FF2B5EF4-FFF2-40B4-BE49-F238E27FC236}">
                <a16:creationId xmlns:a16="http://schemas.microsoft.com/office/drawing/2014/main" id="{1F0D4F91-1D63-4476-1012-4C6C3DF5A506}"/>
              </a:ext>
            </a:extLst>
          </p:cNvPr>
          <p:cNvSpPr/>
          <p:nvPr/>
        </p:nvSpPr>
        <p:spPr>
          <a:xfrm rot="5400000">
            <a:off x="5229368" y="1477959"/>
            <a:ext cx="304808" cy="2038151"/>
          </a:xfrm>
          <a:prstGeom prst="roundRect">
            <a:avLst>
              <a:gd name="adj" fmla="val 6749"/>
            </a:avLst>
          </a:prstGeom>
          <a:no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Text 13">
            <a:extLst>
              <a:ext uri="{FF2B5EF4-FFF2-40B4-BE49-F238E27FC236}">
                <a16:creationId xmlns:a16="http://schemas.microsoft.com/office/drawing/2014/main" id="{81FD6556-7409-35FA-2F99-1B532E12E8A9}"/>
              </a:ext>
            </a:extLst>
          </p:cNvPr>
          <p:cNvSpPr/>
          <p:nvPr/>
        </p:nvSpPr>
        <p:spPr>
          <a:xfrm>
            <a:off x="4834425" y="2443783"/>
            <a:ext cx="962051"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GenAI</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75149869-3B7D-EC3E-9F9E-2033066FC8EF}"/>
              </a:ext>
            </a:extLst>
          </p:cNvPr>
          <p:cNvSpPr/>
          <p:nvPr/>
        </p:nvSpPr>
        <p:spPr>
          <a:xfrm flipV="1">
            <a:off x="317843" y="599156"/>
            <a:ext cx="1580523"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hape 0">
            <a:extLst>
              <a:ext uri="{FF2B5EF4-FFF2-40B4-BE49-F238E27FC236}">
                <a16:creationId xmlns:a16="http://schemas.microsoft.com/office/drawing/2014/main" id="{16A8F0C3-1C08-32BF-EEAA-2CEC2EA62BA4}"/>
              </a:ext>
            </a:extLst>
          </p:cNvPr>
          <p:cNvSpPr/>
          <p:nvPr/>
        </p:nvSpPr>
        <p:spPr>
          <a:xfrm>
            <a:off x="3140477" y="617672"/>
            <a:ext cx="990440" cy="4256370"/>
          </a:xfrm>
          <a:prstGeom prst="roundRect">
            <a:avLst>
              <a:gd name="adj" fmla="val 2400"/>
            </a:avLst>
          </a:prstGeom>
          <a:noFill/>
          <a:ln w="28575">
            <a:solidFill>
              <a:srgbClr val="F758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B34CA037-1806-2443-7E8C-E29881DBB54B}"/>
              </a:ext>
            </a:extLst>
          </p:cNvPr>
          <p:cNvSpPr txBox="1"/>
          <p:nvPr/>
        </p:nvSpPr>
        <p:spPr>
          <a:xfrm>
            <a:off x="3050959" y="595846"/>
            <a:ext cx="1170192"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a:ln>
                  <a:noFill/>
                </a:ln>
                <a:solidFill>
                  <a:prstClr val="black"/>
                </a:solidFill>
                <a:effectLst/>
                <a:uLnTx/>
                <a:uFillTx/>
                <a:latin typeface="Segoe UI"/>
                <a:ea typeface="+mn-ea"/>
                <a:cs typeface="+mn-cs"/>
              </a:rPr>
              <a:t>MS </a:t>
            </a:r>
            <a:r>
              <a:rPr kumimoji="0" lang="nl-NL" sz="1200" b="1" i="0" u="none" strike="noStrike" kern="1200" cap="none" spc="0" normalizeH="0" baseline="0" noProof="0" err="1">
                <a:ln>
                  <a:noFill/>
                </a:ln>
                <a:solidFill>
                  <a:prstClr val="black"/>
                </a:solidFill>
                <a:effectLst/>
                <a:uLnTx/>
                <a:uFillTx/>
                <a:latin typeface="Segoe UI"/>
                <a:ea typeface="+mn-ea"/>
                <a:cs typeface="+mn-cs"/>
              </a:rPr>
              <a:t>Azure</a:t>
            </a:r>
            <a:r>
              <a:rPr kumimoji="0" lang="nl-NL" sz="1200" b="1" i="0" u="none" strike="noStrike" kern="1200" cap="none" spc="0" normalizeH="0" baseline="0" noProof="0">
                <a:ln>
                  <a:noFill/>
                </a:ln>
                <a:solidFill>
                  <a:prstClr val="black"/>
                </a:solidFill>
                <a:effectLst/>
                <a:uLnTx/>
                <a:uFillTx/>
                <a:latin typeface="Segoe UI"/>
                <a:ea typeface="+mn-ea"/>
                <a:cs typeface="+mn-cs"/>
              </a:rPr>
              <a:t> IOT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a:ln>
                  <a:noFill/>
                </a:ln>
                <a:solidFill>
                  <a:prstClr val="black"/>
                </a:solidFill>
                <a:effectLst/>
                <a:uLnTx/>
                <a:uFillTx/>
                <a:latin typeface="Segoe UI"/>
                <a:ea typeface="+mn-ea"/>
                <a:cs typeface="+mn-cs"/>
              </a:rPr>
              <a:t> Operations</a:t>
            </a:r>
            <a:endParaRPr kumimoji="0" lang="en-US" sz="1200" b="1" i="0" u="none" strike="noStrike" kern="1200" cap="none" spc="0" normalizeH="0" baseline="0" noProof="0">
              <a:ln>
                <a:noFill/>
              </a:ln>
              <a:solidFill>
                <a:prstClr val="black"/>
              </a:solidFill>
              <a:effectLst/>
              <a:uLnTx/>
              <a:uFillTx/>
              <a:latin typeface="Segoe UI"/>
              <a:ea typeface="+mn-ea"/>
              <a:cs typeface="+mn-cs"/>
            </a:endParaRPr>
          </a:p>
        </p:txBody>
      </p:sp>
      <p:sp>
        <p:nvSpPr>
          <p:cNvPr id="93" name="Rectangle 92">
            <a:extLst>
              <a:ext uri="{FF2B5EF4-FFF2-40B4-BE49-F238E27FC236}">
                <a16:creationId xmlns:a16="http://schemas.microsoft.com/office/drawing/2014/main" id="{9EF4E25F-4D25-E599-8B4B-11680F6F3C6F}"/>
              </a:ext>
            </a:extLst>
          </p:cNvPr>
          <p:cNvSpPr/>
          <p:nvPr/>
        </p:nvSpPr>
        <p:spPr>
          <a:xfrm>
            <a:off x="843280" y="5538446"/>
            <a:ext cx="9246870" cy="1300283"/>
          </a:xfrm>
          <a:prstGeom prst="rect">
            <a:avLst/>
          </a:prstGeom>
          <a:gradFill>
            <a:gsLst>
              <a:gs pos="100000">
                <a:schemeClr val="accent2">
                  <a:satMod val="103000"/>
                  <a:lumMod val="102000"/>
                  <a:tint val="94000"/>
                </a:schemeClr>
              </a:gs>
              <a:gs pos="61000">
                <a:schemeClr val="bg1"/>
              </a:gs>
              <a:gs pos="100000">
                <a:schemeClr val="accent2">
                  <a:lumMod val="99000"/>
                  <a:satMod val="120000"/>
                  <a:shade val="78000"/>
                </a:scheme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 name="Text 23">
            <a:extLst>
              <a:ext uri="{FF2B5EF4-FFF2-40B4-BE49-F238E27FC236}">
                <a16:creationId xmlns:a16="http://schemas.microsoft.com/office/drawing/2014/main" id="{5177516B-0152-741E-269C-924D985540FE}"/>
              </a:ext>
            </a:extLst>
          </p:cNvPr>
          <p:cNvSpPr/>
          <p:nvPr/>
        </p:nvSpPr>
        <p:spPr>
          <a:xfrm rot="21600000">
            <a:off x="3842949" y="5765306"/>
            <a:ext cx="3048083"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Catalog with Active Metadata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Text 24">
            <a:extLst>
              <a:ext uri="{FF2B5EF4-FFF2-40B4-BE49-F238E27FC236}">
                <a16:creationId xmlns:a16="http://schemas.microsoft.com/office/drawing/2014/main" id="{B4F920F8-9FBB-D2C7-B05D-AE8C109CE980}"/>
              </a:ext>
            </a:extLst>
          </p:cNvPr>
          <p:cNvSpPr/>
          <p:nvPr/>
        </p:nvSpPr>
        <p:spPr>
          <a:xfrm rot="21600000">
            <a:off x="3841694" y="6165345"/>
            <a:ext cx="3048083"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Observability and Data Operations</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Arrow: Left-Right 96">
            <a:extLst>
              <a:ext uri="{FF2B5EF4-FFF2-40B4-BE49-F238E27FC236}">
                <a16:creationId xmlns:a16="http://schemas.microsoft.com/office/drawing/2014/main" id="{55F617B2-9BDE-CA0F-A7AA-855B6DBA9D7C}"/>
              </a:ext>
            </a:extLst>
          </p:cNvPr>
          <p:cNvSpPr/>
          <p:nvPr/>
        </p:nvSpPr>
        <p:spPr>
          <a:xfrm>
            <a:off x="742972" y="6055367"/>
            <a:ext cx="7582106" cy="553512"/>
          </a:xfrm>
          <a:prstGeom prst="lef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AcuSeven: Linking data sources immed to 2D / 3D visualisation</a:t>
            </a:r>
            <a:endParaRPr kumimoji="0" lang="en-US" sz="16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8" name="Right Brace 97">
            <a:extLst>
              <a:ext uri="{FF2B5EF4-FFF2-40B4-BE49-F238E27FC236}">
                <a16:creationId xmlns:a16="http://schemas.microsoft.com/office/drawing/2014/main" id="{0623596D-215C-A4D5-AE90-77CC31448E50}"/>
              </a:ext>
            </a:extLst>
          </p:cNvPr>
          <p:cNvSpPr/>
          <p:nvPr/>
        </p:nvSpPr>
        <p:spPr>
          <a:xfrm>
            <a:off x="10021670" y="5540721"/>
            <a:ext cx="133337" cy="1302618"/>
          </a:xfrm>
          <a:prstGeom prst="rightBrace">
            <a:avLst/>
          </a:prstGeom>
          <a:ln w="19050"/>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TextBox 98">
            <a:extLst>
              <a:ext uri="{FF2B5EF4-FFF2-40B4-BE49-F238E27FC236}">
                <a16:creationId xmlns:a16="http://schemas.microsoft.com/office/drawing/2014/main" id="{5F00D58C-70F0-EADD-7961-67EC250FC3E1}"/>
              </a:ext>
            </a:extLst>
          </p:cNvPr>
          <p:cNvSpPr txBox="1"/>
          <p:nvPr/>
        </p:nvSpPr>
        <p:spPr>
          <a:xfrm>
            <a:off x="10295447" y="5909504"/>
            <a:ext cx="1467068"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err="1">
                <a:ln>
                  <a:noFill/>
                </a:ln>
                <a:solidFill>
                  <a:prstClr val="black"/>
                </a:solidFill>
                <a:effectLst/>
                <a:uLnTx/>
                <a:uFillTx/>
                <a:latin typeface="Poppins" panose="00000500000000000000" pitchFamily="2" charset="0"/>
                <a:ea typeface="+mn-ea"/>
                <a:cs typeface="Poppins" panose="00000500000000000000" pitchFamily="2" charset="0"/>
              </a:rPr>
              <a:t>Fully</a:t>
            </a:r>
            <a:r>
              <a:rPr kumimoji="0" lang="nl-NL" sz="1200" b="1" i="0" u="none" strike="noStrike" kern="1200" cap="none" spc="0" normalizeH="0" baseline="0" noProof="0">
                <a:ln>
                  <a:noFill/>
                </a:ln>
                <a:solidFill>
                  <a:prstClr val="black"/>
                </a:solidFill>
                <a:effectLst/>
                <a:uLnTx/>
                <a:uFillTx/>
                <a:latin typeface="Poppins" panose="00000500000000000000" pitchFamily="2" charset="0"/>
                <a:ea typeface="+mn-ea"/>
                <a:cs typeface="Poppins" panose="00000500000000000000" pitchFamily="2" charset="0"/>
              </a:rPr>
              <a:t> </a:t>
            </a:r>
            <a:r>
              <a:rPr kumimoji="0" lang="nl-NL" sz="1200" b="1" i="0" u="none" strike="noStrike" kern="1200" cap="none" spc="0" normalizeH="0" baseline="0" noProof="0" err="1">
                <a:ln>
                  <a:noFill/>
                </a:ln>
                <a:solidFill>
                  <a:prstClr val="black"/>
                </a:solidFill>
                <a:effectLst/>
                <a:uLnTx/>
                <a:uFillTx/>
                <a:latin typeface="Poppins" panose="00000500000000000000" pitchFamily="2" charset="0"/>
                <a:ea typeface="+mn-ea"/>
                <a:cs typeface="Poppins" panose="00000500000000000000" pitchFamily="2" charset="0"/>
              </a:rPr>
              <a:t>integrated</a:t>
            </a:r>
            <a:r>
              <a:rPr kumimoji="0" lang="nl-NL" sz="1200" b="1" i="0" u="none" strike="noStrike" kern="1200" cap="none" spc="0" normalizeH="0" baseline="0" noProof="0">
                <a:ln>
                  <a:noFill/>
                </a:ln>
                <a:solidFill>
                  <a:prstClr val="black"/>
                </a:solidFill>
                <a:effectLst/>
                <a:uLnTx/>
                <a:uFillTx/>
                <a:latin typeface="Poppins" panose="00000500000000000000" pitchFamily="2" charset="0"/>
                <a:ea typeface="+mn-ea"/>
                <a:cs typeface="Poppins" panose="00000500000000000000" pitchFamily="2"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a:ln>
                  <a:noFill/>
                </a:ln>
                <a:solidFill>
                  <a:prstClr val="black"/>
                </a:solidFill>
                <a:effectLst/>
                <a:uLnTx/>
                <a:uFillTx/>
                <a:latin typeface="Poppins" panose="00000500000000000000" pitchFamily="2" charset="0"/>
                <a:ea typeface="+mn-ea"/>
                <a:cs typeface="Poppins" panose="00000500000000000000" pitchFamily="2" charset="0"/>
              </a:rPr>
              <a:t>solution</a:t>
            </a:r>
            <a:endParaRPr kumimoji="0" lang="en-US" sz="1200" b="1" i="0" u="none" strike="noStrike" kern="1200" cap="none" spc="0" normalizeH="0" baseline="0" noProof="0">
              <a:ln>
                <a:noFill/>
              </a:ln>
              <a:solidFill>
                <a:prstClr val="black"/>
              </a:solidFill>
              <a:effectLst/>
              <a:uLnTx/>
              <a:uFillTx/>
              <a:latin typeface="Poppins" panose="00000500000000000000" pitchFamily="2" charset="0"/>
              <a:ea typeface="+mn-ea"/>
              <a:cs typeface="Poppins" panose="00000500000000000000" pitchFamily="2" charset="0"/>
            </a:endParaRPr>
          </a:p>
        </p:txBody>
      </p:sp>
      <p:pic>
        <p:nvPicPr>
          <p:cNvPr id="103" name="Picture 102">
            <a:extLst>
              <a:ext uri="{FF2B5EF4-FFF2-40B4-BE49-F238E27FC236}">
                <a16:creationId xmlns:a16="http://schemas.microsoft.com/office/drawing/2014/main" id="{AE20785F-AC14-14AF-A705-B435BA993C06}"/>
              </a:ext>
            </a:extLst>
          </p:cNvPr>
          <p:cNvPicPr>
            <a:picLocks noChangeAspect="1"/>
          </p:cNvPicPr>
          <p:nvPr/>
        </p:nvPicPr>
        <p:blipFill rotWithShape="1">
          <a:blip r:embed="rId29"/>
          <a:srcRect l="20478" t="10264" r="29046"/>
          <a:stretch/>
        </p:blipFill>
        <p:spPr>
          <a:xfrm>
            <a:off x="7834631" y="2518721"/>
            <a:ext cx="2548128" cy="2548128"/>
          </a:xfrm>
          <a:prstGeom prst="ellipse">
            <a:avLst/>
          </a:prstGeom>
          <a:ln>
            <a:solidFill>
              <a:schemeClr val="bg1"/>
            </a:solidFill>
          </a:ln>
        </p:spPr>
      </p:pic>
      <p:pic>
        <p:nvPicPr>
          <p:cNvPr id="104" name="Picture 103">
            <a:extLst>
              <a:ext uri="{FF2B5EF4-FFF2-40B4-BE49-F238E27FC236}">
                <a16:creationId xmlns:a16="http://schemas.microsoft.com/office/drawing/2014/main" id="{D67AB5B0-4D9F-B791-93AB-745F3999DD9A}"/>
              </a:ext>
            </a:extLst>
          </p:cNvPr>
          <p:cNvPicPr>
            <a:picLocks noChangeAspect="1"/>
          </p:cNvPicPr>
          <p:nvPr/>
        </p:nvPicPr>
        <p:blipFill rotWithShape="1">
          <a:blip r:embed="rId30"/>
          <a:srcRect l="19241" t="6001" r="32907" b="9005"/>
          <a:stretch/>
        </p:blipFill>
        <p:spPr>
          <a:xfrm>
            <a:off x="7757614" y="379489"/>
            <a:ext cx="2548128" cy="2548128"/>
          </a:xfrm>
          <a:prstGeom prst="ellipse">
            <a:avLst/>
          </a:prstGeom>
          <a:ln>
            <a:solidFill>
              <a:schemeClr val="bg1"/>
            </a:solidFill>
          </a:ln>
        </p:spPr>
      </p:pic>
      <p:cxnSp>
        <p:nvCxnSpPr>
          <p:cNvPr id="118" name="Straight Arrow Connector 117">
            <a:extLst>
              <a:ext uri="{FF2B5EF4-FFF2-40B4-BE49-F238E27FC236}">
                <a16:creationId xmlns:a16="http://schemas.microsoft.com/office/drawing/2014/main" id="{436330D9-80EF-BCB3-5144-0CF278808B72}"/>
              </a:ext>
            </a:extLst>
          </p:cNvPr>
          <p:cNvCxnSpPr>
            <a:cxnSpLocks/>
          </p:cNvCxnSpPr>
          <p:nvPr/>
        </p:nvCxnSpPr>
        <p:spPr>
          <a:xfrm flipV="1">
            <a:off x="1534948" y="2784449"/>
            <a:ext cx="6081697" cy="4196"/>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20" name="Straight Arrow Connector 119">
            <a:extLst>
              <a:ext uri="{FF2B5EF4-FFF2-40B4-BE49-F238E27FC236}">
                <a16:creationId xmlns:a16="http://schemas.microsoft.com/office/drawing/2014/main" id="{DB928BA9-E690-2D2F-7CCC-536BF2F495C3}"/>
              </a:ext>
            </a:extLst>
          </p:cNvPr>
          <p:cNvCxnSpPr>
            <a:cxnSpLocks/>
          </p:cNvCxnSpPr>
          <p:nvPr/>
        </p:nvCxnSpPr>
        <p:spPr>
          <a:xfrm flipV="1">
            <a:off x="1534948" y="4432113"/>
            <a:ext cx="6081697" cy="47262"/>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22" name="Straight Arrow Connector 121">
            <a:extLst>
              <a:ext uri="{FF2B5EF4-FFF2-40B4-BE49-F238E27FC236}">
                <a16:creationId xmlns:a16="http://schemas.microsoft.com/office/drawing/2014/main" id="{139FC2B5-6D5C-6A3A-6F2A-BCB333D986EB}"/>
              </a:ext>
            </a:extLst>
          </p:cNvPr>
          <p:cNvCxnSpPr>
            <a:cxnSpLocks/>
          </p:cNvCxnSpPr>
          <p:nvPr/>
        </p:nvCxnSpPr>
        <p:spPr>
          <a:xfrm>
            <a:off x="1534948" y="5028715"/>
            <a:ext cx="6081697" cy="0"/>
          </a:xfrm>
          <a:prstGeom prst="straightConnector1">
            <a:avLst/>
          </a:prstGeom>
          <a:ln w="7620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24" name="Straight Arrow Connector 123">
            <a:extLst>
              <a:ext uri="{FF2B5EF4-FFF2-40B4-BE49-F238E27FC236}">
                <a16:creationId xmlns:a16="http://schemas.microsoft.com/office/drawing/2014/main" id="{DB062473-D283-2196-0A80-37041420B639}"/>
              </a:ext>
            </a:extLst>
          </p:cNvPr>
          <p:cNvCxnSpPr>
            <a:cxnSpLocks/>
          </p:cNvCxnSpPr>
          <p:nvPr/>
        </p:nvCxnSpPr>
        <p:spPr>
          <a:xfrm>
            <a:off x="1534948" y="2129858"/>
            <a:ext cx="6081697" cy="0"/>
          </a:xfrm>
          <a:prstGeom prst="straightConnector1">
            <a:avLst/>
          </a:prstGeom>
          <a:ln w="7620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26" name="Straight Arrow Connector 125">
            <a:extLst>
              <a:ext uri="{FF2B5EF4-FFF2-40B4-BE49-F238E27FC236}">
                <a16:creationId xmlns:a16="http://schemas.microsoft.com/office/drawing/2014/main" id="{74C5C8CD-A4CB-8458-6373-0B317E2FE665}"/>
              </a:ext>
            </a:extLst>
          </p:cNvPr>
          <p:cNvCxnSpPr>
            <a:cxnSpLocks/>
          </p:cNvCxnSpPr>
          <p:nvPr/>
        </p:nvCxnSpPr>
        <p:spPr>
          <a:xfrm flipV="1">
            <a:off x="1583286" y="3291161"/>
            <a:ext cx="6081697" cy="11466"/>
          </a:xfrm>
          <a:prstGeom prst="straightConnector1">
            <a:avLst/>
          </a:prstGeom>
          <a:ln w="7620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28" name="Straight Arrow Connector 127">
            <a:extLst>
              <a:ext uri="{FF2B5EF4-FFF2-40B4-BE49-F238E27FC236}">
                <a16:creationId xmlns:a16="http://schemas.microsoft.com/office/drawing/2014/main" id="{68697F3F-B082-FD13-359A-CE34B3E56FB4}"/>
              </a:ext>
            </a:extLst>
          </p:cNvPr>
          <p:cNvCxnSpPr>
            <a:cxnSpLocks/>
          </p:cNvCxnSpPr>
          <p:nvPr/>
        </p:nvCxnSpPr>
        <p:spPr>
          <a:xfrm flipV="1">
            <a:off x="1534948" y="3889241"/>
            <a:ext cx="6081697" cy="20617"/>
          </a:xfrm>
          <a:prstGeom prst="straightConnector1">
            <a:avLst/>
          </a:prstGeom>
          <a:ln w="7620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30" name="TextBox 129">
            <a:extLst>
              <a:ext uri="{FF2B5EF4-FFF2-40B4-BE49-F238E27FC236}">
                <a16:creationId xmlns:a16="http://schemas.microsoft.com/office/drawing/2014/main" id="{C8CDDE3D-45E2-5D77-D426-6A8DFC2241BA}"/>
              </a:ext>
            </a:extLst>
          </p:cNvPr>
          <p:cNvSpPr txBox="1"/>
          <p:nvPr/>
        </p:nvSpPr>
        <p:spPr>
          <a:xfrm>
            <a:off x="-42421" y="1732814"/>
            <a:ext cx="2135521" cy="307777"/>
          </a:xfrm>
          <a:prstGeom prst="rect">
            <a:avLst/>
          </a:prstGeom>
          <a:solidFill>
            <a:srgbClr val="FF7E00"/>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ERP (SAP/Maximo) data</a:t>
            </a:r>
            <a:endParaRPr kumimoji="0" lang="en-US" sz="14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2" name="TextBox 131">
            <a:extLst>
              <a:ext uri="{FF2B5EF4-FFF2-40B4-BE49-F238E27FC236}">
                <a16:creationId xmlns:a16="http://schemas.microsoft.com/office/drawing/2014/main" id="{B4E5935B-137C-FAD2-E4F5-AE59967F773A}"/>
              </a:ext>
            </a:extLst>
          </p:cNvPr>
          <p:cNvSpPr txBox="1"/>
          <p:nvPr/>
        </p:nvSpPr>
        <p:spPr>
          <a:xfrm>
            <a:off x="9567" y="2921756"/>
            <a:ext cx="2247346" cy="307777"/>
          </a:xfrm>
          <a:prstGeom prst="rect">
            <a:avLst/>
          </a:prstGeom>
          <a:solidFill>
            <a:srgbClr val="FF7E00"/>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Aveva</a:t>
            </a:r>
            <a:r>
              <a:rPr kumimoji="0" lang="nl-NL" sz="14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PI Timeseries data</a:t>
            </a:r>
            <a:endParaRPr kumimoji="0" lang="en-US" sz="14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3" name="TextBox 132">
            <a:extLst>
              <a:ext uri="{FF2B5EF4-FFF2-40B4-BE49-F238E27FC236}">
                <a16:creationId xmlns:a16="http://schemas.microsoft.com/office/drawing/2014/main" id="{6BB91B26-A5DF-A7A2-BA70-A384EBDFAB1A}"/>
              </a:ext>
            </a:extLst>
          </p:cNvPr>
          <p:cNvSpPr txBox="1"/>
          <p:nvPr/>
        </p:nvSpPr>
        <p:spPr>
          <a:xfrm>
            <a:off x="1747" y="3535756"/>
            <a:ext cx="2499402" cy="307777"/>
          </a:xfrm>
          <a:prstGeom prst="rect">
            <a:avLst/>
          </a:prstGeom>
          <a:solidFill>
            <a:srgbClr val="FF7E00"/>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Assai (</a:t>
            </a:r>
            <a:r>
              <a:rPr kumimoji="0" lang="nl-NL" sz="14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technical</a:t>
            </a:r>
            <a:r>
              <a:rPr kumimoji="0" lang="nl-NL" sz="14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4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documents</a:t>
            </a:r>
            <a:endParaRPr kumimoji="0" lang="en-US" sz="14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4" name="TextBox 133">
            <a:extLst>
              <a:ext uri="{FF2B5EF4-FFF2-40B4-BE49-F238E27FC236}">
                <a16:creationId xmlns:a16="http://schemas.microsoft.com/office/drawing/2014/main" id="{00B8F105-02E2-B45E-79E5-A118408B9225}"/>
              </a:ext>
            </a:extLst>
          </p:cNvPr>
          <p:cNvSpPr txBox="1"/>
          <p:nvPr/>
        </p:nvSpPr>
        <p:spPr>
          <a:xfrm>
            <a:off x="9567" y="4639485"/>
            <a:ext cx="1476302" cy="307777"/>
          </a:xfrm>
          <a:prstGeom prst="rect">
            <a:avLst/>
          </a:prstGeom>
          <a:solidFill>
            <a:srgbClr val="FF7E00"/>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Camera images</a:t>
            </a:r>
            <a:endParaRPr kumimoji="0" lang="en-US" sz="14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5" name="TextBox 134">
            <a:extLst>
              <a:ext uri="{FF2B5EF4-FFF2-40B4-BE49-F238E27FC236}">
                <a16:creationId xmlns:a16="http://schemas.microsoft.com/office/drawing/2014/main" id="{C9A43169-91B7-7F49-289B-AC2A6DC5D23E}"/>
              </a:ext>
            </a:extLst>
          </p:cNvPr>
          <p:cNvSpPr txBox="1"/>
          <p:nvPr/>
        </p:nvSpPr>
        <p:spPr>
          <a:xfrm>
            <a:off x="12048" y="4117767"/>
            <a:ext cx="1024639" cy="307777"/>
          </a:xfrm>
          <a:prstGeom prst="rect">
            <a:avLst/>
          </a:prstGeom>
          <a:solidFill>
            <a:srgbClr val="FF7E00"/>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P&amp;ID data</a:t>
            </a:r>
            <a:endParaRPr kumimoji="0" lang="en-US" sz="14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 name="Picture 13">
            <a:extLst>
              <a:ext uri="{FF2B5EF4-FFF2-40B4-BE49-F238E27FC236}">
                <a16:creationId xmlns:a16="http://schemas.microsoft.com/office/drawing/2014/main" id="{B81C4F57-1A9C-AC40-1437-171DF3A3899E}"/>
              </a:ext>
            </a:extLst>
          </p:cNvPr>
          <p:cNvPicPr>
            <a:picLocks noChangeAspect="1"/>
          </p:cNvPicPr>
          <p:nvPr/>
        </p:nvPicPr>
        <p:blipFill>
          <a:blip r:embed="rId31"/>
          <a:stretch>
            <a:fillRect/>
          </a:stretch>
        </p:blipFill>
        <p:spPr>
          <a:xfrm>
            <a:off x="5016089" y="551051"/>
            <a:ext cx="885819" cy="460211"/>
          </a:xfrm>
          <a:prstGeom prst="rect">
            <a:avLst/>
          </a:prstGeom>
        </p:spPr>
      </p:pic>
      <p:pic>
        <p:nvPicPr>
          <p:cNvPr id="34" name="Picture 33">
            <a:extLst>
              <a:ext uri="{FF2B5EF4-FFF2-40B4-BE49-F238E27FC236}">
                <a16:creationId xmlns:a16="http://schemas.microsoft.com/office/drawing/2014/main" id="{596D6A17-F918-ACE9-21ED-235C971A2C11}"/>
              </a:ext>
            </a:extLst>
          </p:cNvPr>
          <p:cNvPicPr>
            <a:picLocks noChangeAspect="1"/>
          </p:cNvPicPr>
          <p:nvPr/>
        </p:nvPicPr>
        <p:blipFill>
          <a:blip r:embed="rId32"/>
          <a:stretch>
            <a:fillRect/>
          </a:stretch>
        </p:blipFill>
        <p:spPr>
          <a:xfrm>
            <a:off x="8596773" y="3196937"/>
            <a:ext cx="1043072" cy="1120913"/>
          </a:xfrm>
          <a:prstGeom prst="rect">
            <a:avLst/>
          </a:prstGeom>
        </p:spPr>
      </p:pic>
      <p:pic>
        <p:nvPicPr>
          <p:cNvPr id="3" name="Picture 2">
            <a:extLst>
              <a:ext uri="{FF2B5EF4-FFF2-40B4-BE49-F238E27FC236}">
                <a16:creationId xmlns:a16="http://schemas.microsoft.com/office/drawing/2014/main" id="{8BA091F1-0C97-43DF-3068-E1135C15060F}"/>
              </a:ext>
            </a:extLst>
          </p:cNvPr>
          <p:cNvPicPr>
            <a:picLocks noChangeAspect="1"/>
          </p:cNvPicPr>
          <p:nvPr/>
        </p:nvPicPr>
        <p:blipFill>
          <a:blip r:embed="rId32"/>
          <a:stretch>
            <a:fillRect/>
          </a:stretch>
        </p:blipFill>
        <p:spPr>
          <a:xfrm>
            <a:off x="8577108" y="1138905"/>
            <a:ext cx="1043072" cy="1120913"/>
          </a:xfrm>
          <a:prstGeom prst="rect">
            <a:avLst/>
          </a:prstGeom>
        </p:spPr>
      </p:pic>
      <p:grpSp>
        <p:nvGrpSpPr>
          <p:cNvPr id="30" name="Group 29">
            <a:extLst>
              <a:ext uri="{FF2B5EF4-FFF2-40B4-BE49-F238E27FC236}">
                <a16:creationId xmlns:a16="http://schemas.microsoft.com/office/drawing/2014/main" id="{6B948A6F-74EA-57F0-EBC6-96809C66ED27}"/>
              </a:ext>
            </a:extLst>
          </p:cNvPr>
          <p:cNvGrpSpPr/>
          <p:nvPr/>
        </p:nvGrpSpPr>
        <p:grpSpPr>
          <a:xfrm>
            <a:off x="10034566" y="110554"/>
            <a:ext cx="800952" cy="281816"/>
            <a:chOff x="9701652" y="252026"/>
            <a:chExt cx="992458" cy="349197"/>
          </a:xfrm>
        </p:grpSpPr>
        <p:pic>
          <p:nvPicPr>
            <p:cNvPr id="31" name="Picture 30" descr="Icon&#10;&#10;Description automatically generated">
              <a:extLst>
                <a:ext uri="{FF2B5EF4-FFF2-40B4-BE49-F238E27FC236}">
                  <a16:creationId xmlns:a16="http://schemas.microsoft.com/office/drawing/2014/main" id="{E81823CF-00F3-F77F-B346-73EE7CCA071B}"/>
                </a:ext>
              </a:extLst>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33" name="Straight Connector 32">
              <a:extLst>
                <a:ext uri="{FF2B5EF4-FFF2-40B4-BE49-F238E27FC236}">
                  <a16:creationId xmlns:a16="http://schemas.microsoft.com/office/drawing/2014/main" id="{13CADF2F-AC2E-9C0B-DA16-202A9F81D905}"/>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36" name="Graphic 35">
            <a:extLst>
              <a:ext uri="{FF2B5EF4-FFF2-40B4-BE49-F238E27FC236}">
                <a16:creationId xmlns:a16="http://schemas.microsoft.com/office/drawing/2014/main" id="{5E927AB3-59AF-6403-9F58-2B0B877298FF}"/>
              </a:ext>
            </a:extLst>
          </p:cNvPr>
          <p:cNvPicPr>
            <a:picLocks noChangeAspect="1"/>
          </p:cNvPicPr>
          <p:nvPr/>
        </p:nvPicPr>
        <p:blipFill>
          <a:blip>
            <a:extLst>
              <a:ext uri="{96DAC541-7B7A-43D3-8B79-37D633B846F1}">
                <asvg:svgBlip xmlns:asvg="http://schemas.microsoft.com/office/drawing/2016/SVG/main" r:embed="rId34"/>
              </a:ext>
            </a:extLst>
          </a:blip>
          <a:stretch>
            <a:fillRect/>
          </a:stretch>
        </p:blipFill>
        <p:spPr>
          <a:xfrm>
            <a:off x="10950200" y="184048"/>
            <a:ext cx="1061148" cy="160117"/>
          </a:xfrm>
          <a:prstGeom prst="rect">
            <a:avLst/>
          </a:prstGeom>
        </p:spPr>
      </p:pic>
    </p:spTree>
    <p:extLst>
      <p:ext uri="{BB962C8B-B14F-4D97-AF65-F5344CB8AC3E}">
        <p14:creationId xmlns:p14="http://schemas.microsoft.com/office/powerpoint/2010/main" val="55145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500" fill="hold"/>
                                        <p:tgtEl>
                                          <p:spTgt spid="130"/>
                                        </p:tgtEl>
                                        <p:attrNameLst>
                                          <p:attrName>ppt_x</p:attrName>
                                        </p:attrNameLst>
                                      </p:cBhvr>
                                      <p:tavLst>
                                        <p:tav tm="0">
                                          <p:val>
                                            <p:strVal val="#ppt_x"/>
                                          </p:val>
                                        </p:tav>
                                        <p:tav tm="100000">
                                          <p:val>
                                            <p:strVal val="#ppt_x"/>
                                          </p:val>
                                        </p:tav>
                                      </p:tavLst>
                                    </p:anim>
                                    <p:anim calcmode="lin" valueType="num">
                                      <p:cBhvr additive="base">
                                        <p:cTn id="8" dur="500" fill="hold"/>
                                        <p:tgtEl>
                                          <p:spTgt spid="1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2"/>
                                        </p:tgtEl>
                                        <p:attrNameLst>
                                          <p:attrName>style.visibility</p:attrName>
                                        </p:attrNameLst>
                                      </p:cBhvr>
                                      <p:to>
                                        <p:strVal val="visible"/>
                                      </p:to>
                                    </p:set>
                                    <p:anim calcmode="lin" valueType="num">
                                      <p:cBhvr additive="base">
                                        <p:cTn id="11" dur="500" fill="hold"/>
                                        <p:tgtEl>
                                          <p:spTgt spid="132"/>
                                        </p:tgtEl>
                                        <p:attrNameLst>
                                          <p:attrName>ppt_x</p:attrName>
                                        </p:attrNameLst>
                                      </p:cBhvr>
                                      <p:tavLst>
                                        <p:tav tm="0">
                                          <p:val>
                                            <p:strVal val="#ppt_x"/>
                                          </p:val>
                                        </p:tav>
                                        <p:tav tm="100000">
                                          <p:val>
                                            <p:strVal val="#ppt_x"/>
                                          </p:val>
                                        </p:tav>
                                      </p:tavLst>
                                    </p:anim>
                                    <p:anim calcmode="lin" valueType="num">
                                      <p:cBhvr additive="base">
                                        <p:cTn id="12" dur="500" fill="hold"/>
                                        <p:tgtEl>
                                          <p:spTgt spid="13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3"/>
                                        </p:tgtEl>
                                        <p:attrNameLst>
                                          <p:attrName>style.visibility</p:attrName>
                                        </p:attrNameLst>
                                      </p:cBhvr>
                                      <p:to>
                                        <p:strVal val="visible"/>
                                      </p:to>
                                    </p:set>
                                    <p:anim calcmode="lin" valueType="num">
                                      <p:cBhvr additive="base">
                                        <p:cTn id="15" dur="500" fill="hold"/>
                                        <p:tgtEl>
                                          <p:spTgt spid="133"/>
                                        </p:tgtEl>
                                        <p:attrNameLst>
                                          <p:attrName>ppt_x</p:attrName>
                                        </p:attrNameLst>
                                      </p:cBhvr>
                                      <p:tavLst>
                                        <p:tav tm="0">
                                          <p:val>
                                            <p:strVal val="#ppt_x"/>
                                          </p:val>
                                        </p:tav>
                                        <p:tav tm="100000">
                                          <p:val>
                                            <p:strVal val="#ppt_x"/>
                                          </p:val>
                                        </p:tav>
                                      </p:tavLst>
                                    </p:anim>
                                    <p:anim calcmode="lin" valueType="num">
                                      <p:cBhvr additive="base">
                                        <p:cTn id="16" dur="500" fill="hold"/>
                                        <p:tgtEl>
                                          <p:spTgt spid="13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5"/>
                                        </p:tgtEl>
                                        <p:attrNameLst>
                                          <p:attrName>style.visibility</p:attrName>
                                        </p:attrNameLst>
                                      </p:cBhvr>
                                      <p:to>
                                        <p:strVal val="visible"/>
                                      </p:to>
                                    </p:set>
                                    <p:anim calcmode="lin" valueType="num">
                                      <p:cBhvr additive="base">
                                        <p:cTn id="19" dur="500" fill="hold"/>
                                        <p:tgtEl>
                                          <p:spTgt spid="135"/>
                                        </p:tgtEl>
                                        <p:attrNameLst>
                                          <p:attrName>ppt_x</p:attrName>
                                        </p:attrNameLst>
                                      </p:cBhvr>
                                      <p:tavLst>
                                        <p:tav tm="0">
                                          <p:val>
                                            <p:strVal val="#ppt_x"/>
                                          </p:val>
                                        </p:tav>
                                        <p:tav tm="100000">
                                          <p:val>
                                            <p:strVal val="#ppt_x"/>
                                          </p:val>
                                        </p:tav>
                                      </p:tavLst>
                                    </p:anim>
                                    <p:anim calcmode="lin" valueType="num">
                                      <p:cBhvr additive="base">
                                        <p:cTn id="20" dur="500" fill="hold"/>
                                        <p:tgtEl>
                                          <p:spTgt spid="13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4"/>
                                        </p:tgtEl>
                                        <p:attrNameLst>
                                          <p:attrName>style.visibility</p:attrName>
                                        </p:attrNameLst>
                                      </p:cBhvr>
                                      <p:to>
                                        <p:strVal val="visible"/>
                                      </p:to>
                                    </p:set>
                                    <p:anim calcmode="lin" valueType="num">
                                      <p:cBhvr additive="base">
                                        <p:cTn id="23" dur="500" fill="hold"/>
                                        <p:tgtEl>
                                          <p:spTgt spid="134"/>
                                        </p:tgtEl>
                                        <p:attrNameLst>
                                          <p:attrName>ppt_x</p:attrName>
                                        </p:attrNameLst>
                                      </p:cBhvr>
                                      <p:tavLst>
                                        <p:tav tm="0">
                                          <p:val>
                                            <p:strVal val="#ppt_x"/>
                                          </p:val>
                                        </p:tav>
                                        <p:tav tm="100000">
                                          <p:val>
                                            <p:strVal val="#ppt_x"/>
                                          </p:val>
                                        </p:tav>
                                      </p:tavLst>
                                    </p:anim>
                                    <p:anim calcmode="lin" valueType="num">
                                      <p:cBhvr additive="base">
                                        <p:cTn id="24" dur="500" fill="hold"/>
                                        <p:tgtEl>
                                          <p:spTgt spid="13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24"/>
                                        </p:tgtEl>
                                        <p:attrNameLst>
                                          <p:attrName>style.visibility</p:attrName>
                                        </p:attrNameLst>
                                      </p:cBhvr>
                                      <p:to>
                                        <p:strVal val="visible"/>
                                      </p:to>
                                    </p:set>
                                    <p:anim calcmode="lin" valueType="num">
                                      <p:cBhvr additive="base">
                                        <p:cTn id="29" dur="500" fill="hold"/>
                                        <p:tgtEl>
                                          <p:spTgt spid="124"/>
                                        </p:tgtEl>
                                        <p:attrNameLst>
                                          <p:attrName>ppt_x</p:attrName>
                                        </p:attrNameLst>
                                      </p:cBhvr>
                                      <p:tavLst>
                                        <p:tav tm="0">
                                          <p:val>
                                            <p:strVal val="#ppt_x"/>
                                          </p:val>
                                        </p:tav>
                                        <p:tav tm="100000">
                                          <p:val>
                                            <p:strVal val="#ppt_x"/>
                                          </p:val>
                                        </p:tav>
                                      </p:tavLst>
                                    </p:anim>
                                    <p:anim calcmode="lin" valueType="num">
                                      <p:cBhvr additive="base">
                                        <p:cTn id="30" dur="500" fill="hold"/>
                                        <p:tgtEl>
                                          <p:spTgt spid="12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18"/>
                                        </p:tgtEl>
                                        <p:attrNameLst>
                                          <p:attrName>style.visibility</p:attrName>
                                        </p:attrNameLst>
                                      </p:cBhvr>
                                      <p:to>
                                        <p:strVal val="visible"/>
                                      </p:to>
                                    </p:set>
                                    <p:anim calcmode="lin" valueType="num">
                                      <p:cBhvr additive="base">
                                        <p:cTn id="33" dur="500" fill="hold"/>
                                        <p:tgtEl>
                                          <p:spTgt spid="118"/>
                                        </p:tgtEl>
                                        <p:attrNameLst>
                                          <p:attrName>ppt_x</p:attrName>
                                        </p:attrNameLst>
                                      </p:cBhvr>
                                      <p:tavLst>
                                        <p:tav tm="0">
                                          <p:val>
                                            <p:strVal val="#ppt_x"/>
                                          </p:val>
                                        </p:tav>
                                        <p:tav tm="100000">
                                          <p:val>
                                            <p:strVal val="#ppt_x"/>
                                          </p:val>
                                        </p:tav>
                                      </p:tavLst>
                                    </p:anim>
                                    <p:anim calcmode="lin" valueType="num">
                                      <p:cBhvr additive="base">
                                        <p:cTn id="34" dur="500" fill="hold"/>
                                        <p:tgtEl>
                                          <p:spTgt spid="11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26"/>
                                        </p:tgtEl>
                                        <p:attrNameLst>
                                          <p:attrName>style.visibility</p:attrName>
                                        </p:attrNameLst>
                                      </p:cBhvr>
                                      <p:to>
                                        <p:strVal val="visible"/>
                                      </p:to>
                                    </p:set>
                                    <p:anim calcmode="lin" valueType="num">
                                      <p:cBhvr additive="base">
                                        <p:cTn id="37" dur="500" fill="hold"/>
                                        <p:tgtEl>
                                          <p:spTgt spid="126"/>
                                        </p:tgtEl>
                                        <p:attrNameLst>
                                          <p:attrName>ppt_x</p:attrName>
                                        </p:attrNameLst>
                                      </p:cBhvr>
                                      <p:tavLst>
                                        <p:tav tm="0">
                                          <p:val>
                                            <p:strVal val="#ppt_x"/>
                                          </p:val>
                                        </p:tav>
                                        <p:tav tm="100000">
                                          <p:val>
                                            <p:strVal val="#ppt_x"/>
                                          </p:val>
                                        </p:tav>
                                      </p:tavLst>
                                    </p:anim>
                                    <p:anim calcmode="lin" valueType="num">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28"/>
                                        </p:tgtEl>
                                        <p:attrNameLst>
                                          <p:attrName>style.visibility</p:attrName>
                                        </p:attrNameLst>
                                      </p:cBhvr>
                                      <p:to>
                                        <p:strVal val="visible"/>
                                      </p:to>
                                    </p:set>
                                    <p:anim calcmode="lin" valueType="num">
                                      <p:cBhvr additive="base">
                                        <p:cTn id="41" dur="500" fill="hold"/>
                                        <p:tgtEl>
                                          <p:spTgt spid="128"/>
                                        </p:tgtEl>
                                        <p:attrNameLst>
                                          <p:attrName>ppt_x</p:attrName>
                                        </p:attrNameLst>
                                      </p:cBhvr>
                                      <p:tavLst>
                                        <p:tav tm="0">
                                          <p:val>
                                            <p:strVal val="#ppt_x"/>
                                          </p:val>
                                        </p:tav>
                                        <p:tav tm="100000">
                                          <p:val>
                                            <p:strVal val="#ppt_x"/>
                                          </p:val>
                                        </p:tav>
                                      </p:tavLst>
                                    </p:anim>
                                    <p:anim calcmode="lin" valueType="num">
                                      <p:cBhvr additive="base">
                                        <p:cTn id="42" dur="500" fill="hold"/>
                                        <p:tgtEl>
                                          <p:spTgt spid="128"/>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20"/>
                                        </p:tgtEl>
                                        <p:attrNameLst>
                                          <p:attrName>style.visibility</p:attrName>
                                        </p:attrNameLst>
                                      </p:cBhvr>
                                      <p:to>
                                        <p:strVal val="visible"/>
                                      </p:to>
                                    </p:set>
                                    <p:anim calcmode="lin" valueType="num">
                                      <p:cBhvr additive="base">
                                        <p:cTn id="45" dur="500" fill="hold"/>
                                        <p:tgtEl>
                                          <p:spTgt spid="120"/>
                                        </p:tgtEl>
                                        <p:attrNameLst>
                                          <p:attrName>ppt_x</p:attrName>
                                        </p:attrNameLst>
                                      </p:cBhvr>
                                      <p:tavLst>
                                        <p:tav tm="0">
                                          <p:val>
                                            <p:strVal val="#ppt_x"/>
                                          </p:val>
                                        </p:tav>
                                        <p:tav tm="100000">
                                          <p:val>
                                            <p:strVal val="#ppt_x"/>
                                          </p:val>
                                        </p:tav>
                                      </p:tavLst>
                                    </p:anim>
                                    <p:anim calcmode="lin" valueType="num">
                                      <p:cBhvr additive="base">
                                        <p:cTn id="46" dur="500" fill="hold"/>
                                        <p:tgtEl>
                                          <p:spTgt spid="120"/>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22"/>
                                        </p:tgtEl>
                                        <p:attrNameLst>
                                          <p:attrName>style.visibility</p:attrName>
                                        </p:attrNameLst>
                                      </p:cBhvr>
                                      <p:to>
                                        <p:strVal val="visible"/>
                                      </p:to>
                                    </p:set>
                                    <p:anim calcmode="lin" valueType="num">
                                      <p:cBhvr additive="base">
                                        <p:cTn id="49" dur="500" fill="hold"/>
                                        <p:tgtEl>
                                          <p:spTgt spid="122"/>
                                        </p:tgtEl>
                                        <p:attrNameLst>
                                          <p:attrName>ppt_x</p:attrName>
                                        </p:attrNameLst>
                                      </p:cBhvr>
                                      <p:tavLst>
                                        <p:tav tm="0">
                                          <p:val>
                                            <p:strVal val="#ppt_x"/>
                                          </p:val>
                                        </p:tav>
                                        <p:tav tm="100000">
                                          <p:val>
                                            <p:strVal val="#ppt_x"/>
                                          </p:val>
                                        </p:tav>
                                      </p:tavLst>
                                    </p:anim>
                                    <p:anim calcmode="lin" valueType="num">
                                      <p:cBhvr additive="base">
                                        <p:cTn id="50" dur="500" fill="hold"/>
                                        <p:tgtEl>
                                          <p:spTgt spid="122"/>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04"/>
                                        </p:tgtEl>
                                        <p:attrNameLst>
                                          <p:attrName>style.visibility</p:attrName>
                                        </p:attrNameLst>
                                      </p:cBhvr>
                                      <p:to>
                                        <p:strVal val="visible"/>
                                      </p:to>
                                    </p:set>
                                    <p:anim calcmode="lin" valueType="num">
                                      <p:cBhvr additive="base">
                                        <p:cTn id="53" dur="500" fill="hold"/>
                                        <p:tgtEl>
                                          <p:spTgt spid="104"/>
                                        </p:tgtEl>
                                        <p:attrNameLst>
                                          <p:attrName>ppt_x</p:attrName>
                                        </p:attrNameLst>
                                      </p:cBhvr>
                                      <p:tavLst>
                                        <p:tav tm="0">
                                          <p:val>
                                            <p:strVal val="#ppt_x"/>
                                          </p:val>
                                        </p:tav>
                                        <p:tav tm="100000">
                                          <p:val>
                                            <p:strVal val="#ppt_x"/>
                                          </p:val>
                                        </p:tav>
                                      </p:tavLst>
                                    </p:anim>
                                    <p:anim calcmode="lin" valueType="num">
                                      <p:cBhvr additive="base">
                                        <p:cTn id="54" dur="500" fill="hold"/>
                                        <p:tgtEl>
                                          <p:spTgt spid="104"/>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103"/>
                                        </p:tgtEl>
                                        <p:attrNameLst>
                                          <p:attrName>style.visibility</p:attrName>
                                        </p:attrNameLst>
                                      </p:cBhvr>
                                      <p:to>
                                        <p:strVal val="visible"/>
                                      </p:to>
                                    </p:set>
                                    <p:anim calcmode="lin" valueType="num">
                                      <p:cBhvr additive="base">
                                        <p:cTn id="59" dur="500" fill="hold"/>
                                        <p:tgtEl>
                                          <p:spTgt spid="103"/>
                                        </p:tgtEl>
                                        <p:attrNameLst>
                                          <p:attrName>ppt_x</p:attrName>
                                        </p:attrNameLst>
                                      </p:cBhvr>
                                      <p:tavLst>
                                        <p:tav tm="0">
                                          <p:val>
                                            <p:strVal val="#ppt_x"/>
                                          </p:val>
                                        </p:tav>
                                        <p:tav tm="100000">
                                          <p:val>
                                            <p:strVal val="#ppt_x"/>
                                          </p:val>
                                        </p:tav>
                                      </p:tavLst>
                                    </p:anim>
                                    <p:anim calcmode="lin" valueType="num">
                                      <p:cBhvr additive="base">
                                        <p:cTn id="60" dur="500" fill="hold"/>
                                        <p:tgtEl>
                                          <p:spTgt spid="10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500" fill="hold"/>
                                        <p:tgtEl>
                                          <p:spTgt spid="34"/>
                                        </p:tgtEl>
                                        <p:attrNameLst>
                                          <p:attrName>ppt_x</p:attrName>
                                        </p:attrNameLst>
                                      </p:cBhvr>
                                      <p:tavLst>
                                        <p:tav tm="0">
                                          <p:val>
                                            <p:strVal val="#ppt_x"/>
                                          </p:val>
                                        </p:tav>
                                        <p:tav tm="100000">
                                          <p:val>
                                            <p:strVal val="#ppt_x"/>
                                          </p:val>
                                        </p:tav>
                                      </p:tavLst>
                                    </p:anim>
                                    <p:anim calcmode="lin" valueType="num">
                                      <p:cBhvr additive="base">
                                        <p:cTn id="64" dur="500" fill="hold"/>
                                        <p:tgtEl>
                                          <p:spTgt spid="34"/>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gtEl>
                                        <p:attrNameLst>
                                          <p:attrName>style.visibility</p:attrName>
                                        </p:attrNameLst>
                                      </p:cBhvr>
                                      <p:to>
                                        <p:strVal val="visible"/>
                                      </p:to>
                                    </p:set>
                                    <p:anim calcmode="lin" valueType="num">
                                      <p:cBhvr additive="base">
                                        <p:cTn id="67" dur="500" fill="hold"/>
                                        <p:tgtEl>
                                          <p:spTgt spid="3"/>
                                        </p:tgtEl>
                                        <p:attrNameLst>
                                          <p:attrName>ppt_x</p:attrName>
                                        </p:attrNameLst>
                                      </p:cBhvr>
                                      <p:tavLst>
                                        <p:tav tm="0">
                                          <p:val>
                                            <p:strVal val="#ppt_x"/>
                                          </p:val>
                                        </p:tav>
                                        <p:tav tm="100000">
                                          <p:val>
                                            <p:strVal val="#ppt_x"/>
                                          </p:val>
                                        </p:tav>
                                      </p:tavLst>
                                    </p:anim>
                                    <p:anim calcmode="lin" valueType="num">
                                      <p:cBhvr additive="base">
                                        <p:cTn id="6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132" grpId="0" animBg="1"/>
      <p:bldP spid="133" grpId="0" animBg="1"/>
      <p:bldP spid="134" grpId="0" animBg="1"/>
      <p:bldP spid="13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rd1">
            <a:extLst>
              <a:ext uri="{FF2B5EF4-FFF2-40B4-BE49-F238E27FC236}">
                <a16:creationId xmlns:a16="http://schemas.microsoft.com/office/drawing/2014/main" id="{971125B3-F6B9-D36F-3C53-882DD0DA21C7}"/>
              </a:ext>
            </a:extLst>
          </p:cNvPr>
          <p:cNvSpPr/>
          <p:nvPr/>
        </p:nvSpPr>
        <p:spPr>
          <a:xfrm>
            <a:off x="470530" y="5774808"/>
            <a:ext cx="5155207" cy="502502"/>
          </a:xfrm>
          <a:prstGeom prst="roundRect">
            <a:avLst>
              <a:gd name="adj" fmla="val 6000"/>
            </a:avLst>
          </a:prstGeom>
          <a:solidFill>
            <a:srgbClr val="FFFFFF"/>
          </a:solidFill>
          <a:ln w="9525">
            <a:solidFill>
              <a:srgbClr val="D9D9D6"/>
            </a:solidFill>
          </a:ln>
        </p:spPr>
        <p:txBody>
          <a:bodyPr wrap="square" lIns="146667" tIns="53333" rIns="146667" bIns="53333"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1C1C1C"/>
              </a:solidFill>
              <a:effectLst/>
              <a:uLnTx/>
              <a:uFillTx/>
              <a:latin typeface="Aspekta 500"/>
              <a:ea typeface="Noto Sans"/>
              <a:cs typeface="+mn-cs"/>
            </a:endParaRPr>
          </a:p>
        </p:txBody>
      </p:sp>
      <p:sp>
        <p:nvSpPr>
          <p:cNvPr id="2" name="TextBox 1">
            <a:extLst>
              <a:ext uri="{FF2B5EF4-FFF2-40B4-BE49-F238E27FC236}">
                <a16:creationId xmlns:a16="http://schemas.microsoft.com/office/drawing/2014/main" id="{AA8BA369-3BC6-ECBE-3B49-A28D7EB1AC25}"/>
              </a:ext>
            </a:extLst>
          </p:cNvPr>
          <p:cNvSpPr txBox="1"/>
          <p:nvPr/>
        </p:nvSpPr>
        <p:spPr>
          <a:xfrm>
            <a:off x="-2371749" y="374151"/>
            <a:ext cx="8090127" cy="480131"/>
          </a:xfrm>
          <a:prstGeom prst="rect">
            <a:avLst/>
          </a:prstGeom>
          <a:noFill/>
        </p:spPr>
        <p:txBody>
          <a:bodyPr wrap="square" rtlCol="0">
            <a:spAutoFit/>
          </a:bodyPr>
          <a:lstStyle>
            <a:defPPr>
              <a:defRPr lang="en-US"/>
            </a:defPPr>
            <a:lvl1pPr>
              <a:lnSpc>
                <a:spcPct val="90000"/>
              </a:lnSpc>
              <a:defRPr sz="3600" b="1">
                <a:solidFill>
                  <a:schemeClr val="accent1"/>
                </a:solidFill>
                <a:latin typeface="+mj-lt"/>
                <a:ea typeface="Inter" panose="020B0502030000000004" pitchFamily="34" charset="0"/>
              </a:defRPr>
            </a:lvl1pPr>
          </a:lstStyle>
          <a:p>
            <a:pPr algn="ctr"/>
            <a:r>
              <a:rPr lang="en-US" sz="2800">
                <a:solidFill>
                  <a:schemeClr val="tx1"/>
                </a:solidFill>
                <a:latin typeface="Montserrat" pitchFamily="2" charset="77"/>
              </a:rPr>
              <a:t>How to start</a:t>
            </a:r>
          </a:p>
        </p:txBody>
      </p:sp>
      <p:grpSp>
        <p:nvGrpSpPr>
          <p:cNvPr id="79" name="Group 78">
            <a:extLst>
              <a:ext uri="{FF2B5EF4-FFF2-40B4-BE49-F238E27FC236}">
                <a16:creationId xmlns:a16="http://schemas.microsoft.com/office/drawing/2014/main" id="{EC3192B6-1A2D-354D-AC11-554B9CF9A7FC}"/>
              </a:ext>
            </a:extLst>
          </p:cNvPr>
          <p:cNvGrpSpPr/>
          <p:nvPr/>
        </p:nvGrpSpPr>
        <p:grpSpPr>
          <a:xfrm>
            <a:off x="1161535" y="2295587"/>
            <a:ext cx="1219200" cy="1051034"/>
            <a:chOff x="2001795" y="2209445"/>
            <a:chExt cx="1219200" cy="1051034"/>
          </a:xfrm>
        </p:grpSpPr>
        <p:sp>
          <p:nvSpPr>
            <p:cNvPr id="77" name="Hexagon 76">
              <a:extLst>
                <a:ext uri="{FF2B5EF4-FFF2-40B4-BE49-F238E27FC236}">
                  <a16:creationId xmlns:a16="http://schemas.microsoft.com/office/drawing/2014/main" id="{72312D33-15A0-4344-F2C8-0219702D54C9}"/>
                </a:ext>
              </a:extLst>
            </p:cNvPr>
            <p:cNvSpPr/>
            <p:nvPr/>
          </p:nvSpPr>
          <p:spPr>
            <a:xfrm>
              <a:off x="2001795" y="2209445"/>
              <a:ext cx="1219200" cy="1051034"/>
            </a:xfrm>
            <a:prstGeom prst="hexagon">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Hexagon 77">
              <a:extLst>
                <a:ext uri="{FF2B5EF4-FFF2-40B4-BE49-F238E27FC236}">
                  <a16:creationId xmlns:a16="http://schemas.microsoft.com/office/drawing/2014/main" id="{264646D5-651A-2004-677A-9CAAEB35CA06}"/>
                </a:ext>
              </a:extLst>
            </p:cNvPr>
            <p:cNvSpPr/>
            <p:nvPr/>
          </p:nvSpPr>
          <p:spPr>
            <a:xfrm>
              <a:off x="2124044" y="2314832"/>
              <a:ext cx="974702" cy="840260"/>
            </a:xfrm>
            <a:prstGeom prst="hexagon">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latin typeface="Open Sans" pitchFamily="2" charset="0"/>
                  <a:ea typeface="Open Sans" pitchFamily="2" charset="0"/>
                  <a:cs typeface="Open Sans" pitchFamily="2" charset="0"/>
                </a:rPr>
                <a:t>1</a:t>
              </a:r>
              <a:endParaRPr lang="en-US" b="1">
                <a:latin typeface="Open Sans" pitchFamily="2" charset="0"/>
                <a:ea typeface="Open Sans" pitchFamily="2" charset="0"/>
                <a:cs typeface="Open Sans" pitchFamily="2" charset="0"/>
              </a:endParaRPr>
            </a:p>
          </p:txBody>
        </p:sp>
      </p:grpSp>
      <p:sp>
        <p:nvSpPr>
          <p:cNvPr id="81" name="Hexagon 80">
            <a:extLst>
              <a:ext uri="{FF2B5EF4-FFF2-40B4-BE49-F238E27FC236}">
                <a16:creationId xmlns:a16="http://schemas.microsoft.com/office/drawing/2014/main" id="{37B81FE6-D8B9-101C-C400-D29273204608}"/>
              </a:ext>
            </a:extLst>
          </p:cNvPr>
          <p:cNvSpPr/>
          <p:nvPr/>
        </p:nvSpPr>
        <p:spPr>
          <a:xfrm>
            <a:off x="2891481" y="4190290"/>
            <a:ext cx="1219200" cy="1051034"/>
          </a:xfrm>
          <a:prstGeom prst="hexagon">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Hexagon 81">
            <a:extLst>
              <a:ext uri="{FF2B5EF4-FFF2-40B4-BE49-F238E27FC236}">
                <a16:creationId xmlns:a16="http://schemas.microsoft.com/office/drawing/2014/main" id="{62FEF4AA-5C5A-BB33-1D3C-43415EB3C10A}"/>
              </a:ext>
            </a:extLst>
          </p:cNvPr>
          <p:cNvSpPr/>
          <p:nvPr/>
        </p:nvSpPr>
        <p:spPr>
          <a:xfrm>
            <a:off x="3013730" y="4295677"/>
            <a:ext cx="974702" cy="840260"/>
          </a:xfrm>
          <a:prstGeom prst="hexagon">
            <a:avLst/>
          </a:prstGeom>
          <a:solidFill>
            <a:srgbClr val="FF7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latin typeface="Open Sans" pitchFamily="2" charset="0"/>
                <a:ea typeface="Open Sans" pitchFamily="2" charset="0"/>
                <a:cs typeface="Open Sans" pitchFamily="2" charset="0"/>
              </a:rPr>
              <a:t>4</a:t>
            </a:r>
          </a:p>
        </p:txBody>
      </p:sp>
      <p:grpSp>
        <p:nvGrpSpPr>
          <p:cNvPr id="86" name="Group 85">
            <a:extLst>
              <a:ext uri="{FF2B5EF4-FFF2-40B4-BE49-F238E27FC236}">
                <a16:creationId xmlns:a16="http://schemas.microsoft.com/office/drawing/2014/main" id="{304A162E-A3C6-E8DA-5D70-717474D3F0BD}"/>
              </a:ext>
            </a:extLst>
          </p:cNvPr>
          <p:cNvGrpSpPr/>
          <p:nvPr/>
        </p:nvGrpSpPr>
        <p:grpSpPr>
          <a:xfrm>
            <a:off x="4621427" y="2295587"/>
            <a:ext cx="1219200" cy="1051034"/>
            <a:chOff x="2001795" y="2209445"/>
            <a:chExt cx="1219200" cy="1051034"/>
          </a:xfrm>
        </p:grpSpPr>
        <p:sp>
          <p:nvSpPr>
            <p:cNvPr id="87" name="Hexagon 86">
              <a:extLst>
                <a:ext uri="{FF2B5EF4-FFF2-40B4-BE49-F238E27FC236}">
                  <a16:creationId xmlns:a16="http://schemas.microsoft.com/office/drawing/2014/main" id="{D6315B63-40FE-D6FD-4F45-03634F25C8A0}"/>
                </a:ext>
              </a:extLst>
            </p:cNvPr>
            <p:cNvSpPr/>
            <p:nvPr/>
          </p:nvSpPr>
          <p:spPr>
            <a:xfrm>
              <a:off x="2001795" y="2209445"/>
              <a:ext cx="1219200" cy="1051034"/>
            </a:xfrm>
            <a:prstGeom prst="hexagon">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a:latin typeface="Open Sans" pitchFamily="2" charset="0"/>
                <a:ea typeface="Open Sans" pitchFamily="2" charset="0"/>
                <a:cs typeface="Open Sans" pitchFamily="2" charset="0"/>
              </a:endParaRPr>
            </a:p>
          </p:txBody>
        </p:sp>
        <p:sp>
          <p:nvSpPr>
            <p:cNvPr id="88" name="Hexagon 87">
              <a:extLst>
                <a:ext uri="{FF2B5EF4-FFF2-40B4-BE49-F238E27FC236}">
                  <a16:creationId xmlns:a16="http://schemas.microsoft.com/office/drawing/2014/main" id="{92D03DD0-792A-1F70-828E-16CA8D6CFBE4}"/>
                </a:ext>
              </a:extLst>
            </p:cNvPr>
            <p:cNvSpPr/>
            <p:nvPr/>
          </p:nvSpPr>
          <p:spPr>
            <a:xfrm>
              <a:off x="2124044" y="2314832"/>
              <a:ext cx="974702" cy="840260"/>
            </a:xfrm>
            <a:prstGeom prst="hexagon">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latin typeface="Open Sans" pitchFamily="2" charset="0"/>
                  <a:ea typeface="Open Sans" pitchFamily="2" charset="0"/>
                  <a:cs typeface="Open Sans" pitchFamily="2" charset="0"/>
                </a:rPr>
                <a:t>2</a:t>
              </a:r>
            </a:p>
          </p:txBody>
        </p:sp>
      </p:grpSp>
      <p:sp>
        <p:nvSpPr>
          <p:cNvPr id="99" name="Hexagon 98">
            <a:extLst>
              <a:ext uri="{FF2B5EF4-FFF2-40B4-BE49-F238E27FC236}">
                <a16:creationId xmlns:a16="http://schemas.microsoft.com/office/drawing/2014/main" id="{AC1E1101-955E-2C1B-D45C-408B1FFF532C}"/>
              </a:ext>
            </a:extLst>
          </p:cNvPr>
          <p:cNvSpPr/>
          <p:nvPr/>
        </p:nvSpPr>
        <p:spPr>
          <a:xfrm>
            <a:off x="6351373" y="4190290"/>
            <a:ext cx="1219200" cy="1051034"/>
          </a:xfrm>
          <a:prstGeom prst="hexagon">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Hexagon 99">
            <a:extLst>
              <a:ext uri="{FF2B5EF4-FFF2-40B4-BE49-F238E27FC236}">
                <a16:creationId xmlns:a16="http://schemas.microsoft.com/office/drawing/2014/main" id="{952320CF-BEDC-BE3E-55FC-99B858365662}"/>
              </a:ext>
            </a:extLst>
          </p:cNvPr>
          <p:cNvSpPr/>
          <p:nvPr/>
        </p:nvSpPr>
        <p:spPr>
          <a:xfrm>
            <a:off x="6473622" y="4295677"/>
            <a:ext cx="974702" cy="840260"/>
          </a:xfrm>
          <a:prstGeom prst="hexagon">
            <a:avLst/>
          </a:prstGeom>
          <a:solidFill>
            <a:srgbClr val="FF7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latin typeface="Open Sans" pitchFamily="2" charset="0"/>
                <a:ea typeface="Open Sans" pitchFamily="2" charset="0"/>
                <a:cs typeface="Open Sans" pitchFamily="2" charset="0"/>
              </a:rPr>
              <a:t>5</a:t>
            </a:r>
          </a:p>
        </p:txBody>
      </p:sp>
      <p:grpSp>
        <p:nvGrpSpPr>
          <p:cNvPr id="101" name="Group 100">
            <a:extLst>
              <a:ext uri="{FF2B5EF4-FFF2-40B4-BE49-F238E27FC236}">
                <a16:creationId xmlns:a16="http://schemas.microsoft.com/office/drawing/2014/main" id="{FBF1221C-9221-9201-F9A2-831180CC4D89}"/>
              </a:ext>
            </a:extLst>
          </p:cNvPr>
          <p:cNvGrpSpPr/>
          <p:nvPr/>
        </p:nvGrpSpPr>
        <p:grpSpPr>
          <a:xfrm>
            <a:off x="8081319" y="2295587"/>
            <a:ext cx="1219200" cy="1051034"/>
            <a:chOff x="2001795" y="2209445"/>
            <a:chExt cx="1219200" cy="1051034"/>
          </a:xfrm>
        </p:grpSpPr>
        <p:sp>
          <p:nvSpPr>
            <p:cNvPr id="102" name="Hexagon 101">
              <a:extLst>
                <a:ext uri="{FF2B5EF4-FFF2-40B4-BE49-F238E27FC236}">
                  <a16:creationId xmlns:a16="http://schemas.microsoft.com/office/drawing/2014/main" id="{0EB949E2-CA97-CD15-FF26-D9E4F5F3ADA1}"/>
                </a:ext>
              </a:extLst>
            </p:cNvPr>
            <p:cNvSpPr/>
            <p:nvPr/>
          </p:nvSpPr>
          <p:spPr>
            <a:xfrm>
              <a:off x="2001795" y="2209445"/>
              <a:ext cx="1219200" cy="1051034"/>
            </a:xfrm>
            <a:prstGeom prst="hexagon">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a:latin typeface="Open Sans" pitchFamily="2" charset="0"/>
                <a:ea typeface="Open Sans" pitchFamily="2" charset="0"/>
                <a:cs typeface="Open Sans" pitchFamily="2" charset="0"/>
              </a:endParaRPr>
            </a:p>
          </p:txBody>
        </p:sp>
        <p:sp>
          <p:nvSpPr>
            <p:cNvPr id="103" name="Hexagon 102">
              <a:extLst>
                <a:ext uri="{FF2B5EF4-FFF2-40B4-BE49-F238E27FC236}">
                  <a16:creationId xmlns:a16="http://schemas.microsoft.com/office/drawing/2014/main" id="{A9C8C61A-FD8F-06D8-C205-63FAEAE65EE5}"/>
                </a:ext>
              </a:extLst>
            </p:cNvPr>
            <p:cNvSpPr/>
            <p:nvPr/>
          </p:nvSpPr>
          <p:spPr>
            <a:xfrm>
              <a:off x="2124044" y="2314832"/>
              <a:ext cx="974702" cy="840260"/>
            </a:xfrm>
            <a:prstGeom prst="hexagon">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latin typeface="Open Sans" pitchFamily="2" charset="0"/>
                  <a:ea typeface="Open Sans" pitchFamily="2" charset="0"/>
                  <a:cs typeface="Open Sans" pitchFamily="2" charset="0"/>
                </a:rPr>
                <a:t>3</a:t>
              </a:r>
            </a:p>
          </p:txBody>
        </p:sp>
      </p:grpSp>
      <p:sp>
        <p:nvSpPr>
          <p:cNvPr id="105" name="Hexagon 104">
            <a:extLst>
              <a:ext uri="{FF2B5EF4-FFF2-40B4-BE49-F238E27FC236}">
                <a16:creationId xmlns:a16="http://schemas.microsoft.com/office/drawing/2014/main" id="{616A5B28-41F5-C6AC-7995-28B94584E84C}"/>
              </a:ext>
            </a:extLst>
          </p:cNvPr>
          <p:cNvSpPr/>
          <p:nvPr/>
        </p:nvSpPr>
        <p:spPr>
          <a:xfrm>
            <a:off x="9811265" y="4190290"/>
            <a:ext cx="1219200" cy="1051034"/>
          </a:xfrm>
          <a:prstGeom prst="hexagon">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Hexagon 105">
            <a:extLst>
              <a:ext uri="{FF2B5EF4-FFF2-40B4-BE49-F238E27FC236}">
                <a16:creationId xmlns:a16="http://schemas.microsoft.com/office/drawing/2014/main" id="{538034EE-93A8-7332-2DCF-AFE49D811047}"/>
              </a:ext>
            </a:extLst>
          </p:cNvPr>
          <p:cNvSpPr/>
          <p:nvPr/>
        </p:nvSpPr>
        <p:spPr>
          <a:xfrm>
            <a:off x="9933514" y="4295677"/>
            <a:ext cx="974702" cy="840260"/>
          </a:xfrm>
          <a:prstGeom prst="hexagon">
            <a:avLst/>
          </a:prstGeom>
          <a:solidFill>
            <a:srgbClr val="FF7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latin typeface="Open Sans" pitchFamily="2" charset="0"/>
                <a:ea typeface="Open Sans" pitchFamily="2" charset="0"/>
                <a:cs typeface="Open Sans" pitchFamily="2" charset="0"/>
              </a:rPr>
              <a:t>6</a:t>
            </a:r>
          </a:p>
        </p:txBody>
      </p:sp>
      <p:cxnSp>
        <p:nvCxnSpPr>
          <p:cNvPr id="109" name="Straight Connector 108">
            <a:extLst>
              <a:ext uri="{FF2B5EF4-FFF2-40B4-BE49-F238E27FC236}">
                <a16:creationId xmlns:a16="http://schemas.microsoft.com/office/drawing/2014/main" id="{E277CFEA-6762-171B-3F2B-DA33AAAB4C76}"/>
              </a:ext>
            </a:extLst>
          </p:cNvPr>
          <p:cNvCxnSpPr/>
          <p:nvPr/>
        </p:nvCxnSpPr>
        <p:spPr>
          <a:xfrm>
            <a:off x="0" y="3768456"/>
            <a:ext cx="12192000" cy="0"/>
          </a:xfrm>
          <a:prstGeom prst="line">
            <a:avLst/>
          </a:prstGeom>
          <a:ln w="12700">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
        <p:nvSpPr>
          <p:cNvPr id="111" name="TextBox 110">
            <a:extLst>
              <a:ext uri="{FF2B5EF4-FFF2-40B4-BE49-F238E27FC236}">
                <a16:creationId xmlns:a16="http://schemas.microsoft.com/office/drawing/2014/main" id="{007CB4FB-04A6-B36E-8A72-039BCDE3AC8D}"/>
              </a:ext>
            </a:extLst>
          </p:cNvPr>
          <p:cNvSpPr txBox="1"/>
          <p:nvPr/>
        </p:nvSpPr>
        <p:spPr>
          <a:xfrm>
            <a:off x="576260" y="4411252"/>
            <a:ext cx="2208063" cy="547458"/>
          </a:xfrm>
          <a:prstGeom prst="rect">
            <a:avLst/>
          </a:prstGeom>
          <a:noFill/>
        </p:spPr>
        <p:txBody>
          <a:bodyPr wrap="square">
            <a:spAutoFit/>
          </a:bodyPr>
          <a:lstStyle/>
          <a:p>
            <a:pPr algn="ctr">
              <a:lnSpc>
                <a:spcPct val="130000"/>
              </a:lnSpc>
            </a:pPr>
            <a:r>
              <a:rPr lang="en-ID" sz="1200" b="0" i="0">
                <a:solidFill>
                  <a:schemeClr val="tx1">
                    <a:lumMod val="65000"/>
                    <a:lumOff val="35000"/>
                  </a:schemeClr>
                </a:solidFill>
                <a:effectLst/>
                <a:latin typeface="Open Sans" pitchFamily="2" charset="0"/>
                <a:ea typeface="Open Sans" pitchFamily="2" charset="0"/>
                <a:cs typeface="Open Sans" pitchFamily="2" charset="0"/>
              </a:rPr>
              <a:t>We have certified staff in each of the relevant areas.</a:t>
            </a:r>
          </a:p>
        </p:txBody>
      </p:sp>
      <p:sp>
        <p:nvSpPr>
          <p:cNvPr id="115" name="TextBox 114">
            <a:extLst>
              <a:ext uri="{FF2B5EF4-FFF2-40B4-BE49-F238E27FC236}">
                <a16:creationId xmlns:a16="http://schemas.microsoft.com/office/drawing/2014/main" id="{F931EAFD-3348-81CD-3DE0-FE9B5EB455FD}"/>
              </a:ext>
            </a:extLst>
          </p:cNvPr>
          <p:cNvSpPr txBox="1"/>
          <p:nvPr/>
        </p:nvSpPr>
        <p:spPr>
          <a:xfrm>
            <a:off x="4126995" y="4411252"/>
            <a:ext cx="2208063" cy="787523"/>
          </a:xfrm>
          <a:prstGeom prst="rect">
            <a:avLst/>
          </a:prstGeom>
          <a:noFill/>
        </p:spPr>
        <p:txBody>
          <a:bodyPr wrap="square">
            <a:spAutoFit/>
          </a:bodyPr>
          <a:lstStyle/>
          <a:p>
            <a:pPr algn="ctr">
              <a:lnSpc>
                <a:spcPct val="130000"/>
              </a:lnSpc>
            </a:pPr>
            <a:r>
              <a:rPr lang="en-ID" sz="1200" b="0" i="0">
                <a:solidFill>
                  <a:schemeClr val="tx1">
                    <a:lumMod val="65000"/>
                    <a:lumOff val="35000"/>
                  </a:schemeClr>
                </a:solidFill>
                <a:effectLst/>
                <a:latin typeface="Open Sans" pitchFamily="2" charset="0"/>
                <a:ea typeface="Open Sans" pitchFamily="2" charset="0"/>
                <a:cs typeface="Open Sans" pitchFamily="2" charset="0"/>
              </a:rPr>
              <a:t>Based on your set up we can give advice what steps and target could be.</a:t>
            </a:r>
          </a:p>
        </p:txBody>
      </p:sp>
      <p:sp>
        <p:nvSpPr>
          <p:cNvPr id="118" name="TextBox 117">
            <a:extLst>
              <a:ext uri="{FF2B5EF4-FFF2-40B4-BE49-F238E27FC236}">
                <a16:creationId xmlns:a16="http://schemas.microsoft.com/office/drawing/2014/main" id="{5D953694-F4C6-D11E-8467-7DEB28C90F53}"/>
              </a:ext>
            </a:extLst>
          </p:cNvPr>
          <p:cNvSpPr txBox="1"/>
          <p:nvPr/>
        </p:nvSpPr>
        <p:spPr>
          <a:xfrm>
            <a:off x="7603202" y="4411252"/>
            <a:ext cx="2208063" cy="1027589"/>
          </a:xfrm>
          <a:prstGeom prst="rect">
            <a:avLst/>
          </a:prstGeom>
          <a:noFill/>
        </p:spPr>
        <p:txBody>
          <a:bodyPr wrap="square">
            <a:spAutoFit/>
          </a:bodyPr>
          <a:lstStyle/>
          <a:p>
            <a:pPr algn="ctr">
              <a:lnSpc>
                <a:spcPct val="130000"/>
              </a:lnSpc>
            </a:pPr>
            <a:r>
              <a:rPr lang="en-ID" sz="1200" b="0" i="0">
                <a:solidFill>
                  <a:schemeClr val="tx1">
                    <a:lumMod val="65000"/>
                    <a:lumOff val="35000"/>
                  </a:schemeClr>
                </a:solidFill>
                <a:effectLst/>
                <a:latin typeface="Open Sans" pitchFamily="2" charset="0"/>
                <a:ea typeface="Open Sans" pitchFamily="2" charset="0"/>
                <a:cs typeface="Open Sans" pitchFamily="2" charset="0"/>
              </a:rPr>
              <a:t>We have as well several AI based business solutions for the Energy and Manufacturing verticals.</a:t>
            </a:r>
          </a:p>
        </p:txBody>
      </p:sp>
      <p:sp>
        <p:nvSpPr>
          <p:cNvPr id="121" name="TextBox 120">
            <a:extLst>
              <a:ext uri="{FF2B5EF4-FFF2-40B4-BE49-F238E27FC236}">
                <a16:creationId xmlns:a16="http://schemas.microsoft.com/office/drawing/2014/main" id="{00C17833-DF6F-FD2B-6B2E-61C0C68CFC90}"/>
              </a:ext>
            </a:extLst>
          </p:cNvPr>
          <p:cNvSpPr txBox="1"/>
          <p:nvPr/>
        </p:nvSpPr>
        <p:spPr>
          <a:xfrm>
            <a:off x="9300519" y="2187276"/>
            <a:ext cx="2208063" cy="1267655"/>
          </a:xfrm>
          <a:prstGeom prst="rect">
            <a:avLst/>
          </a:prstGeom>
          <a:noFill/>
        </p:spPr>
        <p:txBody>
          <a:bodyPr wrap="square">
            <a:spAutoFit/>
          </a:bodyPr>
          <a:lstStyle/>
          <a:p>
            <a:pPr algn="ctr">
              <a:lnSpc>
                <a:spcPct val="130000"/>
              </a:lnSpc>
            </a:pPr>
            <a:r>
              <a:rPr lang="en-ID" sz="1200" b="0" i="0">
                <a:solidFill>
                  <a:schemeClr val="tx1">
                    <a:lumMod val="65000"/>
                    <a:lumOff val="35000"/>
                  </a:schemeClr>
                </a:solidFill>
                <a:effectLst/>
                <a:latin typeface="Open Sans" pitchFamily="2" charset="0"/>
                <a:ea typeface="Open Sans" pitchFamily="2" charset="0"/>
                <a:cs typeface="Open Sans" pitchFamily="2" charset="0"/>
              </a:rPr>
              <a:t>We can start small with an Minimal Viable Product (MVP) and grow that over time.</a:t>
            </a:r>
          </a:p>
          <a:p>
            <a:pPr algn="ctr">
              <a:lnSpc>
                <a:spcPct val="130000"/>
              </a:lnSpc>
            </a:pPr>
            <a:endParaRPr lang="en-ID" sz="1200" b="0" i="0">
              <a:solidFill>
                <a:schemeClr val="tx1">
                  <a:lumMod val="65000"/>
                  <a:lumOff val="35000"/>
                </a:schemeClr>
              </a:solidFill>
              <a:effectLst/>
              <a:latin typeface="Open Sans" pitchFamily="2" charset="0"/>
              <a:ea typeface="Open Sans" pitchFamily="2" charset="0"/>
              <a:cs typeface="Open Sans" pitchFamily="2" charset="0"/>
            </a:endParaRPr>
          </a:p>
        </p:txBody>
      </p:sp>
      <p:sp>
        <p:nvSpPr>
          <p:cNvPr id="124" name="TextBox 123">
            <a:extLst>
              <a:ext uri="{FF2B5EF4-FFF2-40B4-BE49-F238E27FC236}">
                <a16:creationId xmlns:a16="http://schemas.microsoft.com/office/drawing/2014/main" id="{C12ECA0D-BB07-C29C-2218-8483D2150898}"/>
              </a:ext>
            </a:extLst>
          </p:cNvPr>
          <p:cNvSpPr txBox="1"/>
          <p:nvPr/>
        </p:nvSpPr>
        <p:spPr>
          <a:xfrm>
            <a:off x="5840627" y="2183116"/>
            <a:ext cx="2208063" cy="1027589"/>
          </a:xfrm>
          <a:prstGeom prst="rect">
            <a:avLst/>
          </a:prstGeom>
          <a:noFill/>
        </p:spPr>
        <p:txBody>
          <a:bodyPr wrap="square">
            <a:spAutoFit/>
          </a:bodyPr>
          <a:lstStyle/>
          <a:p>
            <a:pPr algn="ctr">
              <a:lnSpc>
                <a:spcPct val="130000"/>
              </a:lnSpc>
            </a:pPr>
            <a:r>
              <a:rPr lang="en-ID" sz="1200" b="0" i="0">
                <a:solidFill>
                  <a:schemeClr val="tx1">
                    <a:lumMod val="65000"/>
                    <a:lumOff val="35000"/>
                  </a:schemeClr>
                </a:solidFill>
                <a:effectLst/>
                <a:latin typeface="Open Sans" pitchFamily="2" charset="0"/>
                <a:ea typeface="Open Sans" pitchFamily="2" charset="0"/>
                <a:cs typeface="Open Sans" pitchFamily="2" charset="0"/>
              </a:rPr>
              <a:t>We do take into account what you already have done and will imbed that in our solutions.</a:t>
            </a:r>
          </a:p>
        </p:txBody>
      </p:sp>
      <p:sp>
        <p:nvSpPr>
          <p:cNvPr id="127" name="TextBox 126">
            <a:extLst>
              <a:ext uri="{FF2B5EF4-FFF2-40B4-BE49-F238E27FC236}">
                <a16:creationId xmlns:a16="http://schemas.microsoft.com/office/drawing/2014/main" id="{0DAF3598-11D1-6E52-527B-30D0AF8B621B}"/>
              </a:ext>
            </a:extLst>
          </p:cNvPr>
          <p:cNvSpPr txBox="1"/>
          <p:nvPr/>
        </p:nvSpPr>
        <p:spPr>
          <a:xfrm>
            <a:off x="2370808" y="1933221"/>
            <a:ext cx="2208063" cy="1747786"/>
          </a:xfrm>
          <a:prstGeom prst="rect">
            <a:avLst/>
          </a:prstGeom>
          <a:noFill/>
        </p:spPr>
        <p:txBody>
          <a:bodyPr wrap="square">
            <a:spAutoFit/>
          </a:bodyPr>
          <a:lstStyle/>
          <a:p>
            <a:pPr algn="ctr">
              <a:lnSpc>
                <a:spcPct val="130000"/>
              </a:lnSpc>
            </a:pPr>
            <a:r>
              <a:rPr lang="en-ID" sz="1200" b="0" i="0">
                <a:solidFill>
                  <a:schemeClr val="tx1">
                    <a:lumMod val="65000"/>
                    <a:lumOff val="35000"/>
                  </a:schemeClr>
                </a:solidFill>
                <a:effectLst/>
                <a:latin typeface="Open Sans" pitchFamily="2" charset="0"/>
                <a:ea typeface="Open Sans" pitchFamily="2" charset="0"/>
                <a:cs typeface="Open Sans" pitchFamily="2" charset="0"/>
              </a:rPr>
              <a:t>We </a:t>
            </a:r>
            <a:r>
              <a:rPr lang="en-ID" sz="1200" b="0" i="0" err="1">
                <a:solidFill>
                  <a:schemeClr val="tx1">
                    <a:lumMod val="65000"/>
                    <a:lumOff val="35000"/>
                  </a:schemeClr>
                </a:solidFill>
                <a:effectLst/>
                <a:latin typeface="Open Sans" pitchFamily="2" charset="0"/>
                <a:ea typeface="Open Sans" pitchFamily="2" charset="0"/>
                <a:cs typeface="Open Sans" pitchFamily="2" charset="0"/>
              </a:rPr>
              <a:t>Acuvate</a:t>
            </a:r>
            <a:r>
              <a:rPr lang="en-ID" sz="1200" b="0" i="0">
                <a:solidFill>
                  <a:schemeClr val="tx1">
                    <a:lumMod val="65000"/>
                    <a:lumOff val="35000"/>
                  </a:schemeClr>
                </a:solidFill>
                <a:effectLst/>
                <a:latin typeface="Open Sans" pitchFamily="2" charset="0"/>
                <a:ea typeface="Open Sans" pitchFamily="2" charset="0"/>
                <a:cs typeface="Open Sans" pitchFamily="2" charset="0"/>
              </a:rPr>
              <a:t> are an System Integrator and therefore have the ideal skills to get you going in the world of Digital where bringing together all pieces is critical.</a:t>
            </a:r>
          </a:p>
          <a:p>
            <a:pPr algn="ctr">
              <a:lnSpc>
                <a:spcPct val="130000"/>
              </a:lnSpc>
            </a:pPr>
            <a:endParaRPr lang="en-ID" sz="1200" b="0" i="0">
              <a:solidFill>
                <a:schemeClr val="tx1">
                  <a:lumMod val="65000"/>
                  <a:lumOff val="35000"/>
                </a:schemeClr>
              </a:solidFill>
              <a:effectLst/>
              <a:latin typeface="Open Sans" pitchFamily="2" charset="0"/>
              <a:ea typeface="Open Sans" pitchFamily="2" charset="0"/>
              <a:cs typeface="Open Sans" pitchFamily="2" charset="0"/>
            </a:endParaRPr>
          </a:p>
        </p:txBody>
      </p:sp>
      <p:sp>
        <p:nvSpPr>
          <p:cNvPr id="151" name="Oval 150">
            <a:extLst>
              <a:ext uri="{FF2B5EF4-FFF2-40B4-BE49-F238E27FC236}">
                <a16:creationId xmlns:a16="http://schemas.microsoft.com/office/drawing/2014/main" id="{DAE83DD6-DDCA-53D8-B79A-E845E57A2F4D}"/>
              </a:ext>
            </a:extLst>
          </p:cNvPr>
          <p:cNvSpPr/>
          <p:nvPr/>
        </p:nvSpPr>
        <p:spPr>
          <a:xfrm flipH="1">
            <a:off x="1680292" y="3671814"/>
            <a:ext cx="181687" cy="18168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2" name="Oval 151">
            <a:extLst>
              <a:ext uri="{FF2B5EF4-FFF2-40B4-BE49-F238E27FC236}">
                <a16:creationId xmlns:a16="http://schemas.microsoft.com/office/drawing/2014/main" id="{2892C5E9-DFA0-1D0E-E312-4CB1A5C722D9}"/>
              </a:ext>
            </a:extLst>
          </p:cNvPr>
          <p:cNvSpPr/>
          <p:nvPr/>
        </p:nvSpPr>
        <p:spPr>
          <a:xfrm flipH="1">
            <a:off x="1723032" y="3714555"/>
            <a:ext cx="96207" cy="9620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4" name="Oval 153">
            <a:extLst>
              <a:ext uri="{FF2B5EF4-FFF2-40B4-BE49-F238E27FC236}">
                <a16:creationId xmlns:a16="http://schemas.microsoft.com/office/drawing/2014/main" id="{D851AEBF-DF3C-B8FD-C4F5-12002AF17811}"/>
              </a:ext>
            </a:extLst>
          </p:cNvPr>
          <p:cNvSpPr/>
          <p:nvPr/>
        </p:nvSpPr>
        <p:spPr>
          <a:xfrm flipH="1">
            <a:off x="3410238" y="3671814"/>
            <a:ext cx="181687" cy="18168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5" name="Oval 154">
            <a:extLst>
              <a:ext uri="{FF2B5EF4-FFF2-40B4-BE49-F238E27FC236}">
                <a16:creationId xmlns:a16="http://schemas.microsoft.com/office/drawing/2014/main" id="{CAD2BE9A-2A34-E714-FC73-C7A0BD5124F2}"/>
              </a:ext>
            </a:extLst>
          </p:cNvPr>
          <p:cNvSpPr/>
          <p:nvPr/>
        </p:nvSpPr>
        <p:spPr>
          <a:xfrm flipH="1">
            <a:off x="3452978" y="3714555"/>
            <a:ext cx="96207" cy="9620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7" name="Oval 156">
            <a:extLst>
              <a:ext uri="{FF2B5EF4-FFF2-40B4-BE49-F238E27FC236}">
                <a16:creationId xmlns:a16="http://schemas.microsoft.com/office/drawing/2014/main" id="{9C2A36BC-0B1C-6255-63BB-1DFDCCBD812A}"/>
              </a:ext>
            </a:extLst>
          </p:cNvPr>
          <p:cNvSpPr/>
          <p:nvPr/>
        </p:nvSpPr>
        <p:spPr>
          <a:xfrm flipH="1">
            <a:off x="5140184" y="3671814"/>
            <a:ext cx="181687" cy="18168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8" name="Oval 157">
            <a:extLst>
              <a:ext uri="{FF2B5EF4-FFF2-40B4-BE49-F238E27FC236}">
                <a16:creationId xmlns:a16="http://schemas.microsoft.com/office/drawing/2014/main" id="{D131D570-9E9C-E3FD-8C28-E839501863AF}"/>
              </a:ext>
            </a:extLst>
          </p:cNvPr>
          <p:cNvSpPr/>
          <p:nvPr/>
        </p:nvSpPr>
        <p:spPr>
          <a:xfrm flipH="1">
            <a:off x="5182924" y="3714555"/>
            <a:ext cx="96207" cy="9620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0" name="Oval 159">
            <a:extLst>
              <a:ext uri="{FF2B5EF4-FFF2-40B4-BE49-F238E27FC236}">
                <a16:creationId xmlns:a16="http://schemas.microsoft.com/office/drawing/2014/main" id="{2BFD8683-700D-87D7-052A-B2D1D69F79BE}"/>
              </a:ext>
            </a:extLst>
          </p:cNvPr>
          <p:cNvSpPr/>
          <p:nvPr/>
        </p:nvSpPr>
        <p:spPr>
          <a:xfrm flipH="1">
            <a:off x="6870130" y="3671814"/>
            <a:ext cx="181687" cy="18168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1" name="Oval 160">
            <a:extLst>
              <a:ext uri="{FF2B5EF4-FFF2-40B4-BE49-F238E27FC236}">
                <a16:creationId xmlns:a16="http://schemas.microsoft.com/office/drawing/2014/main" id="{1353DF8B-D40E-9F98-32B7-D58FDDA4A511}"/>
              </a:ext>
            </a:extLst>
          </p:cNvPr>
          <p:cNvSpPr/>
          <p:nvPr/>
        </p:nvSpPr>
        <p:spPr>
          <a:xfrm flipH="1">
            <a:off x="6912870" y="3714555"/>
            <a:ext cx="96207" cy="9620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3" name="Oval 162">
            <a:extLst>
              <a:ext uri="{FF2B5EF4-FFF2-40B4-BE49-F238E27FC236}">
                <a16:creationId xmlns:a16="http://schemas.microsoft.com/office/drawing/2014/main" id="{7B97F38B-335A-7316-EA2F-F15E553F98C4}"/>
              </a:ext>
            </a:extLst>
          </p:cNvPr>
          <p:cNvSpPr/>
          <p:nvPr/>
        </p:nvSpPr>
        <p:spPr>
          <a:xfrm flipH="1">
            <a:off x="8600076" y="3671814"/>
            <a:ext cx="181687" cy="18168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4" name="Oval 163">
            <a:extLst>
              <a:ext uri="{FF2B5EF4-FFF2-40B4-BE49-F238E27FC236}">
                <a16:creationId xmlns:a16="http://schemas.microsoft.com/office/drawing/2014/main" id="{AB75FF1A-5EEE-704E-BB87-AC3918815B81}"/>
              </a:ext>
            </a:extLst>
          </p:cNvPr>
          <p:cNvSpPr/>
          <p:nvPr/>
        </p:nvSpPr>
        <p:spPr>
          <a:xfrm flipH="1">
            <a:off x="8642816" y="3714555"/>
            <a:ext cx="96207" cy="9620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6" name="Oval 165">
            <a:extLst>
              <a:ext uri="{FF2B5EF4-FFF2-40B4-BE49-F238E27FC236}">
                <a16:creationId xmlns:a16="http://schemas.microsoft.com/office/drawing/2014/main" id="{901130FF-36B8-DC2D-C137-295D76C22056}"/>
              </a:ext>
            </a:extLst>
          </p:cNvPr>
          <p:cNvSpPr/>
          <p:nvPr/>
        </p:nvSpPr>
        <p:spPr>
          <a:xfrm flipH="1">
            <a:off x="10330022" y="3671814"/>
            <a:ext cx="181687" cy="18168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7" name="Oval 166">
            <a:extLst>
              <a:ext uri="{FF2B5EF4-FFF2-40B4-BE49-F238E27FC236}">
                <a16:creationId xmlns:a16="http://schemas.microsoft.com/office/drawing/2014/main" id="{49098E43-BB11-2202-FFBF-53BBAF1DF688}"/>
              </a:ext>
            </a:extLst>
          </p:cNvPr>
          <p:cNvSpPr/>
          <p:nvPr/>
        </p:nvSpPr>
        <p:spPr>
          <a:xfrm flipH="1">
            <a:off x="10372762" y="3714555"/>
            <a:ext cx="96207" cy="9620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3" name="Picture 17">
            <a:extLst>
              <a:ext uri="{FF2B5EF4-FFF2-40B4-BE49-F238E27FC236}">
                <a16:creationId xmlns:a16="http://schemas.microsoft.com/office/drawing/2014/main" id="{93928D72-3A65-4AD4-0637-07866002FAF1}"/>
              </a:ext>
            </a:extLst>
          </p:cNvPr>
          <p:cNvPicPr>
            <a:picLocks noChangeAspect="1"/>
          </p:cNvPicPr>
          <p:nvPr/>
        </p:nvPicPr>
        <p:blipFill>
          <a:blip r:embed="rId2"/>
          <a:stretch>
            <a:fillRect/>
          </a:stretch>
        </p:blipFill>
        <p:spPr>
          <a:xfrm>
            <a:off x="-9523" y="0"/>
            <a:ext cx="166688" cy="6858000"/>
          </a:xfrm>
          <a:prstGeom prst="rect">
            <a:avLst/>
          </a:prstGeom>
        </p:spPr>
      </p:pic>
      <p:pic>
        <p:nvPicPr>
          <p:cNvPr id="4" name="Picture 14">
            <a:extLst>
              <a:ext uri="{FF2B5EF4-FFF2-40B4-BE49-F238E27FC236}">
                <a16:creationId xmlns:a16="http://schemas.microsoft.com/office/drawing/2014/main" id="{03AD2996-7057-0DA7-9466-FE406B21FCE2}"/>
              </a:ext>
            </a:extLst>
          </p:cNvPr>
          <p:cNvPicPr>
            <a:picLocks noChangeAspect="1"/>
          </p:cNvPicPr>
          <p:nvPr/>
        </p:nvPicPr>
        <p:blipFill>
          <a:blip r:embed="rId3"/>
          <a:stretch>
            <a:fillRect/>
          </a:stretch>
        </p:blipFill>
        <p:spPr>
          <a:xfrm>
            <a:off x="10034566" y="162681"/>
            <a:ext cx="713519" cy="211470"/>
          </a:xfrm>
          <a:prstGeom prst="rect">
            <a:avLst/>
          </a:prstGeom>
        </p:spPr>
      </p:pic>
      <p:sp>
        <p:nvSpPr>
          <p:cNvPr id="5" name="Straight Connector 4">
            <a:extLst>
              <a:ext uri="{FF2B5EF4-FFF2-40B4-BE49-F238E27FC236}">
                <a16:creationId xmlns:a16="http://schemas.microsoft.com/office/drawing/2014/main" id="{145ABD8C-319C-FBD4-4D8F-7F1E1225047E}"/>
              </a:ext>
            </a:extLst>
          </p:cNvPr>
          <p:cNvSpPr>
            <a:spLocks noGrp="1"/>
          </p:cNvSpPr>
          <p:nvPr/>
        </p:nvSpPr>
        <p:spPr>
          <a:xfrm>
            <a:off x="10835518" y="110554"/>
            <a:ext cx="0" cy="281816"/>
          </a:xfrm>
          <a:prstGeom prst="line">
            <a:avLst/>
          </a:prstGeom>
          <a:noFill/>
          <a:ln w="9525">
            <a:solidFill>
              <a:srgbClr val="000000"/>
            </a:solidFill>
            <a:prstDash val="solid"/>
            <a:headEnd type="none" w="lg" len="med"/>
            <a:tailEnd type="none" w="lg" len="med"/>
          </a:ln>
        </p:spPr>
        <p:txBody>
          <a:bodyPr/>
          <a:lstStyle/>
          <a:p>
            <a:endParaRPr lang="en-US"/>
          </a:p>
        </p:txBody>
      </p:sp>
      <p:pic>
        <p:nvPicPr>
          <p:cNvPr id="6" name="Graphic 16">
            <a:extLst>
              <a:ext uri="{FF2B5EF4-FFF2-40B4-BE49-F238E27FC236}">
                <a16:creationId xmlns:a16="http://schemas.microsoft.com/office/drawing/2014/main" id="{BC0E148E-5675-C78A-E938-B70793D4CC1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50200" y="184048"/>
            <a:ext cx="1061148" cy="160117"/>
          </a:xfrm>
          <a:prstGeom prst="rect">
            <a:avLst/>
          </a:prstGeom>
        </p:spPr>
      </p:pic>
      <p:sp>
        <p:nvSpPr>
          <p:cNvPr id="8" name="TextBox 7">
            <a:extLst>
              <a:ext uri="{FF2B5EF4-FFF2-40B4-BE49-F238E27FC236}">
                <a16:creationId xmlns:a16="http://schemas.microsoft.com/office/drawing/2014/main" id="{E05EDE04-D8C1-7A13-D58E-C8937E30DEAC}"/>
              </a:ext>
            </a:extLst>
          </p:cNvPr>
          <p:cNvSpPr txBox="1"/>
          <p:nvPr/>
        </p:nvSpPr>
        <p:spPr>
          <a:xfrm>
            <a:off x="522672" y="5827331"/>
            <a:ext cx="6370320" cy="400110"/>
          </a:xfrm>
          <a:prstGeom prst="rect">
            <a:avLst/>
          </a:prstGeom>
          <a:noFill/>
        </p:spPr>
        <p:txBody>
          <a:bodyPr wrap="square">
            <a:spAutoFit/>
          </a:bodyPr>
          <a:lstStyle/>
          <a:p>
            <a:pPr marL="0" indent="0">
              <a:buNone/>
            </a:pPr>
            <a:r>
              <a:rPr lang="nl-NL" sz="2000" b="1">
                <a:latin typeface="Open Sans" panose="020B0606030504020204" pitchFamily="34" charset="0"/>
                <a:ea typeface="Open Sans" panose="020B0606030504020204" pitchFamily="34" charset="0"/>
                <a:cs typeface="Open Sans" panose="020B0606030504020204" pitchFamily="34" charset="0"/>
              </a:rPr>
              <a:t>Indeed </a:t>
            </a:r>
            <a:r>
              <a:rPr lang="nl-NL" sz="2000" b="1" err="1">
                <a:latin typeface="Open Sans" panose="020B0606030504020204" pitchFamily="34" charset="0"/>
                <a:ea typeface="Open Sans" panose="020B0606030504020204" pitchFamily="34" charset="0"/>
                <a:cs typeface="Open Sans" panose="020B0606030504020204" pitchFamily="34" charset="0"/>
              </a:rPr>
              <a:t>Try</a:t>
            </a:r>
            <a:r>
              <a:rPr lang="nl-NL" sz="2000" b="1">
                <a:latin typeface="Open Sans" panose="020B0606030504020204" pitchFamily="34" charset="0"/>
                <a:ea typeface="Open Sans" panose="020B0606030504020204" pitchFamily="34" charset="0"/>
                <a:cs typeface="Open Sans" panose="020B0606030504020204" pitchFamily="34" charset="0"/>
              </a:rPr>
              <a:t> </a:t>
            </a:r>
            <a:r>
              <a:rPr lang="nl-NL" sz="2000" b="1" err="1">
                <a:latin typeface="Open Sans" panose="020B0606030504020204" pitchFamily="34" charset="0"/>
                <a:ea typeface="Open Sans" panose="020B0606030504020204" pitchFamily="34" charset="0"/>
                <a:cs typeface="Open Sans" panose="020B0606030504020204" pitchFamily="34" charset="0"/>
              </a:rPr>
              <a:t>Us</a:t>
            </a:r>
            <a:r>
              <a:rPr lang="nl-NL" sz="2000" b="1">
                <a:latin typeface="Open Sans" panose="020B0606030504020204" pitchFamily="34" charset="0"/>
                <a:ea typeface="Open Sans" panose="020B0606030504020204" pitchFamily="34" charset="0"/>
                <a:cs typeface="Open Sans" panose="020B0606030504020204" pitchFamily="34" charset="0"/>
              </a:rPr>
              <a:t> </a:t>
            </a:r>
            <a:r>
              <a:rPr lang="nl-NL" sz="2000" b="1" err="1">
                <a:latin typeface="Open Sans" panose="020B0606030504020204" pitchFamily="34" charset="0"/>
                <a:ea typeface="Open Sans" panose="020B0606030504020204" pitchFamily="34" charset="0"/>
                <a:cs typeface="Open Sans" panose="020B0606030504020204" pitchFamily="34" charset="0"/>
              </a:rPr>
              <a:t>And</a:t>
            </a:r>
            <a:r>
              <a:rPr lang="nl-NL" sz="2000" b="1">
                <a:latin typeface="Open Sans" panose="020B0606030504020204" pitchFamily="34" charset="0"/>
                <a:ea typeface="Open Sans" panose="020B0606030504020204" pitchFamily="34" charset="0"/>
                <a:cs typeface="Open Sans" panose="020B0606030504020204" pitchFamily="34" charset="0"/>
              </a:rPr>
              <a:t> </a:t>
            </a:r>
            <a:r>
              <a:rPr lang="nl-NL" sz="2000" b="1" err="1">
                <a:latin typeface="Open Sans" panose="020B0606030504020204" pitchFamily="34" charset="0"/>
                <a:ea typeface="Open Sans" panose="020B0606030504020204" pitchFamily="34" charset="0"/>
                <a:cs typeface="Open Sans" panose="020B0606030504020204" pitchFamily="34" charset="0"/>
              </a:rPr>
              <a:t>Ask</a:t>
            </a:r>
            <a:r>
              <a:rPr lang="nl-NL" sz="2000" b="1">
                <a:latin typeface="Open Sans" panose="020B0606030504020204" pitchFamily="34" charset="0"/>
                <a:ea typeface="Open Sans" panose="020B0606030504020204" pitchFamily="34" charset="0"/>
                <a:cs typeface="Open Sans" panose="020B0606030504020204" pitchFamily="34" charset="0"/>
              </a:rPr>
              <a:t> For An Proposal</a:t>
            </a:r>
            <a:endParaRPr lang="nl-NL" sz="2000">
              <a:latin typeface="Open Sans" panose="020B0606030504020204" pitchFamily="34" charset="0"/>
              <a:ea typeface="Open Sans" panose="020B0606030504020204" pitchFamily="34" charset="0"/>
              <a:cs typeface="Open Sans" panose="020B0606030504020204" pitchFamily="34" charset="0"/>
            </a:endParaRPr>
          </a:p>
        </p:txBody>
      </p:sp>
      <p:sp>
        <p:nvSpPr>
          <p:cNvPr id="9" name="Shape 3">
            <a:extLst>
              <a:ext uri="{FF2B5EF4-FFF2-40B4-BE49-F238E27FC236}">
                <a16:creationId xmlns:a16="http://schemas.microsoft.com/office/drawing/2014/main" id="{9C25A2FF-86C0-F92A-1A8C-13C8B639281F}"/>
              </a:ext>
            </a:extLst>
          </p:cNvPr>
          <p:cNvSpPr/>
          <p:nvPr/>
        </p:nvSpPr>
        <p:spPr>
          <a:xfrm>
            <a:off x="529302" y="9209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25078692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C83CA-C64E-1AA3-FDB2-241F4D06B89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66E3BA7-3AB2-3F96-BF7C-4E70498A4B40}"/>
              </a:ext>
            </a:extLst>
          </p:cNvPr>
          <p:cNvSpPr txBox="1"/>
          <p:nvPr/>
        </p:nvSpPr>
        <p:spPr>
          <a:xfrm>
            <a:off x="6329277" y="2166053"/>
            <a:ext cx="4319431" cy="430887"/>
          </a:xfrm>
          <a:prstGeom prst="rect">
            <a:avLst/>
          </a:prstGeom>
          <a:noFill/>
        </p:spPr>
        <p:txBody>
          <a:bodyPr wrap="square" lIns="91440" tIns="45720" rIns="91440" bIns="45720" rtlCol="0" anchor="t">
            <a:spAutoFit/>
          </a:bodyPr>
          <a:lstStyle/>
          <a:p>
            <a:r>
              <a:rPr lang="en-US" sz="2200" b="1">
                <a:solidFill>
                  <a:srgbClr val="1C2025"/>
                </a:solidFill>
                <a:latin typeface="Montserrat"/>
                <a:cs typeface="Poppins SemiBold"/>
              </a:rPr>
              <a:t>Poll 3</a:t>
            </a:r>
            <a:endParaRPr lang="en-US"/>
          </a:p>
        </p:txBody>
      </p:sp>
      <p:sp>
        <p:nvSpPr>
          <p:cNvPr id="44" name="Rectangle: Rounded Corners 43">
            <a:extLst>
              <a:ext uri="{FF2B5EF4-FFF2-40B4-BE49-F238E27FC236}">
                <a16:creationId xmlns:a16="http://schemas.microsoft.com/office/drawing/2014/main" id="{D53D448B-CBC2-C960-B590-CDBC2B51B54E}"/>
              </a:ext>
            </a:extLst>
          </p:cNvPr>
          <p:cNvSpPr/>
          <p:nvPr/>
        </p:nvSpPr>
        <p:spPr>
          <a:xfrm>
            <a:off x="6329277" y="2900980"/>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ea typeface="+mn-lt"/>
                <a:cs typeface="+mn-lt"/>
              </a:rPr>
              <a:t>How Soon Do You See Your Organization Adopting A Connected Digital Twin Approach?</a:t>
            </a:r>
            <a:endParaRPr lang="en-US"/>
          </a:p>
        </p:txBody>
      </p:sp>
      <p:grpSp>
        <p:nvGrpSpPr>
          <p:cNvPr id="62" name="Group 61">
            <a:extLst>
              <a:ext uri="{FF2B5EF4-FFF2-40B4-BE49-F238E27FC236}">
                <a16:creationId xmlns:a16="http://schemas.microsoft.com/office/drawing/2014/main" id="{928705F8-F012-1497-BB97-1DC5E10E111B}"/>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CCCAF3C3-85A8-6F86-8A24-E8610A926FC8}"/>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2E4E011-42B0-3444-8B09-C492B420D5F3}"/>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6C30215A-4692-C441-4433-31086649AF4D}"/>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232024E2-144C-E2EC-4B16-B4CC375EB08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25B28F08-8ACA-8023-1E08-5A5F3DF17632}"/>
              </a:ext>
            </a:extLst>
          </p:cNvPr>
          <p:cNvSpPr/>
          <p:nvPr/>
        </p:nvSpPr>
        <p:spPr>
          <a:xfrm flipH="1">
            <a:off x="6392856" y="2644388"/>
            <a:ext cx="3303290" cy="59275"/>
          </a:xfrm>
          <a:prstGeom prst="rect">
            <a:avLst/>
          </a:prstGeom>
          <a:gradFill>
            <a:gsLst>
              <a:gs pos="100000">
                <a:schemeClr val="accent3"/>
              </a:gs>
              <a:gs pos="0">
                <a:schemeClr val="accent2"/>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D1C0BE1-3946-BFC7-112E-72830E92C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0" name="Group 9">
            <a:extLst>
              <a:ext uri="{FF2B5EF4-FFF2-40B4-BE49-F238E27FC236}">
                <a16:creationId xmlns:a16="http://schemas.microsoft.com/office/drawing/2014/main" id="{4E3DD7D8-6D28-BAA1-29DF-886ACD2CBEA6}"/>
              </a:ext>
            </a:extLst>
          </p:cNvPr>
          <p:cNvGrpSpPr/>
          <p:nvPr/>
        </p:nvGrpSpPr>
        <p:grpSpPr>
          <a:xfrm>
            <a:off x="10034566" y="110554"/>
            <a:ext cx="800952" cy="281816"/>
            <a:chOff x="9701652" y="252026"/>
            <a:chExt cx="992458" cy="349197"/>
          </a:xfrm>
        </p:grpSpPr>
        <p:pic>
          <p:nvPicPr>
            <p:cNvPr id="5" name="Picture 4" descr="Icon&#10;&#10;Description automatically generated">
              <a:extLst>
                <a:ext uri="{FF2B5EF4-FFF2-40B4-BE49-F238E27FC236}">
                  <a16:creationId xmlns:a16="http://schemas.microsoft.com/office/drawing/2014/main" id="{F6698787-636B-FC59-7837-457886028F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7" name="Straight Connector 6">
              <a:extLst>
                <a:ext uri="{FF2B5EF4-FFF2-40B4-BE49-F238E27FC236}">
                  <a16:creationId xmlns:a16="http://schemas.microsoft.com/office/drawing/2014/main" id="{9BAC1491-C147-34DB-4738-F0DF29AEBD72}"/>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12" name="Graphic 11">
            <a:extLst>
              <a:ext uri="{FF2B5EF4-FFF2-40B4-BE49-F238E27FC236}">
                <a16:creationId xmlns:a16="http://schemas.microsoft.com/office/drawing/2014/main" id="{65136685-D2E2-B02C-4C15-0C4A5F9641E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50200" y="184048"/>
            <a:ext cx="1061148" cy="160117"/>
          </a:xfrm>
          <a:prstGeom prst="rect">
            <a:avLst/>
          </a:prstGeom>
        </p:spPr>
      </p:pic>
    </p:spTree>
    <p:extLst>
      <p:ext uri="{BB962C8B-B14F-4D97-AF65-F5344CB8AC3E}">
        <p14:creationId xmlns:p14="http://schemas.microsoft.com/office/powerpoint/2010/main" val="30468259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019785F-EAD0-D0CF-C38A-F813DD76B051}"/>
            </a:ext>
          </a:extLst>
        </p:cNvPr>
        <p:cNvGrpSpPr/>
        <p:nvPr/>
      </p:nvGrpSpPr>
      <p:grpSpPr>
        <a:xfrm>
          <a:off x="0" y="0"/>
          <a:ext cx="0" cy="0"/>
          <a:chOff x="0" y="0"/>
          <a:chExt cx="0" cy="0"/>
        </a:xfrm>
      </p:grpSpPr>
      <p:sp>
        <p:nvSpPr>
          <p:cNvPr id="25" name="UI card">
            <a:extLst>
              <a:ext uri="{FF2B5EF4-FFF2-40B4-BE49-F238E27FC236}">
                <a16:creationId xmlns:a16="http://schemas.microsoft.com/office/drawing/2014/main" id="{58CDC6E3-7B0B-28F0-A3E5-5385CBD4875F}"/>
              </a:ext>
            </a:extLst>
          </p:cNvPr>
          <p:cNvSpPr/>
          <p:nvPr/>
        </p:nvSpPr>
        <p:spPr>
          <a:xfrm>
            <a:off x="645622" y="3715394"/>
            <a:ext cx="10324456" cy="609600"/>
          </a:xfrm>
          <a:prstGeom prst="roundRect">
            <a:avLst/>
          </a:prstGeom>
          <a:solidFill>
            <a:srgbClr val="F4F7FC"/>
          </a:solidFill>
          <a:ln w="12700">
            <a:solidFill>
              <a:srgbClr val="DDE6F4"/>
            </a:solidFill>
          </a:ln>
        </p:spPr>
        <p:txBody>
          <a:bodyPr/>
          <a:lstStyle/>
          <a:p>
            <a:endParaRPr lang="en-US"/>
          </a:p>
        </p:txBody>
      </p:sp>
      <p:sp>
        <p:nvSpPr>
          <p:cNvPr id="26" name="UI card accent">
            <a:extLst>
              <a:ext uri="{FF2B5EF4-FFF2-40B4-BE49-F238E27FC236}">
                <a16:creationId xmlns:a16="http://schemas.microsoft.com/office/drawing/2014/main" id="{5DF7D68F-4054-8B22-930A-274D8232C871}"/>
              </a:ext>
            </a:extLst>
          </p:cNvPr>
          <p:cNvSpPr/>
          <p:nvPr/>
        </p:nvSpPr>
        <p:spPr>
          <a:xfrm>
            <a:off x="796973" y="3835122"/>
            <a:ext cx="50911" cy="352219"/>
          </a:xfrm>
          <a:prstGeom prst="rect">
            <a:avLst/>
          </a:prstGeom>
          <a:solidFill>
            <a:srgbClr val="FF7E00"/>
          </a:solidFill>
          <a:ln w="12700">
            <a:solidFill>
              <a:srgbClr val="FF7E00"/>
            </a:solidFill>
          </a:ln>
        </p:spPr>
        <p:txBody>
          <a:bodyPr/>
          <a:lstStyle/>
          <a:p>
            <a:endParaRPr lang="en-US"/>
          </a:p>
        </p:txBody>
      </p:sp>
      <p:sp>
        <p:nvSpPr>
          <p:cNvPr id="23" name="UI card">
            <a:extLst>
              <a:ext uri="{FF2B5EF4-FFF2-40B4-BE49-F238E27FC236}">
                <a16:creationId xmlns:a16="http://schemas.microsoft.com/office/drawing/2014/main" id="{86C262C6-2148-0DAD-0C32-683955F32268}"/>
              </a:ext>
            </a:extLst>
          </p:cNvPr>
          <p:cNvSpPr/>
          <p:nvPr/>
        </p:nvSpPr>
        <p:spPr>
          <a:xfrm>
            <a:off x="625743" y="5142155"/>
            <a:ext cx="10324456" cy="609600"/>
          </a:xfrm>
          <a:prstGeom prst="roundRect">
            <a:avLst/>
          </a:prstGeom>
          <a:solidFill>
            <a:srgbClr val="F4F7FC"/>
          </a:solidFill>
          <a:ln w="12700">
            <a:solidFill>
              <a:srgbClr val="DDE6F4"/>
            </a:solidFill>
          </a:ln>
        </p:spPr>
        <p:txBody>
          <a:bodyPr/>
          <a:lstStyle/>
          <a:p>
            <a:endParaRPr lang="en-US"/>
          </a:p>
        </p:txBody>
      </p:sp>
      <p:sp>
        <p:nvSpPr>
          <p:cNvPr id="24" name="UI card accent">
            <a:extLst>
              <a:ext uri="{FF2B5EF4-FFF2-40B4-BE49-F238E27FC236}">
                <a16:creationId xmlns:a16="http://schemas.microsoft.com/office/drawing/2014/main" id="{1B33C450-4B99-2513-3BED-2585E5C68D7B}"/>
              </a:ext>
            </a:extLst>
          </p:cNvPr>
          <p:cNvSpPr/>
          <p:nvPr/>
        </p:nvSpPr>
        <p:spPr>
          <a:xfrm>
            <a:off x="777094" y="5261883"/>
            <a:ext cx="50911" cy="352219"/>
          </a:xfrm>
          <a:prstGeom prst="rect">
            <a:avLst/>
          </a:prstGeom>
          <a:solidFill>
            <a:srgbClr val="FF7E00"/>
          </a:solidFill>
          <a:ln w="12700">
            <a:solidFill>
              <a:srgbClr val="FF7E00"/>
            </a:solidFill>
          </a:ln>
        </p:spPr>
        <p:txBody>
          <a:bodyPr/>
          <a:lstStyle/>
          <a:p>
            <a:endParaRPr lang="en-US"/>
          </a:p>
        </p:txBody>
      </p:sp>
      <p:sp>
        <p:nvSpPr>
          <p:cNvPr id="21" name="UI card">
            <a:extLst>
              <a:ext uri="{FF2B5EF4-FFF2-40B4-BE49-F238E27FC236}">
                <a16:creationId xmlns:a16="http://schemas.microsoft.com/office/drawing/2014/main" id="{318DD0CC-5E99-B518-05D0-C593ABBFDAE5}"/>
              </a:ext>
            </a:extLst>
          </p:cNvPr>
          <p:cNvSpPr/>
          <p:nvPr/>
        </p:nvSpPr>
        <p:spPr>
          <a:xfrm>
            <a:off x="625743" y="4426538"/>
            <a:ext cx="10324456" cy="609600"/>
          </a:xfrm>
          <a:prstGeom prst="roundRect">
            <a:avLst/>
          </a:prstGeom>
          <a:solidFill>
            <a:srgbClr val="F4F7FC"/>
          </a:solidFill>
          <a:ln w="12700">
            <a:solidFill>
              <a:srgbClr val="DDE6F4"/>
            </a:solidFill>
          </a:ln>
        </p:spPr>
        <p:txBody>
          <a:bodyPr/>
          <a:lstStyle/>
          <a:p>
            <a:endParaRPr lang="en-US"/>
          </a:p>
        </p:txBody>
      </p:sp>
      <p:sp>
        <p:nvSpPr>
          <p:cNvPr id="22" name="UI card accent">
            <a:extLst>
              <a:ext uri="{FF2B5EF4-FFF2-40B4-BE49-F238E27FC236}">
                <a16:creationId xmlns:a16="http://schemas.microsoft.com/office/drawing/2014/main" id="{17249E00-1653-B68A-DBCE-FBFA1FC62173}"/>
              </a:ext>
            </a:extLst>
          </p:cNvPr>
          <p:cNvSpPr/>
          <p:nvPr/>
        </p:nvSpPr>
        <p:spPr>
          <a:xfrm>
            <a:off x="777094" y="4546266"/>
            <a:ext cx="50911" cy="352219"/>
          </a:xfrm>
          <a:prstGeom prst="rect">
            <a:avLst/>
          </a:prstGeom>
          <a:solidFill>
            <a:srgbClr val="FF7E00"/>
          </a:solidFill>
          <a:ln w="12700">
            <a:solidFill>
              <a:srgbClr val="FF7E00"/>
            </a:solidFill>
          </a:ln>
        </p:spPr>
        <p:txBody>
          <a:bodyPr/>
          <a:lstStyle/>
          <a:p>
            <a:endParaRPr lang="en-US"/>
          </a:p>
        </p:txBody>
      </p:sp>
      <p:sp>
        <p:nvSpPr>
          <p:cNvPr id="19" name="UI card">
            <a:extLst>
              <a:ext uri="{FF2B5EF4-FFF2-40B4-BE49-F238E27FC236}">
                <a16:creationId xmlns:a16="http://schemas.microsoft.com/office/drawing/2014/main" id="{6EC62B95-A0A7-3928-29D2-99191C999AD3}"/>
              </a:ext>
            </a:extLst>
          </p:cNvPr>
          <p:cNvSpPr/>
          <p:nvPr/>
        </p:nvSpPr>
        <p:spPr>
          <a:xfrm>
            <a:off x="625743" y="2731421"/>
            <a:ext cx="10324456" cy="609600"/>
          </a:xfrm>
          <a:prstGeom prst="roundRect">
            <a:avLst/>
          </a:prstGeom>
          <a:solidFill>
            <a:srgbClr val="F4F7FC"/>
          </a:solidFill>
          <a:ln w="12700">
            <a:solidFill>
              <a:srgbClr val="DDE6F4"/>
            </a:solidFill>
          </a:ln>
        </p:spPr>
        <p:txBody>
          <a:bodyPr/>
          <a:lstStyle/>
          <a:p>
            <a:endParaRPr lang="en-US"/>
          </a:p>
        </p:txBody>
      </p:sp>
      <p:sp>
        <p:nvSpPr>
          <p:cNvPr id="20" name="UI card accent">
            <a:extLst>
              <a:ext uri="{FF2B5EF4-FFF2-40B4-BE49-F238E27FC236}">
                <a16:creationId xmlns:a16="http://schemas.microsoft.com/office/drawing/2014/main" id="{82363193-B306-A060-8FDB-44BE7B5645AC}"/>
              </a:ext>
            </a:extLst>
          </p:cNvPr>
          <p:cNvSpPr/>
          <p:nvPr/>
        </p:nvSpPr>
        <p:spPr>
          <a:xfrm>
            <a:off x="777094" y="2851149"/>
            <a:ext cx="50911" cy="352219"/>
          </a:xfrm>
          <a:prstGeom prst="rect">
            <a:avLst/>
          </a:prstGeom>
          <a:solidFill>
            <a:srgbClr val="FF7E00"/>
          </a:solidFill>
          <a:ln w="12700">
            <a:solidFill>
              <a:srgbClr val="FF7E00"/>
            </a:solidFill>
          </a:ln>
        </p:spPr>
        <p:txBody>
          <a:bodyPr/>
          <a:lstStyle/>
          <a:p>
            <a:endParaRPr lang="en-US"/>
          </a:p>
        </p:txBody>
      </p:sp>
      <p:sp>
        <p:nvSpPr>
          <p:cNvPr id="8" name="UI card">
            <a:extLst>
              <a:ext uri="{FF2B5EF4-FFF2-40B4-BE49-F238E27FC236}">
                <a16:creationId xmlns:a16="http://schemas.microsoft.com/office/drawing/2014/main" id="{878BEF04-B762-5E6F-75EB-CD4899AD3326}"/>
              </a:ext>
            </a:extLst>
          </p:cNvPr>
          <p:cNvSpPr/>
          <p:nvPr/>
        </p:nvSpPr>
        <p:spPr>
          <a:xfrm>
            <a:off x="625743" y="1976047"/>
            <a:ext cx="10324456" cy="609600"/>
          </a:xfrm>
          <a:prstGeom prst="roundRect">
            <a:avLst/>
          </a:prstGeom>
          <a:solidFill>
            <a:srgbClr val="F4F7FC"/>
          </a:solidFill>
          <a:ln w="12700">
            <a:solidFill>
              <a:srgbClr val="DDE6F4"/>
            </a:solidFill>
          </a:ln>
        </p:spPr>
        <p:txBody>
          <a:bodyPr/>
          <a:lstStyle/>
          <a:p>
            <a:endParaRPr lang="en-US"/>
          </a:p>
        </p:txBody>
      </p:sp>
      <p:sp>
        <p:nvSpPr>
          <p:cNvPr id="11" name="UI card accent">
            <a:extLst>
              <a:ext uri="{FF2B5EF4-FFF2-40B4-BE49-F238E27FC236}">
                <a16:creationId xmlns:a16="http://schemas.microsoft.com/office/drawing/2014/main" id="{6C686FF2-EC31-9C61-1D1E-C9BCF6E5E5AF}"/>
              </a:ext>
            </a:extLst>
          </p:cNvPr>
          <p:cNvSpPr/>
          <p:nvPr/>
        </p:nvSpPr>
        <p:spPr>
          <a:xfrm>
            <a:off x="777094" y="2095775"/>
            <a:ext cx="50911" cy="352219"/>
          </a:xfrm>
          <a:prstGeom prst="rect">
            <a:avLst/>
          </a:prstGeom>
          <a:solidFill>
            <a:srgbClr val="FF7E00"/>
          </a:solidFill>
          <a:ln w="12700">
            <a:solidFill>
              <a:srgbClr val="FF7E00"/>
            </a:solidFill>
          </a:ln>
        </p:spPr>
        <p:txBody>
          <a:bodyPr/>
          <a:lstStyle/>
          <a:p>
            <a:endParaRPr lang="en-US"/>
          </a:p>
        </p:txBody>
      </p:sp>
      <p:sp>
        <p:nvSpPr>
          <p:cNvPr id="3" name="UI card">
            <a:extLst>
              <a:ext uri="{FF2B5EF4-FFF2-40B4-BE49-F238E27FC236}">
                <a16:creationId xmlns:a16="http://schemas.microsoft.com/office/drawing/2014/main" id="{EA72E075-CEF7-49DC-1078-2668DB9DCED0}"/>
              </a:ext>
            </a:extLst>
          </p:cNvPr>
          <p:cNvSpPr/>
          <p:nvPr/>
        </p:nvSpPr>
        <p:spPr>
          <a:xfrm>
            <a:off x="625743" y="1131221"/>
            <a:ext cx="10324456" cy="609600"/>
          </a:xfrm>
          <a:prstGeom prst="roundRect">
            <a:avLst/>
          </a:prstGeom>
          <a:solidFill>
            <a:srgbClr val="F4F7FC"/>
          </a:solidFill>
          <a:ln w="12700">
            <a:solidFill>
              <a:srgbClr val="DDE6F4"/>
            </a:solidFill>
          </a:ln>
        </p:spPr>
        <p:txBody>
          <a:bodyPr/>
          <a:lstStyle/>
          <a:p>
            <a:endParaRPr lang="en-US"/>
          </a:p>
        </p:txBody>
      </p:sp>
      <p:sp>
        <p:nvSpPr>
          <p:cNvPr id="4" name="Rectangle 3">
            <a:extLst>
              <a:ext uri="{FF2B5EF4-FFF2-40B4-BE49-F238E27FC236}">
                <a16:creationId xmlns:a16="http://schemas.microsoft.com/office/drawing/2014/main" id="{9906E5DE-CCCF-21F3-EF9F-643A88D01315}"/>
              </a:ext>
            </a:extLst>
          </p:cNvPr>
          <p:cNvSpPr/>
          <p:nvPr/>
        </p:nvSpPr>
        <p:spPr>
          <a:xfrm>
            <a:off x="258554" y="295807"/>
            <a:ext cx="4480560"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150" normalizeH="0" baseline="0" noProof="0">
                <a:ln>
                  <a:noFill/>
                </a:ln>
                <a:solidFill>
                  <a:srgbClr val="182C61"/>
                </a:solidFill>
                <a:effectLst/>
                <a:uLnTx/>
                <a:uFillTx/>
                <a:latin typeface="Montserrat" pitchFamily="2" charset="77"/>
                <a:ea typeface="Inter Bold" panose="02000503000000020004" pitchFamily="2" charset="0"/>
                <a:cs typeface="Poppins" panose="00000500000000000000" pitchFamily="2" charset="0"/>
              </a:rPr>
              <a:t>How to start</a:t>
            </a:r>
            <a:endParaRPr kumimoji="0" lang="en-US" sz="2000" b="1" i="0" u="none" strike="noStrike" kern="1200" cap="none" spc="-150" normalizeH="0" baseline="0" noProof="0">
              <a:ln>
                <a:noFill/>
              </a:ln>
              <a:solidFill>
                <a:srgbClr val="182C61"/>
              </a:solidFill>
              <a:effectLst/>
              <a:uLnTx/>
              <a:uFillTx/>
              <a:latin typeface="Montserrat" pitchFamily="2" charset="77"/>
              <a:ea typeface="Inter" panose="020B0502030000000004" pitchFamily="2" charset="0"/>
              <a:cs typeface="Poppins" panose="00000500000000000000" pitchFamily="2" charset="0"/>
            </a:endParaRPr>
          </a:p>
        </p:txBody>
      </p:sp>
      <p:sp>
        <p:nvSpPr>
          <p:cNvPr id="5" name="Picture Placeholder 4">
            <a:extLst>
              <a:ext uri="{FF2B5EF4-FFF2-40B4-BE49-F238E27FC236}">
                <a16:creationId xmlns:a16="http://schemas.microsoft.com/office/drawing/2014/main" id="{B6C81364-1C75-42BF-BA9D-086A5D5800B1}"/>
              </a:ext>
            </a:extLst>
          </p:cNvPr>
          <p:cNvSpPr>
            <a:spLocks noGrp="1"/>
          </p:cNvSpPr>
          <p:nvPr>
            <p:ph type="pic" sz="quarter" idx="10"/>
          </p:nvPr>
        </p:nvSpPr>
        <p:spPr>
          <a:xfrm>
            <a:off x="834608" y="1149439"/>
            <a:ext cx="10285532" cy="5556072"/>
          </a:xfrm>
        </p:spPr>
        <p:txBody>
          <a:bodyPr/>
          <a:lstStyle/>
          <a:p>
            <a:pPr marL="0" indent="0">
              <a:buNone/>
            </a:pPr>
            <a:r>
              <a:rPr lang="nl-NL" sz="1600" b="1">
                <a:solidFill>
                  <a:srgbClr val="182C61"/>
                </a:solidFill>
                <a:latin typeface="Open Sans SemiBold" pitchFamily="2" charset="0"/>
                <a:ea typeface="Open Sans SemiBold" pitchFamily="2" charset="0"/>
                <a:cs typeface="Open Sans SemiBold" pitchFamily="2" charset="0"/>
              </a:rPr>
              <a:t>We </a:t>
            </a:r>
            <a:r>
              <a:rPr lang="nl-NL" sz="1600" b="1" err="1">
                <a:solidFill>
                  <a:srgbClr val="182C61"/>
                </a:solidFill>
                <a:latin typeface="Open Sans SemiBold" pitchFamily="2" charset="0"/>
                <a:ea typeface="Open Sans SemiBold" pitchFamily="2" charset="0"/>
                <a:cs typeface="Open Sans SemiBold" pitchFamily="2" charset="0"/>
              </a:rPr>
              <a:t>Acuvate</a:t>
            </a:r>
            <a:r>
              <a:rPr lang="nl-NL" sz="1600" b="1">
                <a:solidFill>
                  <a:srgbClr val="182C61"/>
                </a:solidFill>
                <a:latin typeface="Open Sans SemiBold" pitchFamily="2" charset="0"/>
                <a:ea typeface="Open Sans SemiBold" pitchFamily="2" charset="0"/>
                <a:cs typeface="Open Sans SemiBold" pitchFamily="2" charset="0"/>
              </a:rPr>
              <a:t> are </a:t>
            </a:r>
            <a:r>
              <a:rPr lang="nl-NL" sz="1600" b="1" err="1">
                <a:solidFill>
                  <a:srgbClr val="182C61"/>
                </a:solidFill>
                <a:latin typeface="Open Sans SemiBold" pitchFamily="2" charset="0"/>
                <a:ea typeface="Open Sans SemiBold" pitchFamily="2" charset="0"/>
                <a:cs typeface="Open Sans SemiBold" pitchFamily="2" charset="0"/>
              </a:rPr>
              <a:t>an</a:t>
            </a:r>
            <a:r>
              <a:rPr lang="nl-NL" sz="1600" b="1">
                <a:solidFill>
                  <a:srgbClr val="182C61"/>
                </a:solidFill>
                <a:latin typeface="Open Sans SemiBold" pitchFamily="2" charset="0"/>
                <a:ea typeface="Open Sans SemiBold" pitchFamily="2" charset="0"/>
                <a:cs typeface="Open Sans SemiBold" pitchFamily="2" charset="0"/>
              </a:rPr>
              <a:t> System Integrator </a:t>
            </a:r>
            <a:r>
              <a:rPr lang="nl-NL" sz="1600" b="1" err="1">
                <a:solidFill>
                  <a:srgbClr val="182C61"/>
                </a:solidFill>
                <a:latin typeface="Open Sans SemiBold" pitchFamily="2" charset="0"/>
                <a:ea typeface="Open Sans SemiBold" pitchFamily="2" charset="0"/>
                <a:cs typeface="Open Sans SemiBold" pitchFamily="2" charset="0"/>
              </a:rPr>
              <a:t>and</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therefore</a:t>
            </a:r>
            <a:r>
              <a:rPr lang="nl-NL" sz="1600" b="1">
                <a:solidFill>
                  <a:srgbClr val="182C61"/>
                </a:solidFill>
                <a:latin typeface="Open Sans SemiBold" pitchFamily="2" charset="0"/>
                <a:ea typeface="Open Sans SemiBold" pitchFamily="2" charset="0"/>
                <a:cs typeface="Open Sans SemiBold" pitchFamily="2" charset="0"/>
              </a:rPr>
              <a:t> have </a:t>
            </a:r>
            <a:r>
              <a:rPr lang="nl-NL" sz="1600" b="1" err="1">
                <a:solidFill>
                  <a:srgbClr val="182C61"/>
                </a:solidFill>
                <a:latin typeface="Open Sans SemiBold" pitchFamily="2" charset="0"/>
                <a:ea typeface="Open Sans SemiBold" pitchFamily="2" charset="0"/>
                <a:cs typeface="Open Sans SemiBold" pitchFamily="2" charset="0"/>
              </a:rPr>
              <a:t>the</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ideal</a:t>
            </a:r>
            <a:r>
              <a:rPr lang="nl-NL" sz="1600" b="1">
                <a:solidFill>
                  <a:srgbClr val="182C61"/>
                </a:solidFill>
                <a:latin typeface="Open Sans SemiBold" pitchFamily="2" charset="0"/>
                <a:ea typeface="Open Sans SemiBold" pitchFamily="2" charset="0"/>
                <a:cs typeface="Open Sans SemiBold" pitchFamily="2" charset="0"/>
              </a:rPr>
              <a:t> skills </a:t>
            </a:r>
            <a:r>
              <a:rPr lang="nl-NL" sz="1600" b="1" err="1">
                <a:solidFill>
                  <a:srgbClr val="182C61"/>
                </a:solidFill>
                <a:latin typeface="Open Sans SemiBold" pitchFamily="2" charset="0"/>
                <a:ea typeface="Open Sans SemiBold" pitchFamily="2" charset="0"/>
                <a:cs typeface="Open Sans SemiBold" pitchFamily="2" charset="0"/>
              </a:rPr>
              <a:t>to</a:t>
            </a:r>
            <a:r>
              <a:rPr lang="nl-NL" sz="1600" b="1">
                <a:solidFill>
                  <a:srgbClr val="182C61"/>
                </a:solidFill>
                <a:latin typeface="Open Sans SemiBold" pitchFamily="2" charset="0"/>
                <a:ea typeface="Open Sans SemiBold" pitchFamily="2" charset="0"/>
                <a:cs typeface="Open Sans SemiBold" pitchFamily="2" charset="0"/>
              </a:rPr>
              <a:t> get </a:t>
            </a:r>
            <a:r>
              <a:rPr lang="nl-NL" sz="1600" b="1" err="1">
                <a:solidFill>
                  <a:srgbClr val="182C61"/>
                </a:solidFill>
                <a:latin typeface="Open Sans SemiBold" pitchFamily="2" charset="0"/>
                <a:ea typeface="Open Sans SemiBold" pitchFamily="2" charset="0"/>
                <a:cs typeface="Open Sans SemiBold" pitchFamily="2" charset="0"/>
              </a:rPr>
              <a:t>you</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going</a:t>
            </a:r>
            <a:r>
              <a:rPr lang="nl-NL" sz="1600" b="1">
                <a:solidFill>
                  <a:srgbClr val="182C61"/>
                </a:solidFill>
                <a:latin typeface="Open Sans SemiBold" pitchFamily="2" charset="0"/>
                <a:ea typeface="Open Sans SemiBold" pitchFamily="2" charset="0"/>
                <a:cs typeface="Open Sans SemiBold" pitchFamily="2" charset="0"/>
              </a:rPr>
              <a:t> in </a:t>
            </a:r>
            <a:r>
              <a:rPr lang="nl-NL" sz="1600" b="1" err="1">
                <a:solidFill>
                  <a:srgbClr val="182C61"/>
                </a:solidFill>
                <a:latin typeface="Open Sans SemiBold" pitchFamily="2" charset="0"/>
                <a:ea typeface="Open Sans SemiBold" pitchFamily="2" charset="0"/>
                <a:cs typeface="Open Sans SemiBold" pitchFamily="2" charset="0"/>
              </a:rPr>
              <a:t>the</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world</a:t>
            </a:r>
            <a:r>
              <a:rPr lang="nl-NL" sz="1600" b="1">
                <a:solidFill>
                  <a:srgbClr val="182C61"/>
                </a:solidFill>
                <a:latin typeface="Open Sans SemiBold" pitchFamily="2" charset="0"/>
                <a:ea typeface="Open Sans SemiBold" pitchFamily="2" charset="0"/>
                <a:cs typeface="Open Sans SemiBold" pitchFamily="2" charset="0"/>
              </a:rPr>
              <a:t> of Digital </a:t>
            </a:r>
            <a:r>
              <a:rPr lang="nl-NL" sz="1600" b="1" err="1">
                <a:solidFill>
                  <a:srgbClr val="182C61"/>
                </a:solidFill>
                <a:latin typeface="Open Sans SemiBold" pitchFamily="2" charset="0"/>
                <a:ea typeface="Open Sans SemiBold" pitchFamily="2" charset="0"/>
                <a:cs typeface="Open Sans SemiBold" pitchFamily="2" charset="0"/>
              </a:rPr>
              <a:t>where</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bringing</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together</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all</a:t>
            </a:r>
            <a:r>
              <a:rPr lang="nl-NL" sz="1600" b="1">
                <a:solidFill>
                  <a:srgbClr val="182C61"/>
                </a:solidFill>
                <a:latin typeface="Open Sans SemiBold" pitchFamily="2" charset="0"/>
                <a:ea typeface="Open Sans SemiBold" pitchFamily="2" charset="0"/>
                <a:cs typeface="Open Sans SemiBold" pitchFamily="2" charset="0"/>
              </a:rPr>
              <a:t> pieces is </a:t>
            </a:r>
            <a:r>
              <a:rPr lang="nl-NL" sz="1600" b="1" err="1">
                <a:solidFill>
                  <a:srgbClr val="182C61"/>
                </a:solidFill>
                <a:latin typeface="Open Sans SemiBold" pitchFamily="2" charset="0"/>
                <a:ea typeface="Open Sans SemiBold" pitchFamily="2" charset="0"/>
                <a:cs typeface="Open Sans SemiBold" pitchFamily="2" charset="0"/>
              </a:rPr>
              <a:t>critical</a:t>
            </a:r>
            <a:r>
              <a:rPr lang="nl-NL" sz="1600" b="1">
                <a:solidFill>
                  <a:srgbClr val="182C61"/>
                </a:solidFill>
                <a:latin typeface="Open Sans SemiBold" pitchFamily="2" charset="0"/>
                <a:ea typeface="Open Sans SemiBold" pitchFamily="2" charset="0"/>
                <a:cs typeface="Open Sans SemiBold" pitchFamily="2" charset="0"/>
              </a:rPr>
              <a:t>.</a:t>
            </a:r>
          </a:p>
          <a:p>
            <a:pPr marL="0" indent="0">
              <a:buNone/>
            </a:pPr>
            <a:endParaRPr lang="nl-NL" sz="1600" b="1">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nl-NL" sz="1600" b="1">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nl-NL" sz="1600" b="1">
                <a:solidFill>
                  <a:srgbClr val="182C61"/>
                </a:solidFill>
                <a:latin typeface="Open Sans SemiBold" pitchFamily="2" charset="0"/>
                <a:ea typeface="Open Sans SemiBold" pitchFamily="2" charset="0"/>
                <a:cs typeface="Open Sans SemiBold" pitchFamily="2" charset="0"/>
              </a:rPr>
              <a:t>We do take </a:t>
            </a:r>
            <a:r>
              <a:rPr lang="nl-NL" sz="1600" b="1" err="1">
                <a:solidFill>
                  <a:srgbClr val="182C61"/>
                </a:solidFill>
                <a:latin typeface="Open Sans SemiBold" pitchFamily="2" charset="0"/>
                <a:ea typeface="Open Sans SemiBold" pitchFamily="2" charset="0"/>
                <a:cs typeface="Open Sans SemiBold" pitchFamily="2" charset="0"/>
              </a:rPr>
              <a:t>into</a:t>
            </a:r>
            <a:r>
              <a:rPr lang="nl-NL" sz="1600" b="1">
                <a:solidFill>
                  <a:srgbClr val="182C61"/>
                </a:solidFill>
                <a:latin typeface="Open Sans SemiBold" pitchFamily="2" charset="0"/>
                <a:ea typeface="Open Sans SemiBold" pitchFamily="2" charset="0"/>
                <a:cs typeface="Open Sans SemiBold" pitchFamily="2" charset="0"/>
              </a:rPr>
              <a:t> account </a:t>
            </a:r>
            <a:r>
              <a:rPr lang="nl-NL" sz="1600" b="1" err="1">
                <a:solidFill>
                  <a:srgbClr val="182C61"/>
                </a:solidFill>
                <a:latin typeface="Open Sans SemiBold" pitchFamily="2" charset="0"/>
                <a:ea typeface="Open Sans SemiBold" pitchFamily="2" charset="0"/>
                <a:cs typeface="Open Sans SemiBold" pitchFamily="2" charset="0"/>
              </a:rPr>
              <a:t>what</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you</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already</a:t>
            </a:r>
            <a:r>
              <a:rPr lang="nl-NL" sz="1600" b="1">
                <a:solidFill>
                  <a:srgbClr val="182C61"/>
                </a:solidFill>
                <a:latin typeface="Open Sans SemiBold" pitchFamily="2" charset="0"/>
                <a:ea typeface="Open Sans SemiBold" pitchFamily="2" charset="0"/>
                <a:cs typeface="Open Sans SemiBold" pitchFamily="2" charset="0"/>
              </a:rPr>
              <a:t> have </a:t>
            </a:r>
            <a:r>
              <a:rPr lang="nl-NL" sz="1600" b="1" err="1">
                <a:solidFill>
                  <a:srgbClr val="182C61"/>
                </a:solidFill>
                <a:latin typeface="Open Sans SemiBold" pitchFamily="2" charset="0"/>
                <a:ea typeface="Open Sans SemiBold" pitchFamily="2" charset="0"/>
                <a:cs typeface="Open Sans SemiBold" pitchFamily="2" charset="0"/>
              </a:rPr>
              <a:t>done</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and</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will</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imbed</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that</a:t>
            </a:r>
            <a:r>
              <a:rPr lang="nl-NL" sz="1600" b="1">
                <a:solidFill>
                  <a:srgbClr val="182C61"/>
                </a:solidFill>
                <a:latin typeface="Open Sans SemiBold" pitchFamily="2" charset="0"/>
                <a:ea typeface="Open Sans SemiBold" pitchFamily="2" charset="0"/>
                <a:cs typeface="Open Sans SemiBold" pitchFamily="2" charset="0"/>
              </a:rPr>
              <a:t> in </a:t>
            </a:r>
            <a:r>
              <a:rPr lang="nl-NL" sz="1600" b="1" err="1">
                <a:solidFill>
                  <a:srgbClr val="182C61"/>
                </a:solidFill>
                <a:latin typeface="Open Sans SemiBold" pitchFamily="2" charset="0"/>
                <a:ea typeface="Open Sans SemiBold" pitchFamily="2" charset="0"/>
                <a:cs typeface="Open Sans SemiBold" pitchFamily="2" charset="0"/>
              </a:rPr>
              <a:t>our</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solutions</a:t>
            </a:r>
            <a:r>
              <a:rPr lang="nl-NL" sz="1600" b="1">
                <a:solidFill>
                  <a:srgbClr val="182C61"/>
                </a:solidFill>
                <a:latin typeface="Open Sans SemiBold" pitchFamily="2" charset="0"/>
                <a:ea typeface="Open Sans SemiBold" pitchFamily="2" charset="0"/>
                <a:cs typeface="Open Sans SemiBold" pitchFamily="2" charset="0"/>
              </a:rPr>
              <a:t>.</a:t>
            </a:r>
          </a:p>
          <a:p>
            <a:pPr marL="0" indent="0">
              <a:buNone/>
            </a:pPr>
            <a:endParaRPr lang="nl-NL" sz="1600" b="1">
              <a:solidFill>
                <a:srgbClr val="182C61"/>
              </a:solidFill>
              <a:latin typeface="Open Sans SemiBold" pitchFamily="2" charset="0"/>
              <a:ea typeface="Open Sans SemiBold" pitchFamily="2" charset="0"/>
              <a:cs typeface="Open Sans SemiBold" pitchFamily="2" charset="0"/>
            </a:endParaRPr>
          </a:p>
          <a:p>
            <a:pPr marL="0" indent="0">
              <a:buNone/>
            </a:pPr>
            <a:endParaRPr lang="nl-NL" sz="1600" b="1">
              <a:solidFill>
                <a:srgbClr val="182C61"/>
              </a:solidFill>
              <a:latin typeface="Open Sans SemiBold" pitchFamily="2" charset="0"/>
              <a:ea typeface="Open Sans SemiBold" pitchFamily="2" charset="0"/>
              <a:cs typeface="Open Sans SemiBold" pitchFamily="2" charset="0"/>
            </a:endParaRPr>
          </a:p>
          <a:p>
            <a:pPr marL="0" indent="0">
              <a:buNone/>
            </a:pPr>
            <a:r>
              <a:rPr lang="nl-NL" sz="1600" b="1">
                <a:solidFill>
                  <a:srgbClr val="182C61"/>
                </a:solidFill>
                <a:latin typeface="Open Sans SemiBold" pitchFamily="2" charset="0"/>
                <a:ea typeface="Open Sans SemiBold" pitchFamily="2" charset="0"/>
                <a:cs typeface="Open Sans SemiBold" pitchFamily="2" charset="0"/>
              </a:rPr>
              <a:t>We </a:t>
            </a:r>
            <a:r>
              <a:rPr lang="nl-NL" sz="1600" b="1" err="1">
                <a:solidFill>
                  <a:srgbClr val="182C61"/>
                </a:solidFill>
                <a:latin typeface="Open Sans SemiBold" pitchFamily="2" charset="0"/>
                <a:ea typeface="Open Sans SemiBold" pitchFamily="2" charset="0"/>
                <a:cs typeface="Open Sans SemiBold" pitchFamily="2" charset="0"/>
              </a:rPr>
              <a:t>can</a:t>
            </a:r>
            <a:r>
              <a:rPr lang="nl-NL" sz="1600" b="1">
                <a:solidFill>
                  <a:srgbClr val="182C61"/>
                </a:solidFill>
                <a:latin typeface="Open Sans SemiBold" pitchFamily="2" charset="0"/>
                <a:ea typeface="Open Sans SemiBold" pitchFamily="2" charset="0"/>
                <a:cs typeface="Open Sans SemiBold" pitchFamily="2" charset="0"/>
              </a:rPr>
              <a:t> start small </a:t>
            </a:r>
            <a:r>
              <a:rPr lang="nl-NL" sz="1600" b="1" err="1">
                <a:solidFill>
                  <a:srgbClr val="182C61"/>
                </a:solidFill>
                <a:latin typeface="Open Sans SemiBold" pitchFamily="2" charset="0"/>
                <a:ea typeface="Open Sans SemiBold" pitchFamily="2" charset="0"/>
                <a:cs typeface="Open Sans SemiBold" pitchFamily="2" charset="0"/>
              </a:rPr>
              <a:t>with</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an</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Minimal</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Viable</a:t>
            </a:r>
            <a:r>
              <a:rPr lang="nl-NL" sz="1600" b="1">
                <a:solidFill>
                  <a:srgbClr val="182C61"/>
                </a:solidFill>
                <a:latin typeface="Open Sans SemiBold" pitchFamily="2" charset="0"/>
                <a:ea typeface="Open Sans SemiBold" pitchFamily="2" charset="0"/>
                <a:cs typeface="Open Sans SemiBold" pitchFamily="2" charset="0"/>
              </a:rPr>
              <a:t> Product (MVP) </a:t>
            </a:r>
            <a:r>
              <a:rPr lang="nl-NL" sz="1600" b="1" err="1">
                <a:solidFill>
                  <a:srgbClr val="182C61"/>
                </a:solidFill>
                <a:latin typeface="Open Sans SemiBold" pitchFamily="2" charset="0"/>
                <a:ea typeface="Open Sans SemiBold" pitchFamily="2" charset="0"/>
                <a:cs typeface="Open Sans SemiBold" pitchFamily="2" charset="0"/>
              </a:rPr>
              <a:t>and</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grow</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that</a:t>
            </a:r>
            <a:r>
              <a:rPr lang="nl-NL" sz="1600" b="1">
                <a:solidFill>
                  <a:srgbClr val="182C61"/>
                </a:solidFill>
                <a:latin typeface="Open Sans SemiBold" pitchFamily="2" charset="0"/>
                <a:ea typeface="Open Sans SemiBold" pitchFamily="2" charset="0"/>
                <a:cs typeface="Open Sans SemiBold" pitchFamily="2" charset="0"/>
              </a:rPr>
              <a:t> over time.</a:t>
            </a:r>
          </a:p>
          <a:p>
            <a:pPr marL="0" indent="0">
              <a:buNone/>
            </a:pPr>
            <a:endParaRPr lang="nl-NL" sz="1600" b="1">
              <a:solidFill>
                <a:srgbClr val="182C61"/>
              </a:solidFill>
              <a:latin typeface="Open Sans SemiBold" pitchFamily="2" charset="0"/>
              <a:ea typeface="Open Sans SemiBold" pitchFamily="2" charset="0"/>
              <a:cs typeface="Open Sans SemiBold" pitchFamily="2" charset="0"/>
            </a:endParaRPr>
          </a:p>
          <a:p>
            <a:pPr marL="0" indent="0">
              <a:buNone/>
            </a:pPr>
            <a:endParaRPr lang="nl-NL" sz="1600" b="1">
              <a:solidFill>
                <a:srgbClr val="182C61"/>
              </a:solidFill>
              <a:latin typeface="Open Sans SemiBold" pitchFamily="2" charset="0"/>
              <a:ea typeface="Open Sans SemiBold" pitchFamily="2" charset="0"/>
              <a:cs typeface="Open Sans SemiBold" pitchFamily="2" charset="0"/>
            </a:endParaRPr>
          </a:p>
          <a:p>
            <a:pPr marL="0" indent="0">
              <a:buNone/>
            </a:pPr>
            <a:endParaRPr lang="nl-NL" sz="1600" b="1">
              <a:solidFill>
                <a:srgbClr val="182C61"/>
              </a:solidFill>
              <a:latin typeface="Open Sans SemiBold" pitchFamily="2" charset="0"/>
              <a:ea typeface="Open Sans SemiBold" pitchFamily="2" charset="0"/>
              <a:cs typeface="Open Sans SemiBold" pitchFamily="2" charset="0"/>
            </a:endParaRPr>
          </a:p>
          <a:p>
            <a:pPr marL="0" indent="0">
              <a:buNone/>
            </a:pPr>
            <a:r>
              <a:rPr lang="nl-NL" sz="1600" b="1">
                <a:solidFill>
                  <a:srgbClr val="182C61"/>
                </a:solidFill>
                <a:latin typeface="Open Sans SemiBold" pitchFamily="2" charset="0"/>
                <a:ea typeface="Open Sans SemiBold" pitchFamily="2" charset="0"/>
                <a:cs typeface="Open Sans SemiBold" pitchFamily="2" charset="0"/>
              </a:rPr>
              <a:t>We have </a:t>
            </a:r>
            <a:r>
              <a:rPr lang="nl-NL" sz="1600" b="1" err="1">
                <a:solidFill>
                  <a:srgbClr val="182C61"/>
                </a:solidFill>
                <a:latin typeface="Open Sans SemiBold" pitchFamily="2" charset="0"/>
                <a:ea typeface="Open Sans SemiBold" pitchFamily="2" charset="0"/>
                <a:cs typeface="Open Sans SemiBold" pitchFamily="2" charset="0"/>
              </a:rPr>
              <a:t>certified</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staff</a:t>
            </a:r>
            <a:r>
              <a:rPr lang="nl-NL" sz="1600" b="1">
                <a:solidFill>
                  <a:srgbClr val="182C61"/>
                </a:solidFill>
                <a:latin typeface="Open Sans SemiBold" pitchFamily="2" charset="0"/>
                <a:ea typeface="Open Sans SemiBold" pitchFamily="2" charset="0"/>
                <a:cs typeface="Open Sans SemiBold" pitchFamily="2" charset="0"/>
              </a:rPr>
              <a:t> in </a:t>
            </a:r>
            <a:r>
              <a:rPr lang="nl-NL" sz="1600" b="1" err="1">
                <a:solidFill>
                  <a:srgbClr val="182C61"/>
                </a:solidFill>
                <a:latin typeface="Open Sans SemiBold" pitchFamily="2" charset="0"/>
                <a:ea typeface="Open Sans SemiBold" pitchFamily="2" charset="0"/>
                <a:cs typeface="Open Sans SemiBold" pitchFamily="2" charset="0"/>
              </a:rPr>
              <a:t>each</a:t>
            </a:r>
            <a:r>
              <a:rPr lang="nl-NL" sz="1600" b="1">
                <a:solidFill>
                  <a:srgbClr val="182C61"/>
                </a:solidFill>
                <a:latin typeface="Open Sans SemiBold" pitchFamily="2" charset="0"/>
                <a:ea typeface="Open Sans SemiBold" pitchFamily="2" charset="0"/>
                <a:cs typeface="Open Sans SemiBold" pitchFamily="2" charset="0"/>
              </a:rPr>
              <a:t> of </a:t>
            </a:r>
            <a:r>
              <a:rPr lang="nl-NL" sz="1600" b="1" err="1">
                <a:solidFill>
                  <a:srgbClr val="182C61"/>
                </a:solidFill>
                <a:latin typeface="Open Sans SemiBold" pitchFamily="2" charset="0"/>
                <a:ea typeface="Open Sans SemiBold" pitchFamily="2" charset="0"/>
                <a:cs typeface="Open Sans SemiBold" pitchFamily="2" charset="0"/>
              </a:rPr>
              <a:t>the</a:t>
            </a:r>
            <a:r>
              <a:rPr lang="nl-NL" sz="1600" b="1">
                <a:solidFill>
                  <a:srgbClr val="182C61"/>
                </a:solidFill>
                <a:latin typeface="Open Sans SemiBold" pitchFamily="2" charset="0"/>
                <a:ea typeface="Open Sans SemiBold" pitchFamily="2" charset="0"/>
                <a:cs typeface="Open Sans SemiBold" pitchFamily="2" charset="0"/>
              </a:rPr>
              <a:t> relevant </a:t>
            </a:r>
            <a:r>
              <a:rPr lang="nl-NL" sz="1600" b="1" err="1">
                <a:solidFill>
                  <a:srgbClr val="182C61"/>
                </a:solidFill>
                <a:latin typeface="Open Sans SemiBold" pitchFamily="2" charset="0"/>
                <a:ea typeface="Open Sans SemiBold" pitchFamily="2" charset="0"/>
                <a:cs typeface="Open Sans SemiBold" pitchFamily="2" charset="0"/>
              </a:rPr>
              <a:t>areas</a:t>
            </a:r>
            <a:r>
              <a:rPr lang="nl-NL" sz="1600" b="1">
                <a:solidFill>
                  <a:srgbClr val="182C61"/>
                </a:solidFill>
                <a:latin typeface="Open Sans SemiBold" pitchFamily="2" charset="0"/>
                <a:ea typeface="Open Sans SemiBold" pitchFamily="2" charset="0"/>
                <a:cs typeface="Open Sans SemiBold" pitchFamily="2" charset="0"/>
              </a:rPr>
              <a:t>.</a:t>
            </a:r>
          </a:p>
          <a:p>
            <a:pPr marL="0" indent="0">
              <a:buNone/>
            </a:pPr>
            <a:endParaRPr lang="nl-NL" sz="1600" b="1">
              <a:solidFill>
                <a:srgbClr val="182C61"/>
              </a:solidFill>
              <a:latin typeface="Open Sans SemiBold" pitchFamily="2" charset="0"/>
              <a:ea typeface="Open Sans SemiBold" pitchFamily="2" charset="0"/>
              <a:cs typeface="Open Sans SemiBold" pitchFamily="2" charset="0"/>
            </a:endParaRPr>
          </a:p>
          <a:p>
            <a:pPr marL="0" indent="0">
              <a:buNone/>
            </a:pPr>
            <a:endParaRPr lang="nl-NL" sz="1600" b="1">
              <a:solidFill>
                <a:srgbClr val="182C61"/>
              </a:solidFill>
              <a:latin typeface="Open Sans SemiBold" pitchFamily="2" charset="0"/>
              <a:ea typeface="Open Sans SemiBold" pitchFamily="2" charset="0"/>
              <a:cs typeface="Open Sans SemiBold" pitchFamily="2" charset="0"/>
            </a:endParaRPr>
          </a:p>
          <a:p>
            <a:pPr marL="0" indent="0">
              <a:buNone/>
            </a:pPr>
            <a:r>
              <a:rPr lang="nl-NL" sz="1600" b="1" err="1">
                <a:solidFill>
                  <a:srgbClr val="182C61"/>
                </a:solidFill>
                <a:latin typeface="Open Sans SemiBold" pitchFamily="2" charset="0"/>
                <a:ea typeface="Open Sans SemiBold" pitchFamily="2" charset="0"/>
                <a:cs typeface="Open Sans SemiBold" pitchFamily="2" charset="0"/>
              </a:rPr>
              <a:t>Based</a:t>
            </a:r>
            <a:r>
              <a:rPr lang="nl-NL" sz="1600" b="1">
                <a:solidFill>
                  <a:srgbClr val="182C61"/>
                </a:solidFill>
                <a:latin typeface="Open Sans SemiBold" pitchFamily="2" charset="0"/>
                <a:ea typeface="Open Sans SemiBold" pitchFamily="2" charset="0"/>
                <a:cs typeface="Open Sans SemiBold" pitchFamily="2" charset="0"/>
              </a:rPr>
              <a:t> on </a:t>
            </a:r>
            <a:r>
              <a:rPr lang="nl-NL" sz="1600" b="1" err="1">
                <a:solidFill>
                  <a:srgbClr val="182C61"/>
                </a:solidFill>
                <a:latin typeface="Open Sans SemiBold" pitchFamily="2" charset="0"/>
                <a:ea typeface="Open Sans SemiBold" pitchFamily="2" charset="0"/>
                <a:cs typeface="Open Sans SemiBold" pitchFamily="2" charset="0"/>
              </a:rPr>
              <a:t>your</a:t>
            </a:r>
            <a:r>
              <a:rPr lang="nl-NL" sz="1600" b="1">
                <a:solidFill>
                  <a:srgbClr val="182C61"/>
                </a:solidFill>
                <a:latin typeface="Open Sans SemiBold" pitchFamily="2" charset="0"/>
                <a:ea typeface="Open Sans SemiBold" pitchFamily="2" charset="0"/>
                <a:cs typeface="Open Sans SemiBold" pitchFamily="2" charset="0"/>
              </a:rPr>
              <a:t> set up we </a:t>
            </a:r>
            <a:r>
              <a:rPr lang="nl-NL" sz="1600" b="1" err="1">
                <a:solidFill>
                  <a:srgbClr val="182C61"/>
                </a:solidFill>
                <a:latin typeface="Open Sans SemiBold" pitchFamily="2" charset="0"/>
                <a:ea typeface="Open Sans SemiBold" pitchFamily="2" charset="0"/>
                <a:cs typeface="Open Sans SemiBold" pitchFamily="2" charset="0"/>
              </a:rPr>
              <a:t>can</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give</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advice</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what</a:t>
            </a:r>
            <a:r>
              <a:rPr lang="nl-NL" sz="1600" b="1">
                <a:solidFill>
                  <a:srgbClr val="182C61"/>
                </a:solidFill>
                <a:latin typeface="Open Sans SemiBold" pitchFamily="2" charset="0"/>
                <a:ea typeface="Open Sans SemiBold" pitchFamily="2" charset="0"/>
                <a:cs typeface="Open Sans SemiBold" pitchFamily="2" charset="0"/>
              </a:rPr>
              <a:t> steps </a:t>
            </a:r>
            <a:r>
              <a:rPr lang="nl-NL" sz="1600" b="1" err="1">
                <a:solidFill>
                  <a:srgbClr val="182C61"/>
                </a:solidFill>
                <a:latin typeface="Open Sans SemiBold" pitchFamily="2" charset="0"/>
                <a:ea typeface="Open Sans SemiBold" pitchFamily="2" charset="0"/>
                <a:cs typeface="Open Sans SemiBold" pitchFamily="2" charset="0"/>
              </a:rPr>
              <a:t>and</a:t>
            </a:r>
            <a:r>
              <a:rPr lang="nl-NL" sz="1600" b="1">
                <a:solidFill>
                  <a:srgbClr val="182C61"/>
                </a:solidFill>
                <a:latin typeface="Open Sans SemiBold" pitchFamily="2" charset="0"/>
                <a:ea typeface="Open Sans SemiBold" pitchFamily="2" charset="0"/>
                <a:cs typeface="Open Sans SemiBold" pitchFamily="2" charset="0"/>
              </a:rPr>
              <a:t> target </a:t>
            </a:r>
            <a:r>
              <a:rPr lang="nl-NL" sz="1600" b="1" err="1">
                <a:solidFill>
                  <a:srgbClr val="182C61"/>
                </a:solidFill>
                <a:latin typeface="Open Sans SemiBold" pitchFamily="2" charset="0"/>
                <a:ea typeface="Open Sans SemiBold" pitchFamily="2" charset="0"/>
                <a:cs typeface="Open Sans SemiBold" pitchFamily="2" charset="0"/>
              </a:rPr>
              <a:t>could</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be</a:t>
            </a:r>
            <a:r>
              <a:rPr lang="nl-NL" sz="1600" b="1">
                <a:solidFill>
                  <a:srgbClr val="182C61"/>
                </a:solidFill>
                <a:latin typeface="Open Sans SemiBold" pitchFamily="2" charset="0"/>
                <a:ea typeface="Open Sans SemiBold" pitchFamily="2" charset="0"/>
                <a:cs typeface="Open Sans SemiBold" pitchFamily="2" charset="0"/>
              </a:rPr>
              <a:t>.</a:t>
            </a:r>
          </a:p>
          <a:p>
            <a:pPr marL="0" indent="0">
              <a:buNone/>
            </a:pPr>
            <a:endParaRPr lang="nl-NL" sz="1600" b="1">
              <a:solidFill>
                <a:srgbClr val="182C61"/>
              </a:solidFill>
              <a:latin typeface="Open Sans SemiBold" pitchFamily="2" charset="0"/>
              <a:ea typeface="Open Sans SemiBold" pitchFamily="2" charset="0"/>
              <a:cs typeface="Open Sans SemiBold" pitchFamily="2" charset="0"/>
            </a:endParaRPr>
          </a:p>
          <a:p>
            <a:pPr marL="0" indent="0">
              <a:buNone/>
            </a:pPr>
            <a:endParaRPr lang="nl-NL" sz="1600" b="1">
              <a:solidFill>
                <a:srgbClr val="182C61"/>
              </a:solidFill>
              <a:latin typeface="Open Sans SemiBold" pitchFamily="2" charset="0"/>
              <a:ea typeface="Open Sans SemiBold" pitchFamily="2" charset="0"/>
              <a:cs typeface="Open Sans SemiBold" pitchFamily="2" charset="0"/>
            </a:endParaRPr>
          </a:p>
          <a:p>
            <a:pPr marL="0" indent="0">
              <a:buNone/>
            </a:pPr>
            <a:r>
              <a:rPr lang="nl-NL" sz="1600" b="1">
                <a:solidFill>
                  <a:srgbClr val="182C61"/>
                </a:solidFill>
                <a:latin typeface="Open Sans SemiBold" pitchFamily="2" charset="0"/>
                <a:ea typeface="Open Sans SemiBold" pitchFamily="2" charset="0"/>
                <a:cs typeface="Open Sans SemiBold" pitchFamily="2" charset="0"/>
              </a:rPr>
              <a:t>We have as well </a:t>
            </a:r>
            <a:r>
              <a:rPr lang="nl-NL" sz="1600" b="1" err="1">
                <a:solidFill>
                  <a:srgbClr val="182C61"/>
                </a:solidFill>
                <a:latin typeface="Open Sans SemiBold" pitchFamily="2" charset="0"/>
                <a:ea typeface="Open Sans SemiBold" pitchFamily="2" charset="0"/>
                <a:cs typeface="Open Sans SemiBold" pitchFamily="2" charset="0"/>
              </a:rPr>
              <a:t>several</a:t>
            </a:r>
            <a:r>
              <a:rPr lang="nl-NL" sz="1600" b="1">
                <a:solidFill>
                  <a:srgbClr val="182C61"/>
                </a:solidFill>
                <a:latin typeface="Open Sans SemiBold" pitchFamily="2" charset="0"/>
                <a:ea typeface="Open Sans SemiBold" pitchFamily="2" charset="0"/>
                <a:cs typeface="Open Sans SemiBold" pitchFamily="2" charset="0"/>
              </a:rPr>
              <a:t> AI </a:t>
            </a:r>
            <a:r>
              <a:rPr lang="nl-NL" sz="1600" b="1" err="1">
                <a:solidFill>
                  <a:srgbClr val="182C61"/>
                </a:solidFill>
                <a:latin typeface="Open Sans SemiBold" pitchFamily="2" charset="0"/>
                <a:ea typeface="Open Sans SemiBold" pitchFamily="2" charset="0"/>
                <a:cs typeface="Open Sans SemiBold" pitchFamily="2" charset="0"/>
              </a:rPr>
              <a:t>based</a:t>
            </a:r>
            <a:r>
              <a:rPr lang="nl-NL" sz="1600" b="1">
                <a:solidFill>
                  <a:srgbClr val="182C61"/>
                </a:solidFill>
                <a:latin typeface="Open Sans SemiBold" pitchFamily="2" charset="0"/>
                <a:ea typeface="Open Sans SemiBold" pitchFamily="2" charset="0"/>
                <a:cs typeface="Open Sans SemiBold" pitchFamily="2" charset="0"/>
              </a:rPr>
              <a:t> business </a:t>
            </a:r>
            <a:r>
              <a:rPr lang="nl-NL" sz="1600" b="1" err="1">
                <a:solidFill>
                  <a:srgbClr val="182C61"/>
                </a:solidFill>
                <a:latin typeface="Open Sans SemiBold" pitchFamily="2" charset="0"/>
                <a:ea typeface="Open Sans SemiBold" pitchFamily="2" charset="0"/>
                <a:cs typeface="Open Sans SemiBold" pitchFamily="2" charset="0"/>
              </a:rPr>
              <a:t>solutions</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for</a:t>
            </a:r>
            <a:r>
              <a:rPr lang="nl-NL" sz="1600" b="1">
                <a:solidFill>
                  <a:srgbClr val="182C61"/>
                </a:solidFill>
                <a:latin typeface="Open Sans SemiBold" pitchFamily="2" charset="0"/>
                <a:ea typeface="Open Sans SemiBold" pitchFamily="2" charset="0"/>
                <a:cs typeface="Open Sans SemiBold" pitchFamily="2" charset="0"/>
              </a:rPr>
              <a:t> </a:t>
            </a:r>
            <a:r>
              <a:rPr lang="nl-NL" sz="1600" b="1" err="1">
                <a:solidFill>
                  <a:srgbClr val="182C61"/>
                </a:solidFill>
                <a:latin typeface="Open Sans SemiBold" pitchFamily="2" charset="0"/>
                <a:ea typeface="Open Sans SemiBold" pitchFamily="2" charset="0"/>
                <a:cs typeface="Open Sans SemiBold" pitchFamily="2" charset="0"/>
              </a:rPr>
              <a:t>the</a:t>
            </a:r>
            <a:r>
              <a:rPr lang="nl-NL" sz="1600" b="1">
                <a:solidFill>
                  <a:srgbClr val="182C61"/>
                </a:solidFill>
                <a:latin typeface="Open Sans SemiBold" pitchFamily="2" charset="0"/>
                <a:ea typeface="Open Sans SemiBold" pitchFamily="2" charset="0"/>
                <a:cs typeface="Open Sans SemiBold" pitchFamily="2" charset="0"/>
              </a:rPr>
              <a:t> Energy </a:t>
            </a:r>
            <a:r>
              <a:rPr lang="nl-NL" sz="1600" b="1" err="1">
                <a:solidFill>
                  <a:srgbClr val="182C61"/>
                </a:solidFill>
                <a:latin typeface="Open Sans SemiBold" pitchFamily="2" charset="0"/>
                <a:ea typeface="Open Sans SemiBold" pitchFamily="2" charset="0"/>
                <a:cs typeface="Open Sans SemiBold" pitchFamily="2" charset="0"/>
              </a:rPr>
              <a:t>and</a:t>
            </a:r>
            <a:r>
              <a:rPr lang="nl-NL" sz="1600" b="1">
                <a:solidFill>
                  <a:srgbClr val="182C61"/>
                </a:solidFill>
                <a:latin typeface="Open Sans SemiBold" pitchFamily="2" charset="0"/>
                <a:ea typeface="Open Sans SemiBold" pitchFamily="2" charset="0"/>
                <a:cs typeface="Open Sans SemiBold" pitchFamily="2" charset="0"/>
              </a:rPr>
              <a:t> Manufacturing </a:t>
            </a:r>
            <a:r>
              <a:rPr lang="nl-NL" sz="1600" b="1" err="1">
                <a:solidFill>
                  <a:srgbClr val="182C61"/>
                </a:solidFill>
                <a:latin typeface="Open Sans SemiBold" pitchFamily="2" charset="0"/>
                <a:ea typeface="Open Sans SemiBold" pitchFamily="2" charset="0"/>
                <a:cs typeface="Open Sans SemiBold" pitchFamily="2" charset="0"/>
              </a:rPr>
              <a:t>verticals</a:t>
            </a:r>
            <a:r>
              <a:rPr lang="nl-NL" sz="1600" b="1">
                <a:solidFill>
                  <a:srgbClr val="182C61"/>
                </a:solidFill>
                <a:latin typeface="Open Sans SemiBold" pitchFamily="2" charset="0"/>
                <a:ea typeface="Open Sans SemiBold" pitchFamily="2" charset="0"/>
                <a:cs typeface="Open Sans SemiBold" pitchFamily="2" charset="0"/>
              </a:rPr>
              <a:t>.</a:t>
            </a:r>
          </a:p>
          <a:p>
            <a:pPr marL="0" indent="0">
              <a:buNone/>
            </a:pPr>
            <a:endParaRPr lang="nl-NL" sz="1600" b="1">
              <a:solidFill>
                <a:srgbClr val="182C61"/>
              </a:solidFill>
              <a:latin typeface="Open Sans SemiBold" pitchFamily="2" charset="0"/>
              <a:ea typeface="Open Sans SemiBold" pitchFamily="2" charset="0"/>
              <a:cs typeface="Open Sans SemiBold" pitchFamily="2" charset="0"/>
            </a:endParaRPr>
          </a:p>
          <a:p>
            <a:pPr marL="0" indent="0">
              <a:buNone/>
            </a:pPr>
            <a:endParaRPr lang="nl-NL" sz="1600" b="1">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nl-NL" sz="1600" b="1">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nl-NL" sz="2000" b="1">
                <a:solidFill>
                  <a:srgbClr val="FF0000"/>
                </a:solidFill>
                <a:latin typeface="Open Sans" panose="020B0606030504020204" pitchFamily="34" charset="0"/>
                <a:ea typeface="Open Sans" panose="020B0606030504020204" pitchFamily="34" charset="0"/>
                <a:cs typeface="Open Sans" panose="020B0606030504020204" pitchFamily="34" charset="0"/>
              </a:rPr>
              <a:t>Indeed </a:t>
            </a:r>
            <a:r>
              <a:rPr lang="nl-NL" sz="2000" b="1" err="1">
                <a:solidFill>
                  <a:srgbClr val="FF0000"/>
                </a:solidFill>
                <a:latin typeface="Open Sans" panose="020B0606030504020204" pitchFamily="34" charset="0"/>
                <a:ea typeface="Open Sans" panose="020B0606030504020204" pitchFamily="34" charset="0"/>
                <a:cs typeface="Open Sans" panose="020B0606030504020204" pitchFamily="34" charset="0"/>
              </a:rPr>
              <a:t>try</a:t>
            </a:r>
            <a:r>
              <a:rPr lang="nl-NL" sz="2000" b="1">
                <a:solidFill>
                  <a:srgbClr val="FF0000"/>
                </a:solidFill>
                <a:latin typeface="Open Sans" panose="020B0606030504020204" pitchFamily="34" charset="0"/>
                <a:ea typeface="Open Sans" panose="020B0606030504020204" pitchFamily="34" charset="0"/>
                <a:cs typeface="Open Sans" panose="020B0606030504020204" pitchFamily="34" charset="0"/>
              </a:rPr>
              <a:t> </a:t>
            </a:r>
            <a:r>
              <a:rPr lang="nl-NL" sz="2000" b="1" err="1">
                <a:solidFill>
                  <a:srgbClr val="FF0000"/>
                </a:solidFill>
                <a:latin typeface="Open Sans" panose="020B0606030504020204" pitchFamily="34" charset="0"/>
                <a:ea typeface="Open Sans" panose="020B0606030504020204" pitchFamily="34" charset="0"/>
                <a:cs typeface="Open Sans" panose="020B0606030504020204" pitchFamily="34" charset="0"/>
              </a:rPr>
              <a:t>us</a:t>
            </a:r>
            <a:r>
              <a:rPr lang="nl-NL" sz="2000" b="1">
                <a:solidFill>
                  <a:srgbClr val="FF0000"/>
                </a:solidFill>
                <a:latin typeface="Open Sans" panose="020B0606030504020204" pitchFamily="34" charset="0"/>
                <a:ea typeface="Open Sans" panose="020B0606030504020204" pitchFamily="34" charset="0"/>
                <a:cs typeface="Open Sans" panose="020B0606030504020204" pitchFamily="34" charset="0"/>
              </a:rPr>
              <a:t> </a:t>
            </a:r>
            <a:r>
              <a:rPr lang="nl-NL" sz="2000" b="1" err="1">
                <a:solidFill>
                  <a:srgbClr val="FF0000"/>
                </a:solidFill>
                <a:latin typeface="Open Sans" panose="020B0606030504020204" pitchFamily="34" charset="0"/>
                <a:ea typeface="Open Sans" panose="020B0606030504020204" pitchFamily="34" charset="0"/>
                <a:cs typeface="Open Sans" panose="020B0606030504020204" pitchFamily="34" charset="0"/>
              </a:rPr>
              <a:t>and</a:t>
            </a:r>
            <a:r>
              <a:rPr lang="nl-NL" sz="2000" b="1">
                <a:solidFill>
                  <a:srgbClr val="FF0000"/>
                </a:solidFill>
                <a:latin typeface="Open Sans" panose="020B0606030504020204" pitchFamily="34" charset="0"/>
                <a:ea typeface="Open Sans" panose="020B0606030504020204" pitchFamily="34" charset="0"/>
                <a:cs typeface="Open Sans" panose="020B0606030504020204" pitchFamily="34" charset="0"/>
              </a:rPr>
              <a:t> </a:t>
            </a:r>
            <a:r>
              <a:rPr lang="nl-NL" sz="2000" b="1" err="1">
                <a:solidFill>
                  <a:srgbClr val="FF0000"/>
                </a:solidFill>
                <a:latin typeface="Open Sans" panose="020B0606030504020204" pitchFamily="34" charset="0"/>
                <a:ea typeface="Open Sans" panose="020B0606030504020204" pitchFamily="34" charset="0"/>
                <a:cs typeface="Open Sans" panose="020B0606030504020204" pitchFamily="34" charset="0"/>
              </a:rPr>
              <a:t>ask</a:t>
            </a:r>
            <a:r>
              <a:rPr lang="nl-NL" sz="2000" b="1">
                <a:solidFill>
                  <a:srgbClr val="FF0000"/>
                </a:solidFill>
                <a:latin typeface="Open Sans" panose="020B0606030504020204" pitchFamily="34" charset="0"/>
                <a:ea typeface="Open Sans" panose="020B0606030504020204" pitchFamily="34" charset="0"/>
                <a:cs typeface="Open Sans" panose="020B0606030504020204" pitchFamily="34" charset="0"/>
              </a:rPr>
              <a:t> </a:t>
            </a:r>
            <a:r>
              <a:rPr lang="nl-NL" sz="2000" b="1" err="1">
                <a:solidFill>
                  <a:srgbClr val="FF0000"/>
                </a:solidFill>
                <a:latin typeface="Open Sans" panose="020B0606030504020204" pitchFamily="34" charset="0"/>
                <a:ea typeface="Open Sans" panose="020B0606030504020204" pitchFamily="34" charset="0"/>
                <a:cs typeface="Open Sans" panose="020B0606030504020204" pitchFamily="34" charset="0"/>
              </a:rPr>
              <a:t>for</a:t>
            </a:r>
            <a:r>
              <a:rPr lang="nl-NL" sz="2000" b="1">
                <a:solidFill>
                  <a:srgbClr val="FF0000"/>
                </a:solidFill>
                <a:latin typeface="Open Sans" panose="020B0606030504020204" pitchFamily="34" charset="0"/>
                <a:ea typeface="Open Sans" panose="020B0606030504020204" pitchFamily="34" charset="0"/>
                <a:cs typeface="Open Sans" panose="020B0606030504020204" pitchFamily="34" charset="0"/>
              </a:rPr>
              <a:t> </a:t>
            </a:r>
            <a:r>
              <a:rPr lang="nl-NL" sz="2000" b="1" err="1">
                <a:solidFill>
                  <a:srgbClr val="FF0000"/>
                </a:solidFill>
                <a:latin typeface="Open Sans" panose="020B0606030504020204" pitchFamily="34" charset="0"/>
                <a:ea typeface="Open Sans" panose="020B0606030504020204" pitchFamily="34" charset="0"/>
                <a:cs typeface="Open Sans" panose="020B0606030504020204" pitchFamily="34" charset="0"/>
              </a:rPr>
              <a:t>an</a:t>
            </a:r>
            <a:r>
              <a:rPr lang="nl-NL" sz="2000" b="1">
                <a:solidFill>
                  <a:srgbClr val="FF0000"/>
                </a:solidFill>
                <a:latin typeface="Open Sans" panose="020B0606030504020204" pitchFamily="34" charset="0"/>
                <a:ea typeface="Open Sans" panose="020B0606030504020204" pitchFamily="34" charset="0"/>
                <a:cs typeface="Open Sans" panose="020B0606030504020204" pitchFamily="34" charset="0"/>
              </a:rPr>
              <a:t> </a:t>
            </a:r>
            <a:r>
              <a:rPr lang="nl-NL" sz="2000" b="1" err="1">
                <a:solidFill>
                  <a:srgbClr val="FF0000"/>
                </a:solidFill>
                <a:latin typeface="Open Sans" panose="020B0606030504020204" pitchFamily="34" charset="0"/>
                <a:ea typeface="Open Sans" panose="020B0606030504020204" pitchFamily="34" charset="0"/>
                <a:cs typeface="Open Sans" panose="020B0606030504020204" pitchFamily="34" charset="0"/>
              </a:rPr>
              <a:t>proposal</a:t>
            </a:r>
            <a:r>
              <a:rPr lang="nl-NL" sz="2000" b="1">
                <a:solidFill>
                  <a:srgbClr val="FF0000"/>
                </a:solidFill>
                <a:latin typeface="Open Sans" panose="020B0606030504020204" pitchFamily="34" charset="0"/>
                <a:ea typeface="Open Sans" panose="020B0606030504020204" pitchFamily="34" charset="0"/>
                <a:cs typeface="Open Sans" panose="020B0606030504020204" pitchFamily="34" charset="0"/>
              </a:rPr>
              <a:t>.</a:t>
            </a:r>
            <a:endParaRPr lang="nl-NL" sz="2000">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pPr lvl="1"/>
            <a:endParaRPr lang="nl-NL" sz="160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endParaRPr lang="nl-NL" sz="160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endParaRPr lang="nl-NL" sz="160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endParaRPr lang="nl-NL" sz="160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pPr lvl="1"/>
            <a:endParaRPr lang="nl-NL" sz="160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pPr lvl="1"/>
            <a:endParaRPr lang="nl-NL" sz="160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endParaRPr lang="nl-NL" sz="1600">
              <a:solidFill>
                <a:srgbClr val="182C6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6">
            <a:extLst>
              <a:ext uri="{FF2B5EF4-FFF2-40B4-BE49-F238E27FC236}">
                <a16:creationId xmlns:a16="http://schemas.microsoft.com/office/drawing/2014/main" id="{3006119A-DB67-784E-81FF-C1885FCF125B}"/>
              </a:ext>
            </a:extLst>
          </p:cNvPr>
          <p:cNvSpPr/>
          <p:nvPr/>
        </p:nvSpPr>
        <p:spPr>
          <a:xfrm>
            <a:off x="-1" y="0"/>
            <a:ext cx="125108" cy="3429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C94BBEBA-41C2-424F-280B-31F614EDB0BD}"/>
              </a:ext>
            </a:extLst>
          </p:cNvPr>
          <p:cNvSpPr/>
          <p:nvPr/>
        </p:nvSpPr>
        <p:spPr>
          <a:xfrm>
            <a:off x="-2140" y="3428999"/>
            <a:ext cx="125108" cy="3429001"/>
          </a:xfrm>
          <a:prstGeom prst="rect">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4" name="Group 13">
            <a:extLst>
              <a:ext uri="{FF2B5EF4-FFF2-40B4-BE49-F238E27FC236}">
                <a16:creationId xmlns:a16="http://schemas.microsoft.com/office/drawing/2014/main" id="{07EAAF44-0ED3-75C1-D246-B073B0698980}"/>
              </a:ext>
            </a:extLst>
          </p:cNvPr>
          <p:cNvGrpSpPr/>
          <p:nvPr/>
        </p:nvGrpSpPr>
        <p:grpSpPr>
          <a:xfrm>
            <a:off x="10034566" y="110554"/>
            <a:ext cx="800952" cy="281816"/>
            <a:chOff x="9701652" y="252026"/>
            <a:chExt cx="992458" cy="349197"/>
          </a:xfrm>
        </p:grpSpPr>
        <p:pic>
          <p:nvPicPr>
            <p:cNvPr id="15" name="Picture 14" descr="Icon&#10;&#10;Description automatically generated">
              <a:extLst>
                <a:ext uri="{FF2B5EF4-FFF2-40B4-BE49-F238E27FC236}">
                  <a16:creationId xmlns:a16="http://schemas.microsoft.com/office/drawing/2014/main" id="{CBEDEE9E-D8A8-3AA1-B793-CAAC9126F8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16" name="Straight Connector 15">
              <a:extLst>
                <a:ext uri="{FF2B5EF4-FFF2-40B4-BE49-F238E27FC236}">
                  <a16:creationId xmlns:a16="http://schemas.microsoft.com/office/drawing/2014/main" id="{A7B4767E-3A8C-0837-E30F-568D421EAA30}"/>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17" name="Graphic 16">
            <a:extLst>
              <a:ext uri="{FF2B5EF4-FFF2-40B4-BE49-F238E27FC236}">
                <a16:creationId xmlns:a16="http://schemas.microsoft.com/office/drawing/2014/main" id="{899C8C33-523F-3077-F0E9-C33B035275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50200" y="184048"/>
            <a:ext cx="1061148" cy="160117"/>
          </a:xfrm>
          <a:prstGeom prst="rect">
            <a:avLst/>
          </a:prstGeom>
        </p:spPr>
      </p:pic>
      <p:pic>
        <p:nvPicPr>
          <p:cNvPr id="18" name="Picture 17">
            <a:extLst>
              <a:ext uri="{FF2B5EF4-FFF2-40B4-BE49-F238E27FC236}">
                <a16:creationId xmlns:a16="http://schemas.microsoft.com/office/drawing/2014/main" id="{B9FCBA67-D4BA-B1E4-7461-52886F326E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6" name="UI card accent">
            <a:extLst>
              <a:ext uri="{FF2B5EF4-FFF2-40B4-BE49-F238E27FC236}">
                <a16:creationId xmlns:a16="http://schemas.microsoft.com/office/drawing/2014/main" id="{0B81FDDC-CA7F-4672-0AE9-16A36B6A449A}"/>
              </a:ext>
            </a:extLst>
          </p:cNvPr>
          <p:cNvSpPr/>
          <p:nvPr/>
        </p:nvSpPr>
        <p:spPr>
          <a:xfrm>
            <a:off x="777094" y="1250949"/>
            <a:ext cx="50911" cy="352219"/>
          </a:xfrm>
          <a:prstGeom prst="rect">
            <a:avLst/>
          </a:prstGeom>
          <a:solidFill>
            <a:srgbClr val="FF7E00"/>
          </a:solidFill>
          <a:ln w="12700">
            <a:solidFill>
              <a:srgbClr val="FF7E00"/>
            </a:solidFill>
          </a:ln>
        </p:spPr>
        <p:txBody>
          <a:bodyPr/>
          <a:lstStyle/>
          <a:p>
            <a:endParaRPr lang="en-US"/>
          </a:p>
        </p:txBody>
      </p:sp>
    </p:spTree>
    <p:extLst>
      <p:ext uri="{BB962C8B-B14F-4D97-AF65-F5344CB8AC3E}">
        <p14:creationId xmlns:p14="http://schemas.microsoft.com/office/powerpoint/2010/main" val="12662995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145B09-70E1-8BB0-0153-442406CFAB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2" name="Picture 1">
            <a:extLst>
              <a:ext uri="{FF2B5EF4-FFF2-40B4-BE49-F238E27FC236}">
                <a16:creationId xmlns:a16="http://schemas.microsoft.com/office/drawing/2014/main" id="{FC1C89B4-9127-A76F-A45F-5DCB3AE8913E}"/>
              </a:ext>
            </a:extLst>
          </p:cNvPr>
          <p:cNvPicPr>
            <a:picLocks noChangeAspect="1"/>
          </p:cNvPicPr>
          <p:nvPr/>
        </p:nvPicPr>
        <p:blipFill>
          <a:blip r:embed="rId3"/>
          <a:stretch>
            <a:fillRect/>
          </a:stretch>
        </p:blipFill>
        <p:spPr>
          <a:xfrm>
            <a:off x="8933199" y="298258"/>
            <a:ext cx="2838450" cy="381000"/>
          </a:xfrm>
          <a:prstGeom prst="rect">
            <a:avLst/>
          </a:prstGeom>
        </p:spPr>
      </p:pic>
    </p:spTree>
    <p:extLst>
      <p:ext uri="{BB962C8B-B14F-4D97-AF65-F5344CB8AC3E}">
        <p14:creationId xmlns:p14="http://schemas.microsoft.com/office/powerpoint/2010/main" val="11693572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prstGeom prst="rect">
            <a:avLst/>
          </a:prstGeom>
        </p:spPr>
        <p:txBody>
          <a:bodyPr>
            <a:normAutofit/>
          </a:bodyPr>
          <a:lstStyle>
            <a:defPPr>
              <a:defRPr lang="en-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defRPr sz="3400" b="1">
                <a:solidFill>
                  <a:srgbClr val="333F48"/>
                </a:solidFill>
              </a:defRPr>
            </a:pPr>
            <a:r>
              <a:t>Thank </a:t>
            </a:r>
            <a:r>
              <a:rPr lang="en-US"/>
              <a:t>you!</a:t>
            </a:r>
            <a:endParaRPr/>
          </a:p>
        </p:txBody>
      </p:sp>
      <p:sp>
        <p:nvSpPr>
          <p:cNvPr id="4" name="Subtitle 3">
            <a:extLst>
              <a:ext uri="{FF2B5EF4-FFF2-40B4-BE49-F238E27FC236}">
                <a16:creationId xmlns:a16="http://schemas.microsoft.com/office/drawing/2014/main" id="{C7E0EC5F-8C00-D4D4-C7D4-F78E6B0785EB}"/>
              </a:ext>
            </a:extLst>
          </p:cNvPr>
          <p:cNvSpPr>
            <a:spLocks noGrp="1"/>
          </p:cNvSpPr>
          <p:nvPr>
            <p:ph type="subTitle" idx="1"/>
          </p:nvPr>
        </p:nvSpPr>
        <p:spPr/>
        <p:txBody>
          <a:bodyPr vert="horz" lIns="91440" tIns="45720" rIns="91440" bIns="45720" rtlCol="0" anchor="t">
            <a:normAutofit/>
          </a:bodyPr>
          <a:lstStyle>
            <a:defPPr>
              <a:defRPr lang="en-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a:cs typeface="Calibri"/>
              </a:rPr>
              <a:t>Markus Sukkinen</a:t>
            </a:r>
          </a:p>
          <a:p>
            <a:r>
              <a:rPr lang="en-US">
                <a:cs typeface="Calibri"/>
                <a:hlinkClick r:id="rId3"/>
              </a:rPr>
              <a:t>markus.sukkinen@cadmatic.com</a:t>
            </a:r>
            <a:endParaRPr lang="en-US">
              <a:cs typeface="Calibri"/>
            </a:endParaRPr>
          </a:p>
          <a:p>
            <a:endParaRPr lang="en-US">
              <a:cs typeface="Calibri"/>
            </a:endParaRPr>
          </a:p>
        </p:txBody>
      </p:sp>
    </p:spTree>
    <p:extLst>
      <p:ext uri="{BB962C8B-B14F-4D97-AF65-F5344CB8AC3E}">
        <p14:creationId xmlns:p14="http://schemas.microsoft.com/office/powerpoint/2010/main" val="6211483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561990" y="3549665"/>
            <a:ext cx="6731184" cy="1034949"/>
          </a:xfrm>
          <a:prstGeom prst="rect">
            <a:avLst/>
          </a:prstGeom>
          <a:noFill/>
          <a:ln/>
        </p:spPr>
        <p:txBody>
          <a:bodyPr wrap="square" lIns="0" tIns="0" rIns="0" bIns="0" rtlCol="0" anchor="t"/>
          <a:lstStyle/>
          <a:p>
            <a:pPr>
              <a:lnSpc>
                <a:spcPts val="4949"/>
              </a:lnSpc>
            </a:pPr>
            <a:r>
              <a:rPr lang="en-US" sz="8249">
                <a:solidFill>
                  <a:srgbClr val="E58527"/>
                </a:solidFill>
                <a:latin typeface="Poppins SemiBold" pitchFamily="34" charset="0"/>
                <a:ea typeface="Poppins SemiBold" pitchFamily="34" charset="-122"/>
                <a:cs typeface="Poppins SemiBold" pitchFamily="34" charset="-120"/>
              </a:rPr>
              <a:t>THANK</a:t>
            </a:r>
            <a:r>
              <a:rPr lang="en-US" sz="8249">
                <a:solidFill>
                  <a:srgbClr val="263B5E">
                    <a:alpha val="100000"/>
                  </a:srgbClr>
                </a:solidFill>
                <a:latin typeface="Poppins SemiBold" pitchFamily="34" charset="0"/>
                <a:ea typeface="Poppins SemiBold" pitchFamily="34" charset="-122"/>
                <a:cs typeface="Poppins SemiBold" pitchFamily="34" charset="-120"/>
              </a:rPr>
              <a:t> YOU</a:t>
            </a:r>
            <a:endParaRPr lang="en-US" sz="8249"/>
          </a:p>
        </p:txBody>
      </p:sp>
      <p:pic>
        <p:nvPicPr>
          <p:cNvPr id="4" name="Image 1" descr=" "/>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2064" y="5800103"/>
            <a:ext cx="2876628" cy="9524"/>
          </a:xfrm>
          <a:prstGeom prst="rect">
            <a:avLst/>
          </a:prstGeom>
        </p:spPr>
      </p:pic>
      <p:pic>
        <p:nvPicPr>
          <p:cNvPr id="6" name="Image 2" descr=" "/>
          <p:cNvPicPr>
            <a:picLocks noChangeAspect="1"/>
          </p:cNvPicPr>
          <p:nvPr/>
        </p:nvPicPr>
        <p:blipFill>
          <a:blip r:embed="rId4"/>
          <a:stretch>
            <a:fillRect/>
          </a:stretch>
        </p:blipFill>
        <p:spPr>
          <a:xfrm>
            <a:off x="8069058" y="-1124169"/>
            <a:ext cx="2823970" cy="4384910"/>
          </a:xfrm>
          <a:prstGeom prst="rect">
            <a:avLst/>
          </a:prstGeom>
        </p:spPr>
      </p:pic>
      <p:sp>
        <p:nvSpPr>
          <p:cNvPr id="10" name="TextBox 9">
            <a:extLst>
              <a:ext uri="{FF2B5EF4-FFF2-40B4-BE49-F238E27FC236}">
                <a16:creationId xmlns:a16="http://schemas.microsoft.com/office/drawing/2014/main" id="{D1F58F68-889D-179B-37D1-3D62B29C381A}"/>
              </a:ext>
            </a:extLst>
          </p:cNvPr>
          <p:cNvSpPr txBox="1"/>
          <p:nvPr/>
        </p:nvSpPr>
        <p:spPr>
          <a:xfrm>
            <a:off x="561989" y="4353536"/>
            <a:ext cx="10737382" cy="1384995"/>
          </a:xfrm>
          <a:prstGeom prst="rect">
            <a:avLst/>
          </a:prstGeom>
          <a:noFill/>
        </p:spPr>
        <p:txBody>
          <a:bodyPr wrap="square">
            <a:spAutoFit/>
          </a:bodyPr>
          <a:lstStyle/>
          <a:p>
            <a:r>
              <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rPr>
              <a:t>We are a global player in next-generation digital solutions &amp; services that modernize, automate and transform enterprise applications. With over 19+ years of experience, we have been enabling our clients globally to steer their digital transformation strategy using Cloud, Data &amp; AI. We build &amp; develop smart &amp; sustainable solutions to help our customers transform their conventional processes to match the next-generation technological trend. </a:t>
            </a:r>
          </a:p>
          <a:p>
            <a:endPar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r>
              <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rPr>
              <a:t>We have a strong presence in the US, Europe, and Middle East, where we serve multiple ultra-large customers as well as SMBs from various sectors such as Public Sector, CPG, Retail, Oil &amp; Gas, Energy, Manufacturing, BFSI, Healthcare, etc. </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CD6B9460-E556-C7FE-116D-09FD96B92205}"/>
              </a:ext>
            </a:extLst>
          </p:cNvPr>
          <p:cNvPicPr>
            <a:picLocks noChangeAspect="1"/>
          </p:cNvPicPr>
          <p:nvPr/>
        </p:nvPicPr>
        <p:blipFill>
          <a:blip r:embed="rId5"/>
          <a:stretch>
            <a:fillRect/>
          </a:stretch>
        </p:blipFill>
        <p:spPr>
          <a:xfrm>
            <a:off x="561989" y="648605"/>
            <a:ext cx="3206040" cy="839361"/>
          </a:xfrm>
          <a:prstGeom prst="rect">
            <a:avLst/>
          </a:prstGeom>
        </p:spPr>
      </p:pic>
      <p:grpSp>
        <p:nvGrpSpPr>
          <p:cNvPr id="24" name="Group 23">
            <a:extLst>
              <a:ext uri="{FF2B5EF4-FFF2-40B4-BE49-F238E27FC236}">
                <a16:creationId xmlns:a16="http://schemas.microsoft.com/office/drawing/2014/main" id="{7409D32A-80C1-87ED-8591-65083514C14D}"/>
              </a:ext>
            </a:extLst>
          </p:cNvPr>
          <p:cNvGrpSpPr/>
          <p:nvPr/>
        </p:nvGrpSpPr>
        <p:grpSpPr>
          <a:xfrm>
            <a:off x="561989" y="1669070"/>
            <a:ext cx="2743200" cy="759654"/>
            <a:chOff x="1024128" y="1938528"/>
            <a:chExt cx="2743200" cy="759654"/>
          </a:xfrm>
        </p:grpSpPr>
        <p:sp>
          <p:nvSpPr>
            <p:cNvPr id="25" name="Text 5">
              <a:extLst>
                <a:ext uri="{FF2B5EF4-FFF2-40B4-BE49-F238E27FC236}">
                  <a16:creationId xmlns:a16="http://schemas.microsoft.com/office/drawing/2014/main" id="{801B859D-B33B-9773-38AD-6AB9A1738FA4}"/>
                </a:ext>
              </a:extLst>
            </p:cNvPr>
            <p:cNvSpPr/>
            <p:nvPr/>
          </p:nvSpPr>
          <p:spPr>
            <a:xfrm>
              <a:off x="1024128" y="1938528"/>
              <a:ext cx="2743200" cy="228600"/>
            </a:xfrm>
            <a:prstGeom prst="rect">
              <a:avLst/>
            </a:prstGeom>
            <a:noFill/>
            <a:ln/>
          </p:spPr>
          <p:txBody>
            <a:bodyPr wrap="square" lIns="0" tIns="0" rIns="0" bIns="0" rtlCol="0" anchor="ctr"/>
            <a:lstStyle/>
            <a:p>
              <a:pPr marL="0" indent="0">
                <a:buNone/>
              </a:pPr>
              <a:r>
                <a:rPr lang="en-US" sz="1000" b="1">
                  <a:solidFill>
                    <a:srgbClr val="5A6478"/>
                  </a:solidFill>
                  <a:latin typeface="Calibri" pitchFamily="34" charset="0"/>
                  <a:ea typeface="Calibri" pitchFamily="34" charset="-122"/>
                  <a:cs typeface="Calibri" pitchFamily="34" charset="-120"/>
                </a:rPr>
                <a:t>Session presented by</a:t>
              </a:r>
              <a:endParaRPr lang="en-US" sz="1000"/>
            </a:p>
          </p:txBody>
        </p:sp>
        <p:pic>
          <p:nvPicPr>
            <p:cNvPr id="26" name="Graphic 25">
              <a:extLst>
                <a:ext uri="{FF2B5EF4-FFF2-40B4-BE49-F238E27FC236}">
                  <a16:creationId xmlns:a16="http://schemas.microsoft.com/office/drawing/2014/main" id="{4C6113FE-0039-5DBC-F829-C3A754CD59E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24129" y="2311878"/>
              <a:ext cx="1332209" cy="386304"/>
            </a:xfrm>
            <a:prstGeom prst="rect">
              <a:avLst/>
            </a:prstGeom>
          </p:spPr>
        </p:pic>
        <p:cxnSp>
          <p:nvCxnSpPr>
            <p:cNvPr id="30" name="Straight Connector 29">
              <a:extLst>
                <a:ext uri="{FF2B5EF4-FFF2-40B4-BE49-F238E27FC236}">
                  <a16:creationId xmlns:a16="http://schemas.microsoft.com/office/drawing/2014/main" id="{2CB5094E-6688-8FF8-BCFF-EDABAA8AAA2D}"/>
                </a:ext>
              </a:extLst>
            </p:cNvPr>
            <p:cNvCxnSpPr/>
            <p:nvPr/>
          </p:nvCxnSpPr>
          <p:spPr>
            <a:xfrm>
              <a:off x="2523393" y="2294294"/>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33" name="TextBox 32">
            <a:extLst>
              <a:ext uri="{FF2B5EF4-FFF2-40B4-BE49-F238E27FC236}">
                <a16:creationId xmlns:a16="http://schemas.microsoft.com/office/drawing/2014/main" id="{763CAF1A-F647-B470-0027-7BB29CA0EC95}"/>
              </a:ext>
            </a:extLst>
          </p:cNvPr>
          <p:cNvSpPr txBox="1"/>
          <p:nvPr/>
        </p:nvSpPr>
        <p:spPr>
          <a:xfrm>
            <a:off x="8189175" y="5763071"/>
            <a:ext cx="4521177" cy="338554"/>
          </a:xfrm>
          <a:prstGeom prst="rect">
            <a:avLst/>
          </a:prstGeom>
          <a:noFill/>
        </p:spPr>
        <p:txBody>
          <a:bodyPr wrap="square" rtlCol="0">
            <a:spAutoFit/>
          </a:bodyPr>
          <a:lstStyle/>
          <a:p>
            <a:pPr defTabSz="914354">
              <a:defRPr/>
            </a:pPr>
            <a:r>
              <a:rPr lang="en-IN" sz="1600">
                <a:ln w="38100">
                  <a:noFill/>
                </a:ln>
                <a:latin typeface="Montserrat" panose="00000500000000000000" pitchFamily="50" charset="0"/>
                <a:ea typeface="Roboto Black" panose="02000000000000000000" pitchFamily="2" charset="0"/>
              </a:rPr>
              <a:t>Contact: </a:t>
            </a:r>
            <a:r>
              <a:rPr lang="en-IN" sz="1600" u="sng">
                <a:ln w="38100">
                  <a:noFill/>
                </a:ln>
                <a:latin typeface="Montserrat" panose="00000500000000000000" pitchFamily="50" charset="0"/>
                <a:ea typeface="Roboto Black" panose="02000000000000000000" pitchFamily="2" charset="0"/>
              </a:rPr>
              <a:t>advisors</a:t>
            </a:r>
            <a:r>
              <a:rPr lang="en-IN" sz="1600">
                <a:ln w="38100">
                  <a:noFill/>
                </a:ln>
                <a:latin typeface="Montserrat" panose="00000500000000000000" pitchFamily="50" charset="0"/>
                <a:ea typeface="Roboto Black" panose="02000000000000000000" pitchFamily="2" charset="0"/>
                <a:hlinkClick r:id="rId7">
                  <a:extLst>
                    <a:ext uri="{A12FA001-AC4F-418D-AE19-62706E023703}">
                      <ahyp:hlinkClr xmlns:ahyp="http://schemas.microsoft.com/office/drawing/2018/hyperlinkcolor" val="tx"/>
                    </a:ext>
                  </a:extLst>
                </a:hlinkClick>
              </a:rPr>
              <a:t>@acuvate.com</a:t>
            </a:r>
            <a:r>
              <a:rPr lang="en-IN" sz="1600">
                <a:ln w="38100">
                  <a:noFill/>
                </a:ln>
                <a:latin typeface="Montserrat" panose="00000500000000000000" pitchFamily="50" charset="0"/>
                <a:ea typeface="Roboto Black" panose="02000000000000000000" pitchFamily="2" charset="0"/>
              </a:rPr>
              <a:t> </a:t>
            </a:r>
          </a:p>
        </p:txBody>
      </p:sp>
      <p:grpSp>
        <p:nvGrpSpPr>
          <p:cNvPr id="39" name="Group 38">
            <a:extLst>
              <a:ext uri="{FF2B5EF4-FFF2-40B4-BE49-F238E27FC236}">
                <a16:creationId xmlns:a16="http://schemas.microsoft.com/office/drawing/2014/main" id="{87479F13-E6AA-88F0-E7E3-95DDE2625FBF}"/>
              </a:ext>
            </a:extLst>
          </p:cNvPr>
          <p:cNvGrpSpPr/>
          <p:nvPr/>
        </p:nvGrpSpPr>
        <p:grpSpPr>
          <a:xfrm>
            <a:off x="8281130" y="6175347"/>
            <a:ext cx="2133075" cy="367055"/>
            <a:chOff x="4464535" y="6266082"/>
            <a:chExt cx="2133075" cy="367055"/>
          </a:xfrm>
        </p:grpSpPr>
        <p:pic>
          <p:nvPicPr>
            <p:cNvPr id="34" name="Picture 19">
              <a:hlinkClick r:id="rId8"/>
              <a:extLst>
                <a:ext uri="{FF2B5EF4-FFF2-40B4-BE49-F238E27FC236}">
                  <a16:creationId xmlns:a16="http://schemas.microsoft.com/office/drawing/2014/main" id="{47B64401-9E1F-2572-A9C0-899B8EFD6D2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64535" y="6274503"/>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8">
              <a:hlinkClick r:id="rId10"/>
              <a:extLst>
                <a:ext uri="{FF2B5EF4-FFF2-40B4-BE49-F238E27FC236}">
                  <a16:creationId xmlns:a16="http://schemas.microsoft.com/office/drawing/2014/main" id="{091579F7-5D3E-2C44-BBC6-FC7E0D0CCA2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46291" y="6281818"/>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7">
              <a:hlinkClick r:id="rId12"/>
              <a:extLst>
                <a:ext uri="{FF2B5EF4-FFF2-40B4-BE49-F238E27FC236}">
                  <a16:creationId xmlns:a16="http://schemas.microsoft.com/office/drawing/2014/main" id="{6EB7D78B-A8B4-3FC5-4385-38C91CCC15F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909506" y="6280576"/>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6">
              <a:hlinkClick r:id="rId14"/>
              <a:extLst>
                <a:ext uri="{FF2B5EF4-FFF2-40B4-BE49-F238E27FC236}">
                  <a16:creationId xmlns:a16="http://schemas.microsoft.com/office/drawing/2014/main" id="{6F3F5054-8D19-C5C7-575C-CF0DADB22E8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334078" y="6274504"/>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5">
              <a:hlinkClick r:id="rId16"/>
              <a:extLst>
                <a:ext uri="{FF2B5EF4-FFF2-40B4-BE49-F238E27FC236}">
                  <a16:creationId xmlns:a16="http://schemas.microsoft.com/office/drawing/2014/main" id="{1D417673-7F77-19AF-1846-66A4B8966990}"/>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796039" y="6266082"/>
              <a:ext cx="351319" cy="351319"/>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8F3DE150-7762-3C52-BA6C-50BE06413196}"/>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7" name="Rectangle 6">
            <a:extLst>
              <a:ext uri="{FF2B5EF4-FFF2-40B4-BE49-F238E27FC236}">
                <a16:creationId xmlns:a16="http://schemas.microsoft.com/office/drawing/2014/main" id="{6805943D-6C03-EACE-E819-0EBE319EF978}"/>
              </a:ext>
            </a:extLst>
          </p:cNvPr>
          <p:cNvSpPr/>
          <p:nvPr/>
        </p:nvSpPr>
        <p:spPr>
          <a:xfrm>
            <a:off x="194235" y="6290235"/>
            <a:ext cx="1299882" cy="47811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Graphic 16">
            <a:extLst>
              <a:ext uri="{FF2B5EF4-FFF2-40B4-BE49-F238E27FC236}">
                <a16:creationId xmlns:a16="http://schemas.microsoft.com/office/drawing/2014/main" id="{71D80CE7-ED5A-D9F0-B941-BF83EDDFCB05}"/>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2208435" y="2112829"/>
            <a:ext cx="1515001" cy="228599"/>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023 Cognite Light">
  <a:themeElements>
    <a:clrScheme name="Simple Light">
      <a:dk1>
        <a:srgbClr val="0D0D0D"/>
      </a:dk1>
      <a:lt1>
        <a:srgbClr val="FFFFFF"/>
      </a:lt1>
      <a:dk2>
        <a:srgbClr val="9C9EA9"/>
      </a:dk2>
      <a:lt2>
        <a:srgbClr val="F1F2F3"/>
      </a:lt2>
      <a:accent1>
        <a:srgbClr val="4A67FB"/>
      </a:accent1>
      <a:accent2>
        <a:srgbClr val="C844DB"/>
      </a:accent2>
      <a:accent3>
        <a:srgbClr val="FC2474"/>
      </a:accent3>
      <a:accent4>
        <a:srgbClr val="FF6918"/>
      </a:accent4>
      <a:accent5>
        <a:srgbClr val="FFBB00"/>
      </a:accent5>
      <a:accent6>
        <a:srgbClr val="3B3D44"/>
      </a:accent6>
      <a:hlink>
        <a:srgbClr val="28388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HC3 Template Dark">
  <a:themeElements>
    <a:clrScheme name="Custom 5">
      <a:dk1>
        <a:srgbClr val="1A1A1A"/>
      </a:dk1>
      <a:lt1>
        <a:srgbClr val="FFFFFF"/>
      </a:lt1>
      <a:dk2>
        <a:srgbClr val="505050"/>
      </a:dk2>
      <a:lt2>
        <a:srgbClr val="C8C8C8"/>
      </a:lt2>
      <a:accent1>
        <a:srgbClr val="FFFFFF"/>
      </a:accent1>
      <a:accent2>
        <a:srgbClr val="8C8C8C"/>
      </a:accent2>
      <a:accent3>
        <a:srgbClr val="06A7E0"/>
      </a:accent3>
      <a:accent4>
        <a:srgbClr val="F79430"/>
      </a:accent4>
      <a:accent5>
        <a:srgbClr val="9CCD6C"/>
      </a:accent5>
      <a:accent6>
        <a:srgbClr val="CBC8C7"/>
      </a:accent6>
      <a:hlink>
        <a:srgbClr val="06A7E0"/>
      </a:hlink>
      <a:folHlink>
        <a:srgbClr val="06A7E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spPr>
      <a:bodyPr vert="horz" wrap="square" lIns="91440" tIns="45708" rIns="0" bIns="45708" numCol="1" rtlCol="0" anchor="ctr" anchorCtr="0" compatLnSpc="1">
        <a:prstTxWarp prst="textNoShape">
          <a:avLst/>
        </a:prstTxWarp>
      </a:bodyPr>
      <a:lstStyle>
        <a:defPPr algn="ctr" defTabSz="913916" fontAlgn="base">
          <a:spcBef>
            <a:spcPct val="0"/>
          </a:spcBef>
          <a:spcAft>
            <a:spcPct val="0"/>
          </a:spcAft>
          <a:defRPr sz="1200" dirty="0" err="1" smtClean="0">
            <a:solidFill>
              <a:schemeClr val="bg1"/>
            </a:solidFill>
            <a:ea typeface="Helvetica Neue" charset="0"/>
            <a:cs typeface="Helvetica Neue"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defTabSz="914217">
          <a:defRPr sz="1600" kern="0" dirty="0">
            <a:solidFill>
              <a:schemeClr val="accent1"/>
            </a:solidFill>
            <a:ea typeface="Helvetica Neue" panose="02000503000000020004" pitchFamily="2" charset="0"/>
            <a:cs typeface="Helvetica Neue" panose="02000503000000020004" pitchFamily="2" charset="0"/>
            <a:sym typeface="Helvetica Neue"/>
          </a:defRPr>
        </a:defPPr>
      </a:lstStyle>
    </a:txDef>
  </a:objectDefaults>
  <a:extraClrSchemeLst/>
  <a:extLst>
    <a:ext uri="{05A4C25C-085E-4340-85A3-A5531E510DB2}">
      <thm15:themeFamily xmlns:thm15="http://schemas.microsoft.com/office/thememl/2012/main" name="Presentation14" id="{31F50E05-0109-B64C-8EA9-54830968ABA4}" vid="{5A375BCA-9A20-B446-A512-57BD324316F1}"/>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admatic 2026-06">
  <a:themeElements>
    <a:clrScheme name="Cadmatic 2026-06">
      <a:dk1>
        <a:srgbClr val="1C1C1C"/>
      </a:dk1>
      <a:lt1>
        <a:srgbClr val="FFFFFF"/>
      </a:lt1>
      <a:dk2>
        <a:srgbClr val="1C1C1C"/>
      </a:dk2>
      <a:lt2>
        <a:srgbClr val="F2F2F2"/>
      </a:lt2>
      <a:accent1>
        <a:srgbClr val="484848"/>
      </a:accent1>
      <a:accent2>
        <a:srgbClr val="767676"/>
      </a:accent2>
      <a:accent3>
        <a:srgbClr val="BABABA"/>
      </a:accent3>
      <a:accent4>
        <a:srgbClr val="DDDDDD"/>
      </a:accent4>
      <a:accent5>
        <a:srgbClr val="F36C01"/>
      </a:accent5>
      <a:accent6>
        <a:srgbClr val="EDEDED"/>
      </a:accent6>
      <a:hlink>
        <a:srgbClr val="F36C01"/>
      </a:hlink>
      <a:folHlink>
        <a:srgbClr val="797979"/>
      </a:folHlink>
    </a:clrScheme>
    <a:fontScheme name="Cadmatic 2026-06">
      <a:majorFont>
        <a:latin typeface="Aspekta 700"/>
        <a:ea typeface="Noto Sans"/>
        <a:cs typeface=""/>
      </a:majorFont>
      <a:minorFont>
        <a:latin typeface="Aspekta 500"/>
        <a:ea typeface="Noto Sans"/>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bg1">
              <a:lumMod val="8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defRPr sz="1600" dirty="0" err="1" smtClean="0">
            <a:solidFill>
              <a:schemeClr val="tx2"/>
            </a:solidFill>
          </a:defRPr>
        </a:defPPr>
      </a:lstStyle>
    </a:txDef>
  </a:objectDefaults>
  <a:extraClrSchemeLst/>
  <a:custClrLst>
    <a:custClr name="Sky Blue 100%">
      <a:srgbClr val="00A3E0"/>
    </a:custClr>
    <a:custClr name="Turqoise 100%">
      <a:srgbClr val="00A499"/>
    </a:custClr>
    <a:custClr name="Red 100%">
      <a:srgbClr val="D50032"/>
    </a:custClr>
    <a:custClr name="Purple 100%">
      <a:srgbClr val="B0008E"/>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Sky Blue 80%">
      <a:srgbClr val="33B5E6"/>
    </a:custClr>
    <a:custClr name="Turqoise 80%">
      <a:srgbClr val="33B6AD"/>
    </a:custClr>
    <a:custClr name="Red 80%">
      <a:srgbClr val="DD335B"/>
    </a:custClr>
    <a:custClr name="Purple 80%">
      <a:srgbClr val="BF33A4"/>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Sky Blue 60%">
      <a:srgbClr val="66C7EC"/>
    </a:custClr>
    <a:custClr name="Turqoise 60%">
      <a:srgbClr val="66C8C1"/>
    </a:custClr>
    <a:custClr name="Red 60%">
      <a:srgbClr val="E56684"/>
    </a:custClr>
    <a:custClr name="Purple 60%">
      <a:srgbClr val="CF66BB"/>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Sky Blue 30%">
      <a:srgbClr val="B3E3F5"/>
    </a:custClr>
    <a:custClr name="Turqoise 30%">
      <a:srgbClr val="B3E3E0"/>
    </a:custClr>
    <a:custClr name="Red 30%">
      <a:srgbClr val="F2B3C1"/>
    </a:custClr>
    <a:custClr name="Purple 30%">
      <a:srgbClr val="E7B3D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Sky Blue 15%">
      <a:srgbClr val="D9F1FA"/>
    </a:custClr>
    <a:custClr name="Turqoise 15%">
      <a:srgbClr val="D9F1EF"/>
    </a:custClr>
    <a:custClr name="Red 15%">
      <a:srgbClr val="F8D9E0"/>
    </a:custClr>
    <a:custClr name="Purple 15%">
      <a:srgbClr val="F3D9EE"/>
    </a:custClr>
  </a:custClrLst>
  <a:extLst>
    <a:ext uri="{05A4C25C-085E-4340-85A3-A5531E510DB2}">
      <thm15:themeFamily xmlns:thm15="http://schemas.microsoft.com/office/thememl/2012/main" name="Cadmatic 2026-06.potx" id="{CF3BC32C-09E2-44C1-8FCC-AD2FB50CDCAF}" vid="{0BFCDDBE-39A0-4A16-8E39-306262048C38}"/>
    </a:ext>
  </a:extLst>
</a:theme>
</file>

<file path=ppt/theme/theme6.xml><?xml version="1.0" encoding="utf-8"?>
<a:theme xmlns:a="http://schemas.openxmlformats.org/drawingml/2006/main" name="3D Cadmatic White_2024">
  <a:themeElements>
    <a:clrScheme name="Cadmatic">
      <a:dk1>
        <a:srgbClr val="333F48"/>
      </a:dk1>
      <a:lt1>
        <a:srgbClr val="FFFFFF"/>
      </a:lt1>
      <a:dk2>
        <a:srgbClr val="333F48"/>
      </a:dk2>
      <a:lt2>
        <a:srgbClr val="7C878E"/>
      </a:lt2>
      <a:accent1>
        <a:srgbClr val="E57200"/>
      </a:accent1>
      <a:accent2>
        <a:srgbClr val="00A3E0"/>
      </a:accent2>
      <a:accent3>
        <a:srgbClr val="00A499"/>
      </a:accent3>
      <a:accent4>
        <a:srgbClr val="FFA300"/>
      </a:accent4>
      <a:accent5>
        <a:srgbClr val="B0008E"/>
      </a:accent5>
      <a:accent6>
        <a:srgbClr val="D50032"/>
      </a:accent6>
      <a:hlink>
        <a:srgbClr val="00A3E0"/>
      </a:hlink>
      <a:folHlink>
        <a:srgbClr val="84BD00"/>
      </a:folHlink>
    </a:clrScheme>
    <a:fontScheme name="Cadmatic">
      <a:majorFont>
        <a:latin typeface="Calibri"/>
        <a:ea typeface="Adobe Heiti Std R"/>
        <a:cs typeface=""/>
      </a:majorFont>
      <a:minorFont>
        <a:latin typeface="Calibri"/>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_cadmatic_2024" id="{93A5F383-C11F-4D6C-A45C-62A403C8D75F}" vid="{5EE4C19B-86F4-4E08-8969-FACDD3642BAC}"/>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e3e31e1-6f08-490f-8cf5-aa4450dc877b" xsi:nil="true"/>
    <lcf76f155ced4ddcb4097134ff3c332f xmlns="26a39822-1ec3-4110-a1dd-69b9dce4c104">
      <Terms xmlns="http://schemas.microsoft.com/office/infopath/2007/PartnerControls"/>
    </lcf76f155ced4ddcb4097134ff3c332f>
    <SharedWithUsers xmlns="9e3e31e1-6f08-490f-8cf5-aa4450dc877b">
      <UserInfo>
        <DisplayName>Poonam Chug</DisplayName>
        <AccountId>16</AccountId>
        <AccountType/>
      </UserInfo>
      <UserInfo>
        <DisplayName>Johan Krebbers</DisplayName>
        <AccountId>32</AccountId>
        <AccountType/>
      </UserInfo>
      <UserInfo>
        <DisplayName>Dependra Asuri</DisplayName>
        <AccountId>22</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7A99362C0E8A9448A47769126189BE4" ma:contentTypeVersion="19" ma:contentTypeDescription="Create a new document." ma:contentTypeScope="" ma:versionID="4778827646797b7d38f72afbe3ca1c2d">
  <xsd:schema xmlns:xsd="http://www.w3.org/2001/XMLSchema" xmlns:xs="http://www.w3.org/2001/XMLSchema" xmlns:p="http://schemas.microsoft.com/office/2006/metadata/properties" xmlns:ns2="26a39822-1ec3-4110-a1dd-69b9dce4c104" xmlns:ns3="9e3e31e1-6f08-490f-8cf5-aa4450dc877b" targetNamespace="http://schemas.microsoft.com/office/2006/metadata/properties" ma:root="true" ma:fieldsID="e05c9db1853d3d08feb66f1f25324792" ns2:_="" ns3:_="">
    <xsd:import namespace="26a39822-1ec3-4110-a1dd-69b9dce4c104"/>
    <xsd:import namespace="9e3e31e1-6f08-490f-8cf5-aa4450dc877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a39822-1ec3-4110-a1dd-69b9dce4c1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32a9a406-01bc-4d4f-b2b4-81f1c36d3e78"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description="" ma:indexed="true"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e3e31e1-6f08-490f-8cf5-aa4450dc877b"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0c5eafbc-5c18-4940-b72c-8941bf1dedda}" ma:internalName="TaxCatchAll" ma:showField="CatchAllData" ma:web="9e3e31e1-6f08-490f-8cf5-aa4450dc877b">
      <xsd:complexType>
        <xsd:complexContent>
          <xsd:extension base="dms:MultiChoiceLookup">
            <xsd:sequence>
              <xsd:element name="Value" type="dms:Lookup" maxOccurs="unbounded" minOccurs="0" nillable="true"/>
            </xsd:sequence>
          </xsd:extension>
        </xsd:complexContent>
      </xsd:complexType>
    </xsd:element>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DFD73F-1341-45B1-A6AF-AF2A3E31ED10}">
  <ds:schemaRefs>
    <ds:schemaRef ds:uri="26a39822-1ec3-4110-a1dd-69b9dce4c104"/>
    <ds:schemaRef ds:uri="9e3e31e1-6f08-490f-8cf5-aa4450dc877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5E857CD-AD06-4CD8-BC31-4808FE218417}">
  <ds:schemaRefs>
    <ds:schemaRef ds:uri="26a39822-1ec3-4110-a1dd-69b9dce4c104"/>
    <ds:schemaRef ds:uri="9e3e31e1-6f08-490f-8cf5-aa4450dc877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2C0C165-59E1-4BE9-AFC4-8F2754D095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50</Slides>
  <Notes>31</Notes>
  <HiddenSlides>12</HiddenSlides>
  <ScaleCrop>false</ScaleCrop>
  <HeadingPairs>
    <vt:vector size="4" baseType="variant">
      <vt:variant>
        <vt:lpstr>Theme</vt:lpstr>
      </vt:variant>
      <vt:variant>
        <vt:i4>6</vt:i4>
      </vt:variant>
      <vt:variant>
        <vt:lpstr>Slide Titles</vt:lpstr>
      </vt:variant>
      <vt:variant>
        <vt:i4>50</vt:i4>
      </vt:variant>
    </vt:vector>
  </HeadingPairs>
  <TitlesOfParts>
    <vt:vector size="56" baseType="lpstr">
      <vt:lpstr>1_Office Theme</vt:lpstr>
      <vt:lpstr>2023 Cognite Light</vt:lpstr>
      <vt:lpstr>BHC3 Template Dark</vt:lpstr>
      <vt:lpstr>2_Office Theme</vt:lpstr>
      <vt:lpstr>Cadmatic 2026-06</vt:lpstr>
      <vt:lpstr>3D Cadmatic White_2024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CADMATIC eShare </vt:lpstr>
      <vt:lpstr>Typical organizational information system challenges</vt:lpstr>
      <vt:lpstr>Join the dots: Digital Twin built by contextual associations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Poonam Chug</dc:creator>
  <cp:revision>4</cp:revision>
  <dcterms:created xsi:type="dcterms:W3CDTF">2023-12-12T17:32:52Z</dcterms:created>
  <dcterms:modified xsi:type="dcterms:W3CDTF">2026-09-17T12:09:50Z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0x01010097A99362C0E8A9448A47769126189BE4</vt:lpwstr>
  </property>
</Properties>
</file>