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9" r:id="rId4"/>
    <p:sldMasterId id="2147484629" r:id="rId5"/>
    <p:sldMasterId id="2147484825" r:id="rId6"/>
    <p:sldMasterId id="2147485645" r:id="rId7"/>
  </p:sldMasterIdLst>
  <p:notesMasterIdLst>
    <p:notesMasterId r:id="rId44"/>
  </p:notesMasterIdLst>
  <p:sldIdLst>
    <p:sldId id="260" r:id="rId8"/>
    <p:sldId id="264" r:id="rId9"/>
    <p:sldId id="2143188116" r:id="rId10"/>
    <p:sldId id="2147480735" r:id="rId11"/>
    <p:sldId id="258" r:id="rId12"/>
    <p:sldId id="262" r:id="rId13"/>
    <p:sldId id="2147483647" r:id="rId14"/>
    <p:sldId id="2147483646" r:id="rId15"/>
    <p:sldId id="2147483645" r:id="rId16"/>
    <p:sldId id="2147483644" r:id="rId17"/>
    <p:sldId id="265" r:id="rId18"/>
    <p:sldId id="267" r:id="rId19"/>
    <p:sldId id="268" r:id="rId20"/>
    <p:sldId id="266" r:id="rId21"/>
    <p:sldId id="272" r:id="rId22"/>
    <p:sldId id="288" r:id="rId23"/>
    <p:sldId id="2147483273" r:id="rId24"/>
    <p:sldId id="289" r:id="rId25"/>
    <p:sldId id="328" r:id="rId26"/>
    <p:sldId id="331" r:id="rId27"/>
    <p:sldId id="332" r:id="rId28"/>
    <p:sldId id="336" r:id="rId29"/>
    <p:sldId id="2147483567" r:id="rId30"/>
    <p:sldId id="256" r:id="rId31"/>
    <p:sldId id="263" r:id="rId32"/>
    <p:sldId id="295" r:id="rId33"/>
    <p:sldId id="278" r:id="rId34"/>
    <p:sldId id="279" r:id="rId35"/>
    <p:sldId id="269" r:id="rId36"/>
    <p:sldId id="300" r:id="rId37"/>
    <p:sldId id="257" r:id="rId38"/>
    <p:sldId id="261" r:id="rId39"/>
    <p:sldId id="259" r:id="rId40"/>
    <p:sldId id="2147480736" r:id="rId41"/>
    <p:sldId id="275" r:id="rId42"/>
    <p:sldId id="29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9529AF5-DC05-467B-A396-B9064106ABBB}">
          <p14:sldIdLst>
            <p14:sldId id="260"/>
            <p14:sldId id="264"/>
            <p14:sldId id="2143188116"/>
            <p14:sldId id="2147480735"/>
            <p14:sldId id="258"/>
            <p14:sldId id="262"/>
          </p14:sldIdLst>
        </p14:section>
        <p14:section name="Logan" id="{8C489EE2-E343-4D29-B9BB-C76E1795BE6B}">
          <p14:sldIdLst>
            <p14:sldId id="2147483647"/>
            <p14:sldId id="2147483646"/>
            <p14:sldId id="2147483645"/>
            <p14:sldId id="2147483644"/>
            <p14:sldId id="265"/>
          </p14:sldIdLst>
        </p14:section>
        <p14:section name="Johan" id="{F6900DD0-478F-4193-B284-F0D9EB4E0C90}">
          <p14:sldIdLst>
            <p14:sldId id="267"/>
            <p14:sldId id="268"/>
            <p14:sldId id="266"/>
            <p14:sldId id="272"/>
            <p14:sldId id="288"/>
            <p14:sldId id="2147483273"/>
            <p14:sldId id="289"/>
            <p14:sldId id="328"/>
            <p14:sldId id="331"/>
            <p14:sldId id="332"/>
            <p14:sldId id="336"/>
            <p14:sldId id="2147483567"/>
            <p14:sldId id="256"/>
            <p14:sldId id="263"/>
            <p14:sldId id="295"/>
            <p14:sldId id="278"/>
            <p14:sldId id="279"/>
            <p14:sldId id="269"/>
            <p14:sldId id="300"/>
            <p14:sldId id="257"/>
            <p14:sldId id="261"/>
            <p14:sldId id="259"/>
            <p14:sldId id="2147480736"/>
            <p14:sldId id="275"/>
            <p14:sldId id="299"/>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DA82104-2079-3348-E76B-15E890A569F1}" name="Aditi Kothari" initials="A" userId="S::aditi.kothari@acuvate.com::218a836a-2c9e-4b7f-bd94-9e544b08220a" providerId="AD"/>
  <p188:author id="{581C9114-04C0-EDB4-22DD-C89DC374E510}" name="Johan Krebbers" initials="JK" userId="284cc19761a2d595" providerId="Windows Live"/>
  <p188:author id="{B509F34A-7F0D-DC6E-F386-4C9E8AA331E2}" name="Siddharth Agarwal" initials="SA" userId="S::siddharth.agarwal@acuvate.com::8c282cae-91eb-4fc1-82ea-94f0eb828715" providerId="AD"/>
  <p188:author id="{DD57045F-0639-2C8D-86B5-6A11990681E4}" name="Dependra Asuri" initials="DA" userId="S::dependra.asuri@acuvate.com::54d93ea8-1b59-4e52-a2e0-83358f2d4389" providerId="AD"/>
  <p188:author id="{8EBDAF67-82A5-B2A5-CE65-7589432F0D69}" name="Shaun Johnston" initials="SJ" userId="S::ShaunJ@appliedii.com::c3b2392c-62d2-4ee0-ac6c-b5e037d689f9" providerId="AD"/>
  <p188:author id="{59C47682-74D1-965B-3948-D71724C83E1B}" name="Srinu Tamada" initials="ST" userId="S::srinu.tamada@acuvate.com::86d16753-abc7-4631-b8d9-6a3a956ded1d" providerId="AD"/>
  <p188:author id="{5FC4C3B1-C80A-153E-C9E7-118E511D7A45}" name="Poonam Chug" initials="PC" userId="S::poonam.chug@acuvate.com::eeac0823-1ad4-480d-8d17-002d28580bb6" providerId="AD"/>
  <p188:author id="{839052E9-22A6-5698-E871-E398552D25B2}" name="Valli Sheik" initials="VS" userId="S::valli.sheik@acuvate.com::31b8aa3d-91b8-41f3-b341-8c6f1e22295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kesh Reddy" initials="RR" lastIdx="1" clrIdx="0">
    <p:extLst>
      <p:ext uri="{19B8F6BF-5375-455C-9EA6-DF929625EA0E}">
        <p15:presenceInfo xmlns:p15="http://schemas.microsoft.com/office/powerpoint/2012/main" userId="S::Rakesh@acuvate.com::e0b49249-6a6c-4873-94f3-82279b923308" providerId="AD"/>
      </p:ext>
    </p:extLst>
  </p:cmAuthor>
  <p:cmAuthor id="2" name="Valli Sheik" initials="VS" lastIdx="1" clrIdx="1">
    <p:extLst>
      <p:ext uri="{19B8F6BF-5375-455C-9EA6-DF929625EA0E}">
        <p15:presenceInfo xmlns:p15="http://schemas.microsoft.com/office/powerpoint/2012/main" userId="S::valli.sheik@acuvate.com::31b8aa3d-91b8-41f3-b341-8c6f1e22295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E58527"/>
    <a:srgbClr val="0070C0"/>
    <a:srgbClr val="005695"/>
    <a:srgbClr val="F2960E"/>
    <a:srgbClr val="292929"/>
    <a:srgbClr val="8BBAE6"/>
    <a:srgbClr val="0B1E31"/>
    <a:srgbClr val="7F7F7F"/>
    <a:srgbClr val="2B82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 dt="2026-09-16T11:00:14.117"/>
    <p1510:client id="{4D76AFF8-DEC2-4337-BE52-A3D9F2F52270}" v="159" dt="2026-09-16T10:36:43.7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069DE0-0A10-48AB-B1E0-77AE6AD02F9D}" type="datetimeFigureOut">
              <a:rPr lang="en-IN" smtClean="0"/>
              <a:t>17-09-2026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04D08A-C4BE-40AC-8FB9-6644152AC4AF}" type="slidenum">
              <a:rPr lang="en-IN" smtClean="0"/>
              <a:t>‹#›</a:t>
            </a:fld>
            <a:endParaRPr lang="en-IN"/>
          </a:p>
        </p:txBody>
      </p:sp>
    </p:spTree>
    <p:extLst>
      <p:ext uri="{BB962C8B-B14F-4D97-AF65-F5344CB8AC3E}">
        <p14:creationId xmlns:p14="http://schemas.microsoft.com/office/powerpoint/2010/main" val="49711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CCC2E68C-8F50-4182-8239-8BF76EF2CD01}" type="slidenum">
              <a:rPr lang="en-IN" smtClean="0"/>
              <a:t>5</a:t>
            </a:fld>
            <a:endParaRPr lang="en-IN"/>
          </a:p>
        </p:txBody>
      </p:sp>
    </p:spTree>
    <p:extLst>
      <p:ext uri="{BB962C8B-B14F-4D97-AF65-F5344CB8AC3E}">
        <p14:creationId xmlns:p14="http://schemas.microsoft.com/office/powerpoint/2010/main" val="10831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35990-BE64-C65F-391B-F11684396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644F5-832A-D52D-AF5D-66EE126B6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DCCB3-BAC7-B4E1-D252-CB1C6BCD58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197940D-0512-49C6-5B6A-52E4CA3640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14171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CA974-2F88-85A2-B81B-93CD0D83E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ECF7E-96EC-4DD7-9B26-1AAF102C0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FB5DB2-8DF5-E4B4-6DB2-0B980D29C0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C06EF8-86B8-4B7C-7E46-C4DB5830B88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623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41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652CD-1C10-BB6D-DFF9-4187FECA5A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B25DB0-09E2-4BE2-91DA-FD29181C79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E525286-E421-FD7A-9EC8-E2BC2EC20F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062B35-F98D-A091-A9B8-F06F0667DD1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220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523DE-2131-7757-71B0-7ACCFE540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B1F01-4EF1-26F4-9CB4-1B23AD18A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DDC19-242F-F60D-6396-AEBCEFA656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0A756-EDB7-836C-5273-B6728E3068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988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523DE-2131-7757-71B0-7ACCFE540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AB1F01-4EF1-26F4-9CB4-1B23AD18AD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DDC19-242F-F60D-6396-AEBCEFA656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20A756-EDB7-836C-5273-B6728E3068B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988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A2476-94A3-68F5-C308-C5982DCC0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094F83-063A-7337-C3DE-E1D58620C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2A6AA1-CCD2-BF0F-401E-7F2F56D827E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27F86F-9187-C4F2-BA86-95DE014296B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2642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5EA6-AB98-0E21-9A1A-3B47F365D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29717-AC75-088C-5524-151AB93F08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A7F7E4-B219-18A9-4DAC-DBC92D1413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A3890B-17AE-8B3D-5CBC-F6689BC8FEB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5092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B8715-660D-60EE-FB66-DFD01D730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53240-DA96-9BD4-8242-4CAF5AEE49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78E9D4-66AC-C80C-0E13-CB57AC3A18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37120D-C564-5E76-ECA0-AC1921F647D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3275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DIVIDER. Duplicate this slide for each new section and update the number and title. Light background keeps the deck consistent throughout.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9B702-91A9-E2B0-D2A7-B0081CE93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0FC35-A75B-FCE1-DC8A-9BAAEF66E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6D7A4-CC98-E90E-4C12-9E8839AE90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77060C-45AF-5915-88EC-64179DAEA0D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4634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4035F-02AA-D152-033A-DC2243DF6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BF356-8FE1-4CB6-CDB5-C26155F7E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982D2-8CCA-AF6A-619A-A7EAE6086A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FBA5A2-2CE7-B3D0-09FD-BC8491DD11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6259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FB5E7-436A-E77A-14BB-3E952A5908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EA313-A2C0-2B5F-5887-5D0477361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E2E40-2880-3CE0-85D0-363D1783E1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6CEA7D-DEF2-B26D-F177-464FB6B380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060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73A44-4735-B351-EE88-859F620CD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4BF029-73DD-6F67-CAFE-481434245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F3BEF-5A64-FCA2-D45D-4D704459F1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130C63-B669-4970-AD65-F20546A0E4F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1950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BEEA6-A099-F214-75F0-DEE3D5520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A2CAC-C96C-66FB-E935-724E93AF0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1025F4-0586-CF8D-F121-EE6E0F088F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63F430-162A-0357-AFC0-64F41C895043}"/>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473570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jpeg"/><Relationship Id="rId1" Type="http://schemas.openxmlformats.org/officeDocument/2006/relationships/slideMaster" Target="../slideMasters/slideMaster3.xml"/><Relationship Id="rId4" Type="http://schemas.openxmlformats.org/officeDocument/2006/relationships/image" Target="../media/image15.svg"/></Relationships>
</file>

<file path=ppt/slideLayouts/_rels/slideLayout6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sv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7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8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96.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9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png"/><Relationship Id="rId5" Type="http://schemas.openxmlformats.org/officeDocument/2006/relationships/image" Target="../media/image23.svg"/><Relationship Id="rId4" Type="http://schemas.openxmlformats.org/officeDocument/2006/relationships/image" Target="../media/image22.sv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05753-EBD7-1AC5-55ED-4CA30113A4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5851F54-52AF-9B96-B122-FB5A483739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04BE8EA-4FE5-F73F-248D-8B5658FAB5D8}"/>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038B4927-B2A4-E448-971D-18C90119E7D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B4C925B-A7A7-A4F9-15FE-FDDF251BBAA2}"/>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46623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61-BCF2-496B-9982-40EBC27D7D1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420EF12-5B4F-A95C-CCE3-CFF4806850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E40294D-A370-C06E-D620-E7B82573F489}"/>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A965FB1E-9023-AF1C-374D-791166F0F3C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CE8A0D8-1746-8E6A-EA48-077E9D87737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166085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B8F22-363A-8A29-8F8E-D1BEDBEBD0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FDC76AD-2605-76CD-A194-F4D5BC7740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DF72BE-7B51-5847-A18E-8B601EFB54EB}"/>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655A27A1-0C2F-54FE-746E-4443148AFC7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7548B4E-1E15-033E-0C0A-F2F7654821F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3976153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1F21-FAD8-CEF6-2415-462C6282806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C382CEE-34C6-4183-CD4F-5AD46E210E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CDF5C51-D918-3DC2-9FD7-1D8CD993B3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5C5DD64-BE09-0F64-9AEC-9C6C76FDEEF5}"/>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6" name="Footer Placeholder 5">
            <a:extLst>
              <a:ext uri="{FF2B5EF4-FFF2-40B4-BE49-F238E27FC236}">
                <a16:creationId xmlns:a16="http://schemas.microsoft.com/office/drawing/2014/main" id="{2518929E-6521-FC76-5A36-7F0F0763004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7508EF4-B9D8-1BBE-12AF-43DE7A275DAB}"/>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294747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7BC2-CFED-4CFF-ED45-E9628503647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285F889-73F1-E7C9-FBBE-161023D3E0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0DC5A-B176-43AD-B0F7-FFAE7750E1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335AEF8A-6341-0120-245B-79E25A9E82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51C12AD-1C56-7849-8187-445505348A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9A4CB96-F992-8D76-9054-41B78C4AC225}"/>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8" name="Footer Placeholder 7">
            <a:extLst>
              <a:ext uri="{FF2B5EF4-FFF2-40B4-BE49-F238E27FC236}">
                <a16:creationId xmlns:a16="http://schemas.microsoft.com/office/drawing/2014/main" id="{B8BB3EEA-F22F-3082-1281-A2614FE492B9}"/>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85CDB905-85C7-52EE-1706-DF8E34BB04B6}"/>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459491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C6F1D-277E-91C7-FDCF-2CCBF66009C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124EE92-F514-05D7-54F7-69CD2C924F81}"/>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4" name="Footer Placeholder 3">
            <a:extLst>
              <a:ext uri="{FF2B5EF4-FFF2-40B4-BE49-F238E27FC236}">
                <a16:creationId xmlns:a16="http://schemas.microsoft.com/office/drawing/2014/main" id="{0229B438-E565-F225-ECC1-4CE62AD5AFA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0857717-D2EE-9D34-4A9F-D31D191CFC4A}"/>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217875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054532-1FD2-695C-2E35-618640DFB4A5}"/>
              </a:ext>
            </a:extLst>
          </p:cNvPr>
          <p:cNvSpPr txBox="1"/>
          <p:nvPr userDrawn="1"/>
        </p:nvSpPr>
        <p:spPr>
          <a:xfrm>
            <a:off x="216724" y="214409"/>
            <a:ext cx="6965954" cy="523220"/>
          </a:xfrm>
          <a:prstGeom prst="rect">
            <a:avLst/>
          </a:prstGeom>
          <a:noFill/>
        </p:spPr>
        <p:txBody>
          <a:bodyPr wrap="square" rtlCol="0">
            <a:spAutoFit/>
          </a:bodyPr>
          <a:lstStyle/>
          <a:p>
            <a:pPr defTabSz="914377"/>
            <a:endParaRPr lang="en-IN" sz="2800" b="1">
              <a:ln w="38100">
                <a:noFill/>
              </a:ln>
              <a:latin typeface="Montserrat" panose="00000500000000000000" pitchFamily="50" charset="0"/>
              <a:ea typeface="Roboto Black" panose="02000000000000000000" pitchFamily="2" charset="0"/>
            </a:endParaRPr>
          </a:p>
        </p:txBody>
      </p:sp>
      <p:pic>
        <p:nvPicPr>
          <p:cNvPr id="7" name="Picture 6" descr="Logo&#10;&#10;Description automatically generated">
            <a:extLst>
              <a:ext uri="{FF2B5EF4-FFF2-40B4-BE49-F238E27FC236}">
                <a16:creationId xmlns:a16="http://schemas.microsoft.com/office/drawing/2014/main" id="{8236CEB9-8FD8-DD69-766A-D0BF7210404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08926" y="8729"/>
            <a:ext cx="1362250" cy="549668"/>
          </a:xfrm>
          <a:prstGeom prst="rect">
            <a:avLst/>
          </a:prstGeom>
        </p:spPr>
      </p:pic>
    </p:spTree>
    <p:extLst>
      <p:ext uri="{BB962C8B-B14F-4D97-AF65-F5344CB8AC3E}">
        <p14:creationId xmlns:p14="http://schemas.microsoft.com/office/powerpoint/2010/main" val="2268373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0DFAD-9C79-D287-1481-14E413F1B2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C14CDA14-E22C-0DD8-2D10-7963C2F352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4187185-81FF-C5C5-3096-51B681CE7B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478CEC-04D1-6DF2-F0E7-1ACF509D50FE}"/>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6" name="Footer Placeholder 5">
            <a:extLst>
              <a:ext uri="{FF2B5EF4-FFF2-40B4-BE49-F238E27FC236}">
                <a16:creationId xmlns:a16="http://schemas.microsoft.com/office/drawing/2014/main" id="{42609B13-D7E2-F233-CDC7-47BF20BEC15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CA7DD5F-4E4F-72E0-03FC-1CAD6FDEC8B6}"/>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4148453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B8CD0-B70C-0F76-6663-3DDC5D1993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81A016E-95C9-0B86-2785-94AC7383B3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7E88DBF-4AE9-4A4F-9DD0-486376DEAC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CC2889-03E0-EB5C-B317-CF8CE9E70F26}"/>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6" name="Footer Placeholder 5">
            <a:extLst>
              <a:ext uri="{FF2B5EF4-FFF2-40B4-BE49-F238E27FC236}">
                <a16:creationId xmlns:a16="http://schemas.microsoft.com/office/drawing/2014/main" id="{B57FCB44-01B2-A3AB-546F-CD148726561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4765239-C523-E89B-8569-BA4E7F0361D3}"/>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2124291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6B7AE-25D3-E4AA-C463-8DDB99C7323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7922F3C-43E9-67AC-C1F4-640BBA0A46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04167C5-7AF9-EC41-ADA5-79EBA39FDDE6}"/>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C588D20F-6ED8-B599-38B9-3AA94E0CA0F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BB07126-4178-4CC0-CB06-87F96FB24FEB}"/>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13556854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1413A8-EAFA-6BD2-C841-F80C4A1E847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09ED2C6-F75D-E6F1-C32C-0687B135EC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F675FB4-FD85-598E-0A62-F0A9D98137B3}"/>
              </a:ext>
            </a:extLst>
          </p:cNvPr>
          <p:cNvSpPr>
            <a:spLocks noGrp="1"/>
          </p:cNvSpPr>
          <p:nvPr>
            <p:ph type="dt" sz="half" idx="10"/>
          </p:nvPr>
        </p:nvSpPr>
        <p:spPr/>
        <p:txBody>
          <a:body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DD223A98-72F1-CF84-8239-E4B2E867E5A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4CEB9BF-CF4A-7F2D-AFCF-A4A248801F41}"/>
              </a:ext>
            </a:extLst>
          </p:cNvPr>
          <p:cNvSpPr>
            <a:spLocks noGrp="1"/>
          </p:cNvSpPr>
          <p:nvPr>
            <p:ph type="sldNum" sz="quarter" idx="12"/>
          </p:nvPr>
        </p:nvSpPr>
        <p:spPr/>
        <p:txBody>
          <a:bodyPr/>
          <a:lstStyle/>
          <a:p>
            <a:fld id="{8BFDB443-FD38-4FDE-8025-9FBAF69B6E95}" type="slidenum">
              <a:rPr lang="en-IN" smtClean="0"/>
              <a:t>‹#›</a:t>
            </a:fld>
            <a:endParaRPr lang="en-IN"/>
          </a:p>
        </p:txBody>
      </p:sp>
    </p:spTree>
    <p:extLst>
      <p:ext uri="{BB962C8B-B14F-4D97-AF65-F5344CB8AC3E}">
        <p14:creationId xmlns:p14="http://schemas.microsoft.com/office/powerpoint/2010/main" val="42719115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pic>
        <p:nvPicPr>
          <p:cNvPr id="3" name="Picture 2">
            <a:extLst>
              <a:ext uri="{FF2B5EF4-FFF2-40B4-BE49-F238E27FC236}">
                <a16:creationId xmlns:a16="http://schemas.microsoft.com/office/drawing/2014/main" id="{463EB17E-0EA8-43BF-B417-F619839A225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323572" y="156084"/>
            <a:ext cx="1574910" cy="477591"/>
          </a:xfrm>
          <a:prstGeom prst="rect">
            <a:avLst/>
          </a:prstGeom>
        </p:spPr>
      </p:pic>
    </p:spTree>
    <p:extLst>
      <p:ext uri="{BB962C8B-B14F-4D97-AF65-F5344CB8AC3E}">
        <p14:creationId xmlns:p14="http://schemas.microsoft.com/office/powerpoint/2010/main" val="55297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694703" y="615600"/>
            <a:ext cx="10802595" cy="665285"/>
          </a:xfrm>
          <a:prstGeom prst="rect">
            <a:avLst/>
          </a:prstGeom>
        </p:spPr>
        <p:txBody>
          <a:bodyPr wrap="square" anchor="t" anchorCtr="0">
            <a:noAutofit/>
          </a:bodyPr>
          <a:lstStyle>
            <a:lvl1pPr algn="ctr">
              <a:lnSpc>
                <a:spcPct val="90000"/>
              </a:lnSpc>
              <a:defRPr sz="5000" b="0" i="0">
                <a:solidFill>
                  <a:schemeClr val="bg1">
                    <a:lumMod val="85000"/>
                  </a:schemeClr>
                </a:solidFill>
                <a:latin typeface="Bebas Neue" pitchFamily="34" charset="0"/>
                <a:ea typeface="Gulim" pitchFamily="34" charset="-127"/>
              </a:defRPr>
            </a:lvl1pPr>
          </a:lstStyle>
          <a:p>
            <a:r>
              <a:rPr lang="en-US"/>
              <a:t>Title</a:t>
            </a:r>
          </a:p>
        </p:txBody>
      </p:sp>
      <p:sp>
        <p:nvSpPr>
          <p:cNvPr id="19" name="Text Placeholder 8"/>
          <p:cNvSpPr>
            <a:spLocks noGrp="1"/>
          </p:cNvSpPr>
          <p:nvPr>
            <p:ph type="body" sz="quarter" idx="32" hasCustomPrompt="1"/>
          </p:nvPr>
        </p:nvSpPr>
        <p:spPr>
          <a:xfrm>
            <a:off x="1703163" y="1295399"/>
            <a:ext cx="8785674" cy="240851"/>
          </a:xfrm>
          <a:prstGeom prst="rect">
            <a:avLst/>
          </a:prstGeom>
          <a:noFill/>
          <a:ln>
            <a:noFill/>
          </a:ln>
        </p:spPr>
        <p:txBody>
          <a:bodyPr anchor="ctr">
            <a:noAutofit/>
          </a:bodyPr>
          <a:lstStyle>
            <a:lvl1pPr marL="0" indent="0" algn="ctr">
              <a:lnSpc>
                <a:spcPct val="90000"/>
              </a:lnSpc>
              <a:spcBef>
                <a:spcPts val="1200"/>
              </a:spcBef>
              <a:buNone/>
              <a:defRPr sz="1600" b="0" baseline="0">
                <a:solidFill>
                  <a:schemeClr val="bg1">
                    <a:lumMod val="85000"/>
                  </a:schemeClr>
                </a:solidFill>
                <a:latin typeface="+mn-lt"/>
              </a:defRPr>
            </a:lvl1pPr>
          </a:lstStyle>
          <a:p>
            <a:pPr lvl="0"/>
            <a:r>
              <a:rPr lang="id-ID"/>
              <a:t>Lorem Ipsum Dolor sit Amet</a:t>
            </a:r>
            <a:endParaRPr lang="en-US"/>
          </a:p>
        </p:txBody>
      </p:sp>
      <p:sp>
        <p:nvSpPr>
          <p:cNvPr id="7" name="Picture Placeholder 7"/>
          <p:cNvSpPr>
            <a:spLocks noGrp="1"/>
          </p:cNvSpPr>
          <p:nvPr>
            <p:ph type="pic" sz="quarter" idx="10"/>
          </p:nvPr>
        </p:nvSpPr>
        <p:spPr>
          <a:xfrm>
            <a:off x="1" y="2015473"/>
            <a:ext cx="3036093" cy="2918564"/>
          </a:xfrm>
          <a:prstGeom prst="rect">
            <a:avLst/>
          </a:prstGeom>
        </p:spPr>
        <p:txBody>
          <a:bodyPr/>
          <a:lstStyle>
            <a:lvl1pPr>
              <a:defRPr sz="1800">
                <a:solidFill>
                  <a:schemeClr val="bg1">
                    <a:lumMod val="85000"/>
                  </a:schemeClr>
                </a:solidFill>
              </a:defRPr>
            </a:lvl1pPr>
          </a:lstStyle>
          <a:p>
            <a:endParaRPr lang="id-ID"/>
          </a:p>
        </p:txBody>
      </p:sp>
      <p:sp>
        <p:nvSpPr>
          <p:cNvPr id="8" name="Picture Placeholder 7"/>
          <p:cNvSpPr>
            <a:spLocks noGrp="1"/>
          </p:cNvSpPr>
          <p:nvPr>
            <p:ph type="pic" sz="quarter" idx="33"/>
          </p:nvPr>
        </p:nvSpPr>
        <p:spPr>
          <a:xfrm>
            <a:off x="3036094" y="2015473"/>
            <a:ext cx="3064669" cy="2918564"/>
          </a:xfrm>
          <a:prstGeom prst="rect">
            <a:avLst/>
          </a:prstGeom>
        </p:spPr>
        <p:txBody>
          <a:bodyPr/>
          <a:lstStyle>
            <a:lvl1pPr>
              <a:defRPr sz="1800">
                <a:solidFill>
                  <a:schemeClr val="bg1">
                    <a:lumMod val="85000"/>
                  </a:schemeClr>
                </a:solidFill>
              </a:defRPr>
            </a:lvl1pPr>
          </a:lstStyle>
          <a:p>
            <a:endParaRPr lang="id-ID"/>
          </a:p>
        </p:txBody>
      </p:sp>
      <p:sp>
        <p:nvSpPr>
          <p:cNvPr id="9" name="Picture Placeholder 7"/>
          <p:cNvSpPr>
            <a:spLocks noGrp="1"/>
          </p:cNvSpPr>
          <p:nvPr>
            <p:ph type="pic" sz="quarter" idx="34"/>
          </p:nvPr>
        </p:nvSpPr>
        <p:spPr>
          <a:xfrm>
            <a:off x="6100763" y="2015473"/>
            <a:ext cx="3064670" cy="2918564"/>
          </a:xfrm>
          <a:prstGeom prst="rect">
            <a:avLst/>
          </a:prstGeom>
        </p:spPr>
        <p:txBody>
          <a:bodyPr/>
          <a:lstStyle>
            <a:lvl1pPr>
              <a:defRPr sz="1800">
                <a:solidFill>
                  <a:schemeClr val="bg1">
                    <a:lumMod val="85000"/>
                  </a:schemeClr>
                </a:solidFill>
              </a:defRPr>
            </a:lvl1pPr>
          </a:lstStyle>
          <a:p>
            <a:endParaRPr lang="id-ID"/>
          </a:p>
        </p:txBody>
      </p:sp>
      <p:sp>
        <p:nvSpPr>
          <p:cNvPr id="10" name="Picture Placeholder 7"/>
          <p:cNvSpPr>
            <a:spLocks noGrp="1"/>
          </p:cNvSpPr>
          <p:nvPr>
            <p:ph type="pic" sz="quarter" idx="35"/>
          </p:nvPr>
        </p:nvSpPr>
        <p:spPr>
          <a:xfrm>
            <a:off x="9165433" y="2015473"/>
            <a:ext cx="3026568" cy="2918564"/>
          </a:xfrm>
          <a:prstGeom prst="rect">
            <a:avLst/>
          </a:prstGeom>
        </p:spPr>
        <p:txBody>
          <a:bodyPr/>
          <a:lstStyle>
            <a:lvl1pPr>
              <a:defRPr sz="1800">
                <a:solidFill>
                  <a:schemeClr val="bg1">
                    <a:lumMod val="85000"/>
                  </a:schemeClr>
                </a:solidFill>
              </a:defRPr>
            </a:lvl1pPr>
          </a:lstStyle>
          <a:p>
            <a:endParaRPr lang="id-ID"/>
          </a:p>
        </p:txBody>
      </p:sp>
    </p:spTree>
    <p:extLst>
      <p:ext uri="{BB962C8B-B14F-4D97-AF65-F5344CB8AC3E}">
        <p14:creationId xmlns:p14="http://schemas.microsoft.com/office/powerpoint/2010/main" val="4277514266"/>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rporate Business 20">
    <p:spTree>
      <p:nvGrpSpPr>
        <p:cNvPr id="1" name=""/>
        <p:cNvGrpSpPr/>
        <p:nvPr/>
      </p:nvGrpSpPr>
      <p:grpSpPr>
        <a:xfrm>
          <a:off x="0" y="0"/>
          <a:ext cx="0" cy="0"/>
          <a:chOff x="0" y="0"/>
          <a:chExt cx="0" cy="0"/>
        </a:xfrm>
      </p:grpSpPr>
      <p:sp>
        <p:nvSpPr>
          <p:cNvPr id="4" name="Picture Placeholder 9"/>
          <p:cNvSpPr>
            <a:spLocks noGrp="1"/>
          </p:cNvSpPr>
          <p:nvPr>
            <p:ph type="pic" sz="quarter" idx="37"/>
          </p:nvPr>
        </p:nvSpPr>
        <p:spPr>
          <a:xfrm>
            <a:off x="0" y="0"/>
            <a:ext cx="12192000" cy="6858000"/>
          </a:xfrm>
          <a:prstGeom prst="rect">
            <a:avLst/>
          </a:prstGeom>
          <a:solidFill>
            <a:schemeClr val="bg2">
              <a:lumMod val="75000"/>
            </a:schemeClr>
          </a:solidFill>
        </p:spPr>
        <p:txBody>
          <a:bodyPr/>
          <a:lstStyle>
            <a:lvl1pPr>
              <a:defRPr>
                <a:solidFill>
                  <a:schemeClr val="bg1"/>
                </a:solidFill>
              </a:defRPr>
            </a:lvl1pPr>
          </a:lstStyle>
          <a:p>
            <a:pPr lvl="0"/>
            <a:endParaRPr lang="en-ID" noProof="0"/>
          </a:p>
        </p:txBody>
      </p:sp>
      <p:sp>
        <p:nvSpPr>
          <p:cNvPr id="5" name="Text Placeholder 6"/>
          <p:cNvSpPr>
            <a:spLocks noGrp="1"/>
          </p:cNvSpPr>
          <p:nvPr>
            <p:ph type="body" sz="quarter" idx="26"/>
          </p:nvPr>
        </p:nvSpPr>
        <p:spPr>
          <a:xfrm>
            <a:off x="4822321" y="4759777"/>
            <a:ext cx="4087537" cy="1485901"/>
          </a:xfrm>
          <a:prstGeom prst="rect">
            <a:avLst/>
          </a:prstGeom>
        </p:spPr>
        <p:txBody>
          <a:bodyPr/>
          <a:lstStyle>
            <a:lvl1pPr algn="l">
              <a:lnSpc>
                <a:spcPct val="80000"/>
              </a:lnSpc>
              <a:buNone/>
              <a:defRPr sz="5000" spc="-150">
                <a:solidFill>
                  <a:schemeClr val="bg1"/>
                </a:solidFill>
                <a:latin typeface="Poppins SemiBold" panose="00000700000000000000" pitchFamily="2" charset="0"/>
                <a:ea typeface="Inter Medium" panose="020B0502030000000004" pitchFamily="34" charset="0"/>
                <a:cs typeface="Poppins SemiBold" panose="00000700000000000000" pitchFamily="2" charset="0"/>
              </a:defRPr>
            </a:lvl1pPr>
          </a:lstStyle>
          <a:p>
            <a:pPr lvl="0"/>
            <a:r>
              <a:rPr lang="en-US"/>
              <a:t>Click to edit Master text styles</a:t>
            </a:r>
          </a:p>
          <a:p>
            <a:pPr lvl="1"/>
            <a:r>
              <a:rPr lang="en-US"/>
              <a:t>Second level</a:t>
            </a:r>
          </a:p>
        </p:txBody>
      </p:sp>
      <p:sp>
        <p:nvSpPr>
          <p:cNvPr id="6" name="Text Placeholder 8"/>
          <p:cNvSpPr>
            <a:spLocks noGrp="1"/>
          </p:cNvSpPr>
          <p:nvPr>
            <p:ph type="body" sz="quarter" idx="38"/>
          </p:nvPr>
        </p:nvSpPr>
        <p:spPr>
          <a:xfrm>
            <a:off x="734784" y="4759776"/>
            <a:ext cx="2991827" cy="306160"/>
          </a:xfrm>
          <a:prstGeom prst="rect">
            <a:avLst/>
          </a:prstGeom>
        </p:spPr>
        <p:txBody>
          <a:bodyPr anchor="ctr"/>
          <a:lstStyle>
            <a:lvl1pPr marL="0" algn="l">
              <a:lnSpc>
                <a:spcPct val="50000"/>
              </a:lnSpc>
              <a:buNone/>
              <a:defRPr lang="en-ID" sz="1400" b="1" dirty="0">
                <a:solidFill>
                  <a:schemeClr val="bg1"/>
                </a:solidFill>
                <a:latin typeface="Open Sans Bold" panose="020B0806030504020204" pitchFamily="34" charset="0"/>
                <a:ea typeface="Open Sans Bold" panose="020B0806030504020204" pitchFamily="34" charset="0"/>
                <a:cs typeface="Open Sans Bold" panose="020B0806030504020204" pitchFamily="34" charset="0"/>
              </a:defRPr>
            </a:lvl1pPr>
          </a:lstStyle>
          <a:p>
            <a:pPr lvl="0"/>
            <a:r>
              <a:rPr lang="en-US"/>
              <a:t>Click to edit Master text styles</a:t>
            </a:r>
          </a:p>
        </p:txBody>
      </p:sp>
      <p:sp>
        <p:nvSpPr>
          <p:cNvPr id="7" name="Text Placeholder 8"/>
          <p:cNvSpPr>
            <a:spLocks noGrp="1"/>
          </p:cNvSpPr>
          <p:nvPr>
            <p:ph type="body" sz="quarter" idx="62"/>
          </p:nvPr>
        </p:nvSpPr>
        <p:spPr>
          <a:xfrm>
            <a:off x="9722312" y="4768248"/>
            <a:ext cx="1733543" cy="595376"/>
          </a:xfrm>
          <a:prstGeom prst="rect">
            <a:avLst/>
          </a:prstGeom>
        </p:spPr>
        <p:txBody>
          <a:bodyPr/>
          <a:lstStyle>
            <a:lvl1pPr marL="0" algn="l">
              <a:lnSpc>
                <a:spcPct val="50000"/>
              </a:lnSpc>
              <a:buNone/>
              <a:defRPr lang="en-ID" sz="1200" b="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02727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5CDD-911B-739B-0054-B420EEB4A4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49A9A3-3725-7D69-D59C-5AA4920FD7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0291C14-7216-F56D-28B5-B8E805B188EC}"/>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CDC32077-B58C-46CF-5C07-B4F96F05C8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BE5D97-474F-9D01-7C7C-595F518381D4}"/>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109619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205AD-B1F8-E71F-84BC-91BD9E9B7F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C13FCD-2294-61D8-7E79-43D4A178D1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2D27A9-8CFD-3CCB-5A21-E9890A406551}"/>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D1EA8E16-0FED-00CE-C27F-DA2396F9E9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3ABD1-5C1E-F5E7-A7E7-F4EE558E13EB}"/>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1648716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BB5E-BBCD-2A71-2415-B5C543C40C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01413F-57B0-A74A-CA2F-14906F2DAE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2471877-61D4-080C-153A-FEA37112F918}"/>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F488AFCC-E80A-B4FD-6635-1E61726852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513266-8785-AB8F-155E-93A2CC727CFE}"/>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218809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FE838-AE51-7A66-D2AC-9938BACDC8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57D970-3438-3E04-62FA-EF3CB37595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59A638-F9DC-324C-E403-4B4A8E3E92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C2C627B-6BBB-EDCC-08FD-2BA68D748EC9}"/>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6" name="Footer Placeholder 5">
            <a:extLst>
              <a:ext uri="{FF2B5EF4-FFF2-40B4-BE49-F238E27FC236}">
                <a16:creationId xmlns:a16="http://schemas.microsoft.com/office/drawing/2014/main" id="{465F3C14-C348-3D87-099F-04ECCC7992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029CDB-588F-8142-74DB-4ABD00FB4021}"/>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3287610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88F5A-CAB1-F08D-545F-CD5B66E315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54DEC4-F05C-99C9-26DF-50F5A0CCF5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3EC8272-4558-1FFA-0A61-CAC0B425A11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1A8EA4E-8DE5-C196-B7BF-4E593B38DB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E4F000-4F64-C61B-216E-5EB7A3EB9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C1313-1BC4-4369-E58E-8C06B3D4E6C5}"/>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8" name="Footer Placeholder 7">
            <a:extLst>
              <a:ext uri="{FF2B5EF4-FFF2-40B4-BE49-F238E27FC236}">
                <a16:creationId xmlns:a16="http://schemas.microsoft.com/office/drawing/2014/main" id="{E2DD2283-2537-8C49-7925-7D8F3C98D1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6A1CCD0-AC39-A11A-856D-F858591DC9E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02616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5F490-9C1B-4D7E-9A43-04996D7286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C2C638-22D4-7763-32C6-B5AB67159043}"/>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4" name="Footer Placeholder 3">
            <a:extLst>
              <a:ext uri="{FF2B5EF4-FFF2-40B4-BE49-F238E27FC236}">
                <a16:creationId xmlns:a16="http://schemas.microsoft.com/office/drawing/2014/main" id="{F540E533-6636-0D6E-0167-A745F4BE1A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9948BF-4D1D-3B58-6CB9-59876FBFFB49}"/>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27716058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CB7B0F-211B-39A9-1B44-F9469AB2A88D}"/>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3" name="Footer Placeholder 2">
            <a:extLst>
              <a:ext uri="{FF2B5EF4-FFF2-40B4-BE49-F238E27FC236}">
                <a16:creationId xmlns:a16="http://schemas.microsoft.com/office/drawing/2014/main" id="{FA7E327A-02DF-9E34-FB29-79A3428C42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1F709F-1026-ACD9-5D5F-F236156333D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2586501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0E8C9-A3E1-C536-0C58-BEB583F5B4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DC29CA-4756-059C-0EFE-4CF6F48B5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91C33A-9C9B-6DE7-F99A-49790C44E8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E2D1D6-887F-75A2-5025-EF2A72D718B3}"/>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6" name="Footer Placeholder 5">
            <a:extLst>
              <a:ext uri="{FF2B5EF4-FFF2-40B4-BE49-F238E27FC236}">
                <a16:creationId xmlns:a16="http://schemas.microsoft.com/office/drawing/2014/main" id="{34F059ED-6F41-5AA9-4A64-E87A6BBE7D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5F712A-329E-995B-D165-A8000339DE22}"/>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3137173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84AE6-F4B4-FF44-8E8F-89A81BF97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E361FC-E24C-DC0D-0DCD-C388AAECC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19D492-C91A-BDDE-753C-74781D5A21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852DAD-E683-A218-F081-F4170AED8AAA}"/>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6" name="Footer Placeholder 5">
            <a:extLst>
              <a:ext uri="{FF2B5EF4-FFF2-40B4-BE49-F238E27FC236}">
                <a16:creationId xmlns:a16="http://schemas.microsoft.com/office/drawing/2014/main" id="{F26A06CE-3AF1-3617-684B-6C627010A5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941B1B-1603-BE81-47A8-D325A7BFDD60}"/>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1328979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3DA7-CDA7-3F1F-42C4-5CC9C9B364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AE5331C-24DC-0900-DDDC-02B4A68D50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EEDC7-44C4-9C4F-CD5F-6136C6AF9B2E}"/>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B36FD5C7-7318-BB59-EA2D-548D87103F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137EA8-571E-3166-48C7-2E5F6BE75556}"/>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882220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C0D136-8BD7-2467-88C9-E0CA9202847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82BDA7-B743-F8B7-7977-BBCAACA2837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41FE96-22DB-8993-F53A-24307D3D6789}"/>
              </a:ext>
            </a:extLst>
          </p:cNvPr>
          <p:cNvSpPr>
            <a:spLocks noGrp="1"/>
          </p:cNvSpPr>
          <p:nvPr>
            <p:ph type="dt" sz="half" idx="10"/>
          </p:nvPr>
        </p:nvSpPr>
        <p:spPr/>
        <p:txBody>
          <a:bodyPr/>
          <a:lstStyle/>
          <a:p>
            <a:fld id="{B3B6516A-0C9C-41BB-BCE3-9C14082A74EC}" type="datetimeFigureOut">
              <a:rPr lang="en-US" smtClean="0"/>
              <a:t>9/17/2026</a:t>
            </a:fld>
            <a:endParaRPr lang="en-US"/>
          </a:p>
        </p:txBody>
      </p:sp>
      <p:sp>
        <p:nvSpPr>
          <p:cNvPr id="5" name="Footer Placeholder 4">
            <a:extLst>
              <a:ext uri="{FF2B5EF4-FFF2-40B4-BE49-F238E27FC236}">
                <a16:creationId xmlns:a16="http://schemas.microsoft.com/office/drawing/2014/main" id="{8A8E1D6D-7540-ECDE-A646-ECB20BA35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07F113-2806-2DC0-7160-2578876F9821}"/>
              </a:ext>
            </a:extLst>
          </p:cNvPr>
          <p:cNvSpPr>
            <a:spLocks noGrp="1"/>
          </p:cNvSpPr>
          <p:nvPr>
            <p:ph type="sldNum" sz="quarter" idx="12"/>
          </p:nvPr>
        </p:nvSpPr>
        <p:spPr/>
        <p:txBody>
          <a:bodyPr/>
          <a:lstStyle/>
          <a:p>
            <a:fld id="{6D45E7C7-6333-4752-ACAC-63BB4194BA12}" type="slidenum">
              <a:rPr lang="en-US" smtClean="0"/>
              <a:t>‹#›</a:t>
            </a:fld>
            <a:endParaRPr lang="en-US"/>
          </a:p>
        </p:txBody>
      </p:sp>
    </p:spTree>
    <p:extLst>
      <p:ext uri="{BB962C8B-B14F-4D97-AF65-F5344CB8AC3E}">
        <p14:creationId xmlns:p14="http://schemas.microsoft.com/office/powerpoint/2010/main" val="3464224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653571A-B516-4902-09F0-29D26C4AFC83}"/>
              </a:ext>
            </a:extLst>
          </p:cNvPr>
          <p:cNvSpPr>
            <a:spLocks noGrp="1"/>
          </p:cNvSpPr>
          <p:nvPr>
            <p:ph type="pic" sz="quarter" idx="10"/>
          </p:nvPr>
        </p:nvSpPr>
        <p:spPr>
          <a:xfrm>
            <a:off x="6096000" y="381000"/>
            <a:ext cx="5484935" cy="6477000"/>
          </a:xfrm>
          <a:custGeom>
            <a:avLst/>
            <a:gdLst>
              <a:gd name="connsiteX0" fmla="*/ 0 w 8227402"/>
              <a:gd name="connsiteY0" fmla="*/ 0 h 9715500"/>
              <a:gd name="connsiteX1" fmla="*/ 8227402 w 8227402"/>
              <a:gd name="connsiteY1" fmla="*/ 0 h 9715500"/>
              <a:gd name="connsiteX2" fmla="*/ 8227402 w 8227402"/>
              <a:gd name="connsiteY2" fmla="*/ 9715500 h 9715500"/>
              <a:gd name="connsiteX3" fmla="*/ 0 w 8227402"/>
              <a:gd name="connsiteY3" fmla="*/ 9715500 h 9715500"/>
            </a:gdLst>
            <a:ahLst/>
            <a:cxnLst>
              <a:cxn ang="0">
                <a:pos x="connsiteX0" y="connsiteY0"/>
              </a:cxn>
              <a:cxn ang="0">
                <a:pos x="connsiteX1" y="connsiteY1"/>
              </a:cxn>
              <a:cxn ang="0">
                <a:pos x="connsiteX2" y="connsiteY2"/>
              </a:cxn>
              <a:cxn ang="0">
                <a:pos x="connsiteX3" y="connsiteY3"/>
              </a:cxn>
            </a:cxnLst>
            <a:rect l="l" t="t" r="r" b="b"/>
            <a:pathLst>
              <a:path w="8227402" h="9715500">
                <a:moveTo>
                  <a:pt x="0" y="0"/>
                </a:moveTo>
                <a:lnTo>
                  <a:pt x="8227402" y="0"/>
                </a:lnTo>
                <a:lnTo>
                  <a:pt x="8227402" y="9715500"/>
                </a:lnTo>
                <a:lnTo>
                  <a:pt x="0" y="9715500"/>
                </a:lnTo>
                <a:close/>
              </a:path>
            </a:pathLst>
          </a:custGeom>
          <a:pattFill prst="pct25">
            <a:fgClr>
              <a:schemeClr val="accent1"/>
            </a:fgClr>
            <a:bgClr>
              <a:schemeClr val="bg1"/>
            </a:bgClr>
          </a:pattFill>
        </p:spPr>
        <p:txBody>
          <a:bodyPr wrap="square">
            <a:noAutofit/>
          </a:bodyPr>
          <a:lstStyle/>
          <a:p>
            <a:endParaRPr lang="en-ID"/>
          </a:p>
        </p:txBody>
      </p:sp>
    </p:spTree>
    <p:extLst>
      <p:ext uri="{BB962C8B-B14F-4D97-AF65-F5344CB8AC3E}">
        <p14:creationId xmlns:p14="http://schemas.microsoft.com/office/powerpoint/2010/main" val="2276621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758746"/>
            <a:ext cx="12192000" cy="4093030"/>
          </a:xfrm>
          <a:prstGeom prst="rect">
            <a:avLst/>
          </a:prstGeom>
        </p:spPr>
        <p:txBody>
          <a:bodyPr/>
          <a:lstStyle/>
          <a:p>
            <a:endParaRPr lang="en-US"/>
          </a:p>
        </p:txBody>
      </p:sp>
    </p:spTree>
    <p:extLst>
      <p:ext uri="{BB962C8B-B14F-4D97-AF65-F5344CB8AC3E}">
        <p14:creationId xmlns:p14="http://schemas.microsoft.com/office/powerpoint/2010/main" val="40584112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04721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Costum Layou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694703" y="615600"/>
            <a:ext cx="10802595" cy="665285"/>
          </a:xfrm>
          <a:prstGeom prst="rect">
            <a:avLst/>
          </a:prstGeom>
        </p:spPr>
        <p:txBody>
          <a:bodyPr wrap="square" anchor="t" anchorCtr="0">
            <a:noAutofit/>
          </a:bodyPr>
          <a:lstStyle>
            <a:lvl1pPr algn="ctr">
              <a:lnSpc>
                <a:spcPct val="90000"/>
              </a:lnSpc>
              <a:defRPr sz="5000" b="0" i="0">
                <a:solidFill>
                  <a:schemeClr val="bg1">
                    <a:lumMod val="85000"/>
                  </a:schemeClr>
                </a:solidFill>
                <a:latin typeface="Bebas Neue Regular" pitchFamily="34" charset="0"/>
                <a:ea typeface="Gulim" pitchFamily="34" charset="-127"/>
              </a:defRPr>
            </a:lvl1pPr>
          </a:lstStyle>
          <a:p>
            <a:r>
              <a:rPr lang="en-US"/>
              <a:t>Title</a:t>
            </a:r>
          </a:p>
        </p:txBody>
      </p:sp>
      <p:sp>
        <p:nvSpPr>
          <p:cNvPr id="19" name="Text Placeholder 8"/>
          <p:cNvSpPr>
            <a:spLocks noGrp="1"/>
          </p:cNvSpPr>
          <p:nvPr>
            <p:ph type="body" sz="quarter" idx="32" hasCustomPrompt="1"/>
          </p:nvPr>
        </p:nvSpPr>
        <p:spPr>
          <a:xfrm>
            <a:off x="1703163" y="1295399"/>
            <a:ext cx="8785674" cy="240851"/>
          </a:xfrm>
          <a:prstGeom prst="rect">
            <a:avLst/>
          </a:prstGeom>
          <a:noFill/>
          <a:ln>
            <a:noFill/>
          </a:ln>
        </p:spPr>
        <p:txBody>
          <a:bodyPr anchor="ctr">
            <a:noAutofit/>
          </a:bodyPr>
          <a:lstStyle>
            <a:lvl1pPr marL="0" indent="0" algn="ctr">
              <a:lnSpc>
                <a:spcPct val="90000"/>
              </a:lnSpc>
              <a:spcBef>
                <a:spcPts val="1200"/>
              </a:spcBef>
              <a:buNone/>
              <a:defRPr sz="1600" b="0" baseline="0">
                <a:solidFill>
                  <a:schemeClr val="bg1">
                    <a:lumMod val="85000"/>
                  </a:schemeClr>
                </a:solidFill>
                <a:latin typeface="+mn-lt"/>
              </a:defRPr>
            </a:lvl1pPr>
          </a:lstStyle>
          <a:p>
            <a:pPr lvl="0"/>
            <a:r>
              <a:rPr lang="id-ID"/>
              <a:t>Lorem Ipsum Dolor sit Amet</a:t>
            </a:r>
            <a:endParaRPr lang="en-US"/>
          </a:p>
        </p:txBody>
      </p:sp>
      <p:sp>
        <p:nvSpPr>
          <p:cNvPr id="7" name="Picture Placeholder 7"/>
          <p:cNvSpPr>
            <a:spLocks noGrp="1"/>
          </p:cNvSpPr>
          <p:nvPr>
            <p:ph type="pic" sz="quarter" idx="10"/>
          </p:nvPr>
        </p:nvSpPr>
        <p:spPr>
          <a:xfrm>
            <a:off x="1" y="2015473"/>
            <a:ext cx="3036093" cy="2918564"/>
          </a:xfrm>
          <a:prstGeom prst="rect">
            <a:avLst/>
          </a:prstGeom>
        </p:spPr>
        <p:txBody>
          <a:bodyPr/>
          <a:lstStyle>
            <a:lvl1pPr>
              <a:defRPr sz="1800">
                <a:solidFill>
                  <a:schemeClr val="bg1">
                    <a:lumMod val="85000"/>
                  </a:schemeClr>
                </a:solidFill>
              </a:defRPr>
            </a:lvl1pPr>
          </a:lstStyle>
          <a:p>
            <a:endParaRPr lang="id-ID"/>
          </a:p>
        </p:txBody>
      </p:sp>
      <p:sp>
        <p:nvSpPr>
          <p:cNvPr id="8" name="Picture Placeholder 7"/>
          <p:cNvSpPr>
            <a:spLocks noGrp="1"/>
          </p:cNvSpPr>
          <p:nvPr>
            <p:ph type="pic" sz="quarter" idx="33"/>
          </p:nvPr>
        </p:nvSpPr>
        <p:spPr>
          <a:xfrm>
            <a:off x="3036094" y="2015473"/>
            <a:ext cx="3064669" cy="2918564"/>
          </a:xfrm>
          <a:prstGeom prst="rect">
            <a:avLst/>
          </a:prstGeom>
        </p:spPr>
        <p:txBody>
          <a:bodyPr/>
          <a:lstStyle>
            <a:lvl1pPr>
              <a:defRPr sz="1800">
                <a:solidFill>
                  <a:schemeClr val="bg1">
                    <a:lumMod val="85000"/>
                  </a:schemeClr>
                </a:solidFill>
              </a:defRPr>
            </a:lvl1pPr>
          </a:lstStyle>
          <a:p>
            <a:endParaRPr lang="id-ID"/>
          </a:p>
        </p:txBody>
      </p:sp>
      <p:sp>
        <p:nvSpPr>
          <p:cNvPr id="9" name="Picture Placeholder 7"/>
          <p:cNvSpPr>
            <a:spLocks noGrp="1"/>
          </p:cNvSpPr>
          <p:nvPr>
            <p:ph type="pic" sz="quarter" idx="34"/>
          </p:nvPr>
        </p:nvSpPr>
        <p:spPr>
          <a:xfrm>
            <a:off x="6100763" y="2015473"/>
            <a:ext cx="3064670" cy="2918564"/>
          </a:xfrm>
          <a:prstGeom prst="rect">
            <a:avLst/>
          </a:prstGeom>
        </p:spPr>
        <p:txBody>
          <a:bodyPr/>
          <a:lstStyle>
            <a:lvl1pPr>
              <a:defRPr sz="1800">
                <a:solidFill>
                  <a:schemeClr val="bg1">
                    <a:lumMod val="85000"/>
                  </a:schemeClr>
                </a:solidFill>
              </a:defRPr>
            </a:lvl1pPr>
          </a:lstStyle>
          <a:p>
            <a:endParaRPr lang="id-ID"/>
          </a:p>
        </p:txBody>
      </p:sp>
      <p:sp>
        <p:nvSpPr>
          <p:cNvPr id="10" name="Picture Placeholder 7"/>
          <p:cNvSpPr>
            <a:spLocks noGrp="1"/>
          </p:cNvSpPr>
          <p:nvPr>
            <p:ph type="pic" sz="quarter" idx="35"/>
          </p:nvPr>
        </p:nvSpPr>
        <p:spPr>
          <a:xfrm>
            <a:off x="9165433" y="2015473"/>
            <a:ext cx="3026568" cy="2918564"/>
          </a:xfrm>
          <a:prstGeom prst="rect">
            <a:avLst/>
          </a:prstGeom>
        </p:spPr>
        <p:txBody>
          <a:bodyPr/>
          <a:lstStyle>
            <a:lvl1pPr>
              <a:defRPr sz="1800">
                <a:solidFill>
                  <a:schemeClr val="bg1">
                    <a:lumMod val="85000"/>
                  </a:schemeClr>
                </a:solidFill>
              </a:defRPr>
            </a:lvl1pPr>
          </a:lstStyle>
          <a:p>
            <a:endParaRPr lang="id-ID"/>
          </a:p>
        </p:txBody>
      </p:sp>
    </p:spTree>
    <p:extLst>
      <p:ext uri="{BB962C8B-B14F-4D97-AF65-F5344CB8AC3E}">
        <p14:creationId xmlns:p14="http://schemas.microsoft.com/office/powerpoint/2010/main" val="3554681822"/>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1_DEFAULT">
    <p:bg>
      <p:bgRef idx="1001">
        <a:schemeClr val="bg1"/>
      </p:bgRef>
    </p:bg>
    <p:spTree>
      <p:nvGrpSpPr>
        <p:cNvPr id="1" name=""/>
        <p:cNvGrpSpPr/>
        <p:nvPr/>
      </p:nvGrpSpPr>
      <p:grpSpPr>
        <a:xfrm>
          <a:off x="0" y="0"/>
          <a:ext cx="0" cy="0"/>
          <a:chOff x="0" y="0"/>
          <a:chExt cx="0" cy="0"/>
        </a:xfrm>
      </p:grpSpPr>
      <p:pic>
        <p:nvPicPr>
          <p:cNvPr id="2" name="Picture 1" descr="Icon&#10;&#10;Description automatically generated">
            <a:extLst>
              <a:ext uri="{FF2B5EF4-FFF2-40B4-BE49-F238E27FC236}">
                <a16:creationId xmlns:a16="http://schemas.microsoft.com/office/drawing/2014/main" id="{024D121C-5FCE-F173-F08E-052FADE41D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8587" y="139788"/>
            <a:ext cx="1388187" cy="411424"/>
          </a:xfrm>
          <a:prstGeom prst="rect">
            <a:avLst/>
          </a:prstGeom>
        </p:spPr>
      </p:pic>
    </p:spTree>
    <p:extLst>
      <p:ext uri="{BB962C8B-B14F-4D97-AF65-F5344CB8AC3E}">
        <p14:creationId xmlns:p14="http://schemas.microsoft.com/office/powerpoint/2010/main" val="371012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32636-C0ED-58A6-F12F-B0B26F5EEF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B66D082-D007-441C-5573-0F65B9B6EF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12A3FC5-1B8D-831D-3527-0E92BB86F66B}"/>
              </a:ext>
            </a:extLst>
          </p:cNvPr>
          <p:cNvSpPr>
            <a:spLocks noGrp="1"/>
          </p:cNvSpPr>
          <p:nvPr>
            <p:ph type="dt" sz="half" idx="10"/>
          </p:nvPr>
        </p:nvSpPr>
        <p:spPr/>
        <p:txBody>
          <a:bodyPr/>
          <a:lstStyle/>
          <a:p>
            <a:fld id="{F9033075-EB9C-4516-8DDE-40FCBB3809A1}" type="datetimeFigureOut">
              <a:rPr lang="en-IN" smtClean="0"/>
              <a:t>17-09-2026</a:t>
            </a:fld>
            <a:endParaRPr lang="en-IN"/>
          </a:p>
        </p:txBody>
      </p:sp>
      <p:sp>
        <p:nvSpPr>
          <p:cNvPr id="5" name="Footer Placeholder 4">
            <a:extLst>
              <a:ext uri="{FF2B5EF4-FFF2-40B4-BE49-F238E27FC236}">
                <a16:creationId xmlns:a16="http://schemas.microsoft.com/office/drawing/2014/main" id="{1C0F2160-7B26-932B-287D-BF67F1D5B78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5C6502-92D3-4D01-FF28-BD2569C2B18E}"/>
              </a:ext>
            </a:extLst>
          </p:cNvPr>
          <p:cNvSpPr>
            <a:spLocks noGrp="1"/>
          </p:cNvSpPr>
          <p:nvPr>
            <p:ph type="sldNum" sz="quarter" idx="12"/>
          </p:nvPr>
        </p:nvSpPr>
        <p:spPr/>
        <p:txBody>
          <a:bodyPr/>
          <a:lstStyle/>
          <a:p>
            <a:fld id="{CB52CB92-8C3F-4ECB-A0C3-4B41DA1B7990}" type="slidenum">
              <a:rPr lang="en-IN" smtClean="0"/>
              <a:t>‹#›</a:t>
            </a:fld>
            <a:endParaRPr lang="en-IN"/>
          </a:p>
        </p:txBody>
      </p:sp>
    </p:spTree>
    <p:extLst>
      <p:ext uri="{BB962C8B-B14F-4D97-AF65-F5344CB8AC3E}">
        <p14:creationId xmlns:p14="http://schemas.microsoft.com/office/powerpoint/2010/main" val="507965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8731F7E-456F-1631-F522-1A150E08B1A7}"/>
              </a:ext>
            </a:extLst>
          </p:cNvPr>
          <p:cNvSpPr>
            <a:spLocks noGrp="1"/>
          </p:cNvSpPr>
          <p:nvPr>
            <p:ph type="dt" sz="half" idx="10"/>
          </p:nvPr>
        </p:nvSpPr>
        <p:spPr/>
        <p:txBody>
          <a:bodyPr/>
          <a:lstStyle/>
          <a:p>
            <a:fld id="{F9033075-EB9C-4516-8DDE-40FCBB3809A1}" type="datetimeFigureOut">
              <a:rPr lang="en-IN" smtClean="0"/>
              <a:t>17-09-2026</a:t>
            </a:fld>
            <a:endParaRPr lang="en-IN"/>
          </a:p>
        </p:txBody>
      </p:sp>
      <p:sp>
        <p:nvSpPr>
          <p:cNvPr id="3" name="Footer Placeholder 2">
            <a:extLst>
              <a:ext uri="{FF2B5EF4-FFF2-40B4-BE49-F238E27FC236}">
                <a16:creationId xmlns:a16="http://schemas.microsoft.com/office/drawing/2014/main" id="{7353069F-CBBD-995B-ED36-03C1DA8D36F8}"/>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8DA419C-BCD7-19A3-FE36-012B4DA921C8}"/>
              </a:ext>
            </a:extLst>
          </p:cNvPr>
          <p:cNvSpPr>
            <a:spLocks noGrp="1"/>
          </p:cNvSpPr>
          <p:nvPr>
            <p:ph type="sldNum" sz="quarter" idx="12"/>
          </p:nvPr>
        </p:nvSpPr>
        <p:spPr/>
        <p:txBody>
          <a:bodyPr/>
          <a:lstStyle/>
          <a:p>
            <a:fld id="{CB52CB92-8C3F-4ECB-A0C3-4B41DA1B7990}" type="slidenum">
              <a:rPr lang="en-IN" smtClean="0"/>
              <a:t>‹#›</a:t>
            </a:fld>
            <a:endParaRPr lang="en-IN"/>
          </a:p>
        </p:txBody>
      </p:sp>
    </p:spTree>
    <p:extLst>
      <p:ext uri="{BB962C8B-B14F-4D97-AF65-F5344CB8AC3E}">
        <p14:creationId xmlns:p14="http://schemas.microsoft.com/office/powerpoint/2010/main" val="30178041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3364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3364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3364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3_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0336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mp; Body" type="tx">
  <p:cSld name="Title &amp; Body">
    <p:bg>
      <p:bgPr>
        <a:noFill/>
        <a:effectLst/>
      </p:bgPr>
    </p:bg>
    <p:spTree>
      <p:nvGrpSpPr>
        <p:cNvPr id="1" name="Shape 26"/>
        <p:cNvGrpSpPr/>
        <p:nvPr/>
      </p:nvGrpSpPr>
      <p:grpSpPr>
        <a:xfrm>
          <a:off x="0" y="0"/>
          <a:ext cx="0" cy="0"/>
          <a:chOff x="0" y="0"/>
          <a:chExt cx="0" cy="0"/>
        </a:xfrm>
      </p:grpSpPr>
      <p:sp>
        <p:nvSpPr>
          <p:cNvPr id="27" name="Google Shape;27;p4"/>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28" name="Google Shape;28;p4"/>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pic>
        <p:nvPicPr>
          <p:cNvPr id="30" name="Google Shape;30;p4"/>
          <p:cNvPicPr preferRelativeResize="0"/>
          <p:nvPr/>
        </p:nvPicPr>
        <p:blipFill>
          <a:blip r:embed="rId2">
            <a:alphaModFix/>
          </a:blip>
          <a:stretch>
            <a:fillRect/>
          </a:stretch>
        </p:blipFill>
        <p:spPr>
          <a:xfrm rot="-5400000">
            <a:off x="-310983" y="6158649"/>
            <a:ext cx="884300" cy="200400"/>
          </a:xfrm>
          <a:prstGeom prst="rect">
            <a:avLst/>
          </a:prstGeom>
          <a:noFill/>
          <a:ln>
            <a:noFill/>
          </a:ln>
        </p:spPr>
      </p:pic>
      <p:pic>
        <p:nvPicPr>
          <p:cNvPr id="2" name="Google Shape;415;p63">
            <a:extLst>
              <a:ext uri="{FF2B5EF4-FFF2-40B4-BE49-F238E27FC236}">
                <a16:creationId xmlns:a16="http://schemas.microsoft.com/office/drawing/2014/main" id="{D37CA251-7442-4676-80AC-1F282409DCA7}"/>
              </a:ext>
            </a:extLst>
          </p:cNvPr>
          <p:cNvPicPr preferRelativeResize="0"/>
          <p:nvPr userDrawn="1"/>
        </p:nvPicPr>
        <p:blipFill>
          <a:blip r:embed="rId3">
            <a:alphaModFix/>
          </a:blip>
          <a:stretch>
            <a:fillRect/>
          </a:stretch>
        </p:blipFill>
        <p:spPr>
          <a:xfrm>
            <a:off x="10882861" y="6485743"/>
            <a:ext cx="1175703" cy="265223"/>
          </a:xfrm>
          <a:prstGeom prst="rect">
            <a:avLst/>
          </a:prstGeom>
          <a:noFill/>
          <a:ln>
            <a:noFill/>
          </a:ln>
        </p:spPr>
      </p:pic>
      <p:pic>
        <p:nvPicPr>
          <p:cNvPr id="3" name="Google Shape;19;p2">
            <a:extLst>
              <a:ext uri="{FF2B5EF4-FFF2-40B4-BE49-F238E27FC236}">
                <a16:creationId xmlns:a16="http://schemas.microsoft.com/office/drawing/2014/main" id="{899F213B-5645-76E7-1AF5-F69108E1842D}"/>
              </a:ext>
            </a:extLst>
          </p:cNvPr>
          <p:cNvPicPr preferRelativeResize="0"/>
          <p:nvPr userDrawn="1"/>
        </p:nvPicPr>
        <p:blipFill>
          <a:blip r:embed="rId4">
            <a:alphaModFix/>
          </a:blip>
          <a:stretch>
            <a:fillRect/>
          </a:stretch>
        </p:blipFill>
        <p:spPr>
          <a:xfrm>
            <a:off x="83724" y="6185753"/>
            <a:ext cx="701880" cy="719900"/>
          </a:xfrm>
          <a:prstGeom prst="rect">
            <a:avLst/>
          </a:prstGeom>
          <a:noFill/>
          <a:ln>
            <a:noFill/>
          </a:ln>
        </p:spPr>
      </p:pic>
    </p:spTree>
    <p:extLst>
      <p:ext uri="{BB962C8B-B14F-4D97-AF65-F5344CB8AC3E}">
        <p14:creationId xmlns:p14="http://schemas.microsoft.com/office/powerpoint/2010/main" val="33949520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mp; Two Columns" type="twoColTx">
  <p:cSld name="Title &amp; Two Columns">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0" name="Google Shape;40;p7"/>
          <p:cNvSpPr txBox="1">
            <a:spLocks noGrp="1"/>
          </p:cNvSpPr>
          <p:nvPr>
            <p:ph type="body" idx="1"/>
          </p:nvPr>
        </p:nvSpPr>
        <p:spPr>
          <a:xfrm>
            <a:off x="61888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1" name="Google Shape;41;p7"/>
          <p:cNvSpPr txBox="1">
            <a:spLocks noGrp="1"/>
          </p:cNvSpPr>
          <p:nvPr>
            <p:ph type="body" idx="2"/>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2" name="Google Shape;42;p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43" name="Google Shape;43;p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6740367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hree Columns">
  <p:cSld name="Three Columns">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46" name="Google Shape;46;p8"/>
          <p:cNvSpPr txBox="1">
            <a:spLocks noGrp="1"/>
          </p:cNvSpPr>
          <p:nvPr>
            <p:ph type="body" idx="1"/>
          </p:nvPr>
        </p:nvSpPr>
        <p:spPr>
          <a:xfrm>
            <a:off x="5780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47" name="Google Shape;47;p8"/>
          <p:cNvSpPr/>
          <p:nvPr/>
        </p:nvSpPr>
        <p:spPr>
          <a:xfrm>
            <a:off x="578000" y="1880125"/>
            <a:ext cx="3569200" cy="608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8" name="Google Shape;48;p8"/>
          <p:cNvSpPr/>
          <p:nvPr/>
        </p:nvSpPr>
        <p:spPr>
          <a:xfrm>
            <a:off x="8059200" y="1880125"/>
            <a:ext cx="3569200" cy="60800"/>
          </a:xfrm>
          <a:prstGeom prst="rect">
            <a:avLst/>
          </a:prstGeom>
          <a:gradFill>
            <a:gsLst>
              <a:gs pos="0">
                <a:schemeClr val="accent2"/>
              </a:gs>
              <a:gs pos="100000">
                <a:schemeClr val="accent3"/>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49" name="Google Shape;49;p8"/>
          <p:cNvSpPr/>
          <p:nvPr/>
        </p:nvSpPr>
        <p:spPr>
          <a:xfrm>
            <a:off x="4318800" y="1880128"/>
            <a:ext cx="3569200" cy="60800"/>
          </a:xfrm>
          <a:prstGeom prst="rect">
            <a:avLst/>
          </a:prstGeom>
          <a:gradFill>
            <a:gsLst>
              <a:gs pos="0">
                <a:srgbClr val="FC2474"/>
              </a:gs>
              <a:gs pos="100000">
                <a:srgbClr val="FF6918"/>
              </a:gs>
            </a:gsLst>
            <a:lin ang="18900732" scaled="0"/>
          </a:gradFill>
          <a:ln>
            <a:noFill/>
          </a:ln>
        </p:spPr>
        <p:txBody>
          <a:bodyPr spcFirstLastPara="1" wrap="square" lIns="121900" tIns="121900" rIns="121900" bIns="121900" anchor="ctr" anchorCtr="0">
            <a:noAutofit/>
          </a:bodyPr>
          <a:lstStyle/>
          <a:p>
            <a:pPr marL="0" marR="0" lvl="0" indent="0" algn="l" rtl="0">
              <a:spcBef>
                <a:spcPts val="0"/>
              </a:spcBef>
              <a:spcAft>
                <a:spcPts val="0"/>
              </a:spcAft>
              <a:buNone/>
            </a:pPr>
            <a:endParaRPr sz="2533">
              <a:solidFill>
                <a:srgbClr val="000000"/>
              </a:solidFill>
              <a:latin typeface="Avenir"/>
              <a:ea typeface="Avenir"/>
              <a:cs typeface="Avenir"/>
              <a:sym typeface="Avenir"/>
            </a:endParaRPr>
          </a:p>
        </p:txBody>
      </p:sp>
      <p:sp>
        <p:nvSpPr>
          <p:cNvPr id="50" name="Google Shape;50;p8"/>
          <p:cNvSpPr txBox="1">
            <a:spLocks noGrp="1"/>
          </p:cNvSpPr>
          <p:nvPr>
            <p:ph type="body" idx="2"/>
          </p:nvPr>
        </p:nvSpPr>
        <p:spPr>
          <a:xfrm>
            <a:off x="43114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1" name="Google Shape;51;p8"/>
          <p:cNvSpPr txBox="1">
            <a:spLocks noGrp="1"/>
          </p:cNvSpPr>
          <p:nvPr>
            <p:ph type="body" idx="3"/>
          </p:nvPr>
        </p:nvSpPr>
        <p:spPr>
          <a:xfrm>
            <a:off x="8059200" y="1999867"/>
            <a:ext cx="3569200" cy="1341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52" name="Google Shape;52;p8"/>
          <p:cNvSpPr txBox="1">
            <a:spLocks noGrp="1"/>
          </p:cNvSpPr>
          <p:nvPr>
            <p:ph type="body" idx="4"/>
          </p:nvPr>
        </p:nvSpPr>
        <p:spPr>
          <a:xfrm>
            <a:off x="5780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3" name="Google Shape;53;p8"/>
          <p:cNvSpPr txBox="1">
            <a:spLocks noGrp="1"/>
          </p:cNvSpPr>
          <p:nvPr>
            <p:ph type="body" idx="5"/>
          </p:nvPr>
        </p:nvSpPr>
        <p:spPr>
          <a:xfrm>
            <a:off x="43114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4" name="Google Shape;54;p8"/>
          <p:cNvSpPr txBox="1">
            <a:spLocks noGrp="1"/>
          </p:cNvSpPr>
          <p:nvPr>
            <p:ph type="body" idx="6"/>
          </p:nvPr>
        </p:nvSpPr>
        <p:spPr>
          <a:xfrm>
            <a:off x="8059200" y="1396800"/>
            <a:ext cx="3569200" cy="424400"/>
          </a:xfrm>
          <a:prstGeom prst="rect">
            <a:avLst/>
          </a:prstGeom>
          <a:noFill/>
          <a:ln>
            <a:noFill/>
          </a:ln>
        </p:spPr>
        <p:txBody>
          <a:bodyPr spcFirstLastPara="1" wrap="square" lIns="0" tIns="0" rIns="0" bIns="0" anchor="b" anchorCtr="0">
            <a:noAutofit/>
          </a:bodyPr>
          <a:lstStyle>
            <a:lvl1pPr marL="609585" lvl="0"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1pPr>
            <a:lvl2pPr marL="1219170" lvl="1"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2pPr>
            <a:lvl3pPr marL="1828754" lvl="2"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3pPr>
            <a:lvl4pPr marL="2438339" lvl="3"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4pPr>
            <a:lvl5pPr marL="3047924" lvl="4"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5pPr>
            <a:lvl6pPr marL="3657509" lvl="5"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6pPr>
            <a:lvl7pPr marL="4267093" lvl="6"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7pPr>
            <a:lvl8pPr marL="4876678" lvl="7"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8pPr>
            <a:lvl9pPr marL="5486263" lvl="8" indent="-397923" rtl="0">
              <a:spcBef>
                <a:spcPts val="0"/>
              </a:spcBef>
              <a:spcAft>
                <a:spcPts val="0"/>
              </a:spcAft>
              <a:buClr>
                <a:schemeClr val="accent6"/>
              </a:buClr>
              <a:buSzPts val="1100"/>
              <a:buFont typeface="Manrope SemiBold"/>
              <a:buChar char="■"/>
              <a:defRPr sz="1467">
                <a:solidFill>
                  <a:schemeClr val="accent6"/>
                </a:solidFill>
                <a:latin typeface="Manrope SemiBold"/>
                <a:ea typeface="Manrope SemiBold"/>
                <a:cs typeface="Manrope SemiBold"/>
                <a:sym typeface="Manrope SemiBold"/>
              </a:defRPr>
            </a:lvl9pPr>
          </a:lstStyle>
          <a:p>
            <a:endParaRPr/>
          </a:p>
        </p:txBody>
      </p:sp>
      <p:sp>
        <p:nvSpPr>
          <p:cNvPr id="55" name="Google Shape;55;p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56" name="Google Shape;56;p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3834681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Image with Description Gray ">
  <p:cSld name="Image with Description Gray ">
    <p:spTree>
      <p:nvGrpSpPr>
        <p:cNvPr id="1" name="Shape 57"/>
        <p:cNvGrpSpPr/>
        <p:nvPr/>
      </p:nvGrpSpPr>
      <p:grpSpPr>
        <a:xfrm>
          <a:off x="0" y="0"/>
          <a:ext cx="0" cy="0"/>
          <a:chOff x="0" y="0"/>
          <a:chExt cx="0" cy="0"/>
        </a:xfrm>
      </p:grpSpPr>
      <p:sp>
        <p:nvSpPr>
          <p:cNvPr id="58" name="Google Shape;58;p9"/>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 name="Google Shape;59;p9"/>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0" name="Google Shape;60;p9"/>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1" name="Google Shape;61;p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2" name="Google Shape;62;p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635668824"/>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with Description">
  <p:cSld name="Image with Description">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578000" y="3146867"/>
            <a:ext cx="2847200" cy="2857600"/>
          </a:xfrm>
          <a:prstGeom prst="rect">
            <a:avLst/>
          </a:prstGeom>
          <a:noFill/>
          <a:ln>
            <a:noFill/>
          </a:ln>
        </p:spPr>
        <p:txBody>
          <a:bodyPr spcFirstLastPara="1" wrap="square" lIns="0" tIns="0" rIns="0" bIns="0" anchor="b" anchorCtr="0">
            <a:noAutofit/>
          </a:bodyPr>
          <a:lstStyle>
            <a:lvl1pPr lvl="0" algn="r" rtl="0">
              <a:spcBef>
                <a:spcPts val="0"/>
              </a:spcBef>
              <a:spcAft>
                <a:spcPts val="0"/>
              </a:spcAft>
              <a:buSzPts val="1100"/>
              <a:buFont typeface="Manrope"/>
              <a:buChar char="●"/>
              <a:defRPr sz="1467">
                <a:latin typeface="Manrope"/>
                <a:ea typeface="Manrope"/>
                <a:cs typeface="Manrope"/>
                <a:sym typeface="Manrope"/>
              </a:defRPr>
            </a:lvl1pPr>
            <a:lvl2pPr lvl="1" algn="r" rtl="0">
              <a:spcBef>
                <a:spcPts val="0"/>
              </a:spcBef>
              <a:spcAft>
                <a:spcPts val="0"/>
              </a:spcAft>
              <a:buSzPts val="1100"/>
              <a:buFont typeface="Manrope"/>
              <a:buChar char="○"/>
              <a:defRPr sz="1467">
                <a:latin typeface="Manrope"/>
                <a:ea typeface="Manrope"/>
                <a:cs typeface="Manrope"/>
                <a:sym typeface="Manrope"/>
              </a:defRPr>
            </a:lvl2pPr>
            <a:lvl3pPr lvl="2" algn="r" rtl="0">
              <a:spcBef>
                <a:spcPts val="0"/>
              </a:spcBef>
              <a:spcAft>
                <a:spcPts val="0"/>
              </a:spcAft>
              <a:buSzPts val="1100"/>
              <a:buFont typeface="Manrope"/>
              <a:buChar char="■"/>
              <a:defRPr sz="1467">
                <a:latin typeface="Manrope"/>
                <a:ea typeface="Manrope"/>
                <a:cs typeface="Manrope"/>
                <a:sym typeface="Manrope"/>
              </a:defRPr>
            </a:lvl3pPr>
            <a:lvl4pPr lvl="3" algn="r" rtl="0">
              <a:spcBef>
                <a:spcPts val="0"/>
              </a:spcBef>
              <a:spcAft>
                <a:spcPts val="0"/>
              </a:spcAft>
              <a:buSzPts val="1100"/>
              <a:buFont typeface="Manrope"/>
              <a:buChar char="●"/>
              <a:defRPr sz="1467">
                <a:latin typeface="Manrope"/>
                <a:ea typeface="Manrope"/>
                <a:cs typeface="Manrope"/>
                <a:sym typeface="Manrope"/>
              </a:defRPr>
            </a:lvl4pPr>
            <a:lvl5pPr lvl="4" algn="r" rtl="0">
              <a:spcBef>
                <a:spcPts val="0"/>
              </a:spcBef>
              <a:spcAft>
                <a:spcPts val="0"/>
              </a:spcAft>
              <a:buSzPts val="1100"/>
              <a:buFont typeface="Manrope"/>
              <a:buChar char="○"/>
              <a:defRPr sz="1467">
                <a:latin typeface="Manrope"/>
                <a:ea typeface="Manrope"/>
                <a:cs typeface="Manrope"/>
                <a:sym typeface="Manrope"/>
              </a:defRPr>
            </a:lvl5pPr>
            <a:lvl6pPr lvl="5" algn="r" rtl="0">
              <a:spcBef>
                <a:spcPts val="0"/>
              </a:spcBef>
              <a:spcAft>
                <a:spcPts val="0"/>
              </a:spcAft>
              <a:buSzPts val="1100"/>
              <a:buFont typeface="Manrope"/>
              <a:buChar char="■"/>
              <a:defRPr sz="1467">
                <a:latin typeface="Manrope"/>
                <a:ea typeface="Manrope"/>
                <a:cs typeface="Manrope"/>
                <a:sym typeface="Manrope"/>
              </a:defRPr>
            </a:lvl6pPr>
            <a:lvl7pPr lvl="6" algn="r" rtl="0">
              <a:spcBef>
                <a:spcPts val="0"/>
              </a:spcBef>
              <a:spcAft>
                <a:spcPts val="0"/>
              </a:spcAft>
              <a:buSzPts val="1100"/>
              <a:buFont typeface="Manrope"/>
              <a:buChar char="●"/>
              <a:defRPr sz="1467">
                <a:latin typeface="Manrope"/>
                <a:ea typeface="Manrope"/>
                <a:cs typeface="Manrope"/>
                <a:sym typeface="Manrope"/>
              </a:defRPr>
            </a:lvl7pPr>
            <a:lvl8pPr lvl="7" algn="r" rtl="0">
              <a:spcBef>
                <a:spcPts val="0"/>
              </a:spcBef>
              <a:spcAft>
                <a:spcPts val="0"/>
              </a:spcAft>
              <a:buSzPts val="1100"/>
              <a:buFont typeface="Manrope"/>
              <a:buChar char="○"/>
              <a:defRPr sz="1467">
                <a:latin typeface="Manrope"/>
                <a:ea typeface="Manrope"/>
                <a:cs typeface="Manrope"/>
                <a:sym typeface="Manrope"/>
              </a:defRPr>
            </a:lvl8pPr>
            <a:lvl9pPr lvl="8"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65" name="Google Shape;65;p10"/>
          <p:cNvSpPr/>
          <p:nvPr/>
        </p:nvSpPr>
        <p:spPr>
          <a:xfrm>
            <a:off x="3586867" y="290500"/>
            <a:ext cx="24400" cy="6294800"/>
          </a:xfrm>
          <a:prstGeom prst="rect">
            <a:avLst/>
          </a:prstGeom>
          <a:gradFill>
            <a:gsLst>
              <a:gs pos="0">
                <a:schemeClr val="lt2"/>
              </a:gs>
              <a:gs pos="100000">
                <a:schemeClr val="dk2"/>
              </a:gs>
            </a:gsLst>
            <a:lin ang="8099331"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6" name="Google Shape;66;p10"/>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67" name="Google Shape;67;p10"/>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306471478"/>
      </p:ext>
    </p:extLst>
  </p:cSld>
  <p:clrMapOvr>
    <a:masterClrMapping/>
  </p:clrMapOvr>
  <p:extLst>
    <p:ext uri="{DCECCB84-F9BA-43D5-87BE-67443E8EF086}">
      <p15:sldGuideLst xmlns:p15="http://schemas.microsoft.com/office/powerpoint/2012/main">
        <p15:guide id="1" pos="2000">
          <p15:clr>
            <a:srgbClr val="FA7B17"/>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Gray">
  <p:cSld name="Title and Body Gray">
    <p:spTree>
      <p:nvGrpSpPr>
        <p:cNvPr id="1" name="Shape 68"/>
        <p:cNvGrpSpPr/>
        <p:nvPr/>
      </p:nvGrpSpPr>
      <p:grpSpPr>
        <a:xfrm>
          <a:off x="0" y="0"/>
          <a:ext cx="0" cy="0"/>
          <a:chOff x="0" y="0"/>
          <a:chExt cx="0" cy="0"/>
        </a:xfrm>
      </p:grpSpPr>
      <p:sp>
        <p:nvSpPr>
          <p:cNvPr id="69" name="Google Shape;69;p11"/>
          <p:cNvSpPr/>
          <p:nvPr/>
        </p:nvSpPr>
        <p:spPr>
          <a:xfrm>
            <a:off x="67" y="0"/>
            <a:ext cx="121920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0" name="Google Shape;70;p11"/>
          <p:cNvSpPr txBox="1">
            <a:spLocks noGrp="1"/>
          </p:cNvSpPr>
          <p:nvPr>
            <p:ph type="title"/>
          </p:nvPr>
        </p:nvSpPr>
        <p:spPr>
          <a:xfrm>
            <a:off x="578000" y="487600"/>
            <a:ext cx="11050400" cy="4244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71" name="Google Shape;71;p11"/>
          <p:cNvSpPr txBox="1">
            <a:spLocks noGrp="1"/>
          </p:cNvSpPr>
          <p:nvPr>
            <p:ph type="body" idx="1"/>
          </p:nvPr>
        </p:nvSpPr>
        <p:spPr>
          <a:xfrm>
            <a:off x="578000" y="1999867"/>
            <a:ext cx="5439600" cy="43652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2" name="Google Shape;72;p11"/>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73" name="Google Shape;73;p11"/>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8458252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Gray Split 1/2 Gray">
  <p:cSld name="Gray Split 1/2 Gray">
    <p:spTree>
      <p:nvGrpSpPr>
        <p:cNvPr id="1" name="Shape 74"/>
        <p:cNvGrpSpPr/>
        <p:nvPr/>
      </p:nvGrpSpPr>
      <p:grpSpPr>
        <a:xfrm>
          <a:off x="0" y="0"/>
          <a:ext cx="0" cy="0"/>
          <a:chOff x="0" y="0"/>
          <a:chExt cx="0" cy="0"/>
        </a:xfrm>
      </p:grpSpPr>
      <p:sp>
        <p:nvSpPr>
          <p:cNvPr id="75" name="Google Shape;75;p12"/>
          <p:cNvSpPr/>
          <p:nvPr/>
        </p:nvSpPr>
        <p:spPr>
          <a:xfrm>
            <a:off x="6105667" y="0"/>
            <a:ext cx="60864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76" name="Google Shape;76;p12"/>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77" name="Google Shape;77;p12"/>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Medium"/>
              <a:buChar char="○"/>
              <a:defRPr sz="3200">
                <a:latin typeface="Manrope Medium"/>
                <a:ea typeface="Manrope Medium"/>
                <a:cs typeface="Manrope Medium"/>
                <a:sym typeface="Manrope Medium"/>
              </a:defRPr>
            </a:lvl2pPr>
            <a:lvl3pPr lvl="2" rtl="0">
              <a:spcBef>
                <a:spcPts val="0"/>
              </a:spcBef>
              <a:spcAft>
                <a:spcPts val="0"/>
              </a:spcAft>
              <a:buSzPts val="2400"/>
              <a:buFont typeface="Manrope Medium"/>
              <a:buChar char="■"/>
              <a:defRPr sz="3200">
                <a:latin typeface="Manrope Medium"/>
                <a:ea typeface="Manrope Medium"/>
                <a:cs typeface="Manrope Medium"/>
                <a:sym typeface="Manrope Medium"/>
              </a:defRPr>
            </a:lvl3pPr>
            <a:lvl4pPr lvl="3" rtl="0">
              <a:spcBef>
                <a:spcPts val="0"/>
              </a:spcBef>
              <a:spcAft>
                <a:spcPts val="0"/>
              </a:spcAft>
              <a:buSzPts val="2400"/>
              <a:buFont typeface="Manrope Medium"/>
              <a:buChar char="●"/>
              <a:defRPr sz="3200">
                <a:latin typeface="Manrope Medium"/>
                <a:ea typeface="Manrope Medium"/>
                <a:cs typeface="Manrope Medium"/>
                <a:sym typeface="Manrope Medium"/>
              </a:defRPr>
            </a:lvl4pPr>
            <a:lvl5pPr lvl="4" rtl="0">
              <a:spcBef>
                <a:spcPts val="0"/>
              </a:spcBef>
              <a:spcAft>
                <a:spcPts val="0"/>
              </a:spcAft>
              <a:buSzPts val="2400"/>
              <a:buFont typeface="Manrope Medium"/>
              <a:buChar char="○"/>
              <a:defRPr sz="3200">
                <a:latin typeface="Manrope Medium"/>
                <a:ea typeface="Manrope Medium"/>
                <a:cs typeface="Manrope Medium"/>
                <a:sym typeface="Manrope Medium"/>
              </a:defRPr>
            </a:lvl5pPr>
            <a:lvl6pPr lvl="5" rtl="0">
              <a:spcBef>
                <a:spcPts val="0"/>
              </a:spcBef>
              <a:spcAft>
                <a:spcPts val="0"/>
              </a:spcAft>
              <a:buSzPts val="2400"/>
              <a:buFont typeface="Manrope Medium"/>
              <a:buChar char="■"/>
              <a:defRPr sz="3200">
                <a:latin typeface="Manrope Medium"/>
                <a:ea typeface="Manrope Medium"/>
                <a:cs typeface="Manrope Medium"/>
                <a:sym typeface="Manrope Medium"/>
              </a:defRPr>
            </a:lvl6pPr>
            <a:lvl7pPr lvl="6" rtl="0">
              <a:spcBef>
                <a:spcPts val="0"/>
              </a:spcBef>
              <a:spcAft>
                <a:spcPts val="0"/>
              </a:spcAft>
              <a:buSzPts val="2400"/>
              <a:buFont typeface="Manrope Medium"/>
              <a:buChar char="●"/>
              <a:defRPr sz="3200">
                <a:latin typeface="Manrope Medium"/>
                <a:ea typeface="Manrope Medium"/>
                <a:cs typeface="Manrope Medium"/>
                <a:sym typeface="Manrope Medium"/>
              </a:defRPr>
            </a:lvl7pPr>
            <a:lvl8pPr lvl="7" rtl="0">
              <a:spcBef>
                <a:spcPts val="0"/>
              </a:spcBef>
              <a:spcAft>
                <a:spcPts val="0"/>
              </a:spcAft>
              <a:buSzPts val="2400"/>
              <a:buFont typeface="Manrope Medium"/>
              <a:buChar char="○"/>
              <a:defRPr sz="3200">
                <a:latin typeface="Manrope Medium"/>
                <a:ea typeface="Manrope Medium"/>
                <a:cs typeface="Manrope Medium"/>
                <a:sym typeface="Manrope Medium"/>
              </a:defRPr>
            </a:lvl8pPr>
            <a:lvl9pPr lvl="8" rtl="0">
              <a:spcBef>
                <a:spcPts val="0"/>
              </a:spcBef>
              <a:spcAft>
                <a:spcPts val="0"/>
              </a:spcAft>
              <a:buSzPts val="2400"/>
              <a:buFont typeface="Manrope Medium"/>
              <a:buChar char="■"/>
              <a:defRPr sz="3200">
                <a:latin typeface="Manrope Medium"/>
                <a:ea typeface="Manrope Medium"/>
                <a:cs typeface="Manrope Medium"/>
                <a:sym typeface="Manrope Medium"/>
              </a:defRPr>
            </a:lvl9pPr>
          </a:lstStyle>
          <a:p>
            <a:endParaRPr/>
          </a:p>
        </p:txBody>
      </p:sp>
      <p:sp>
        <p:nvSpPr>
          <p:cNvPr id="78" name="Google Shape;78;p12"/>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79" name="Google Shape;79;p12"/>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0" name="Google Shape;80;p12"/>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21167876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plit 1/2 Reverse Gray">
  <p:cSld name="Split 1/2 Reverse Gray">
    <p:spTree>
      <p:nvGrpSpPr>
        <p:cNvPr id="1" name="Shape 81"/>
        <p:cNvGrpSpPr/>
        <p:nvPr/>
      </p:nvGrpSpPr>
      <p:grpSpPr>
        <a:xfrm>
          <a:off x="0" y="0"/>
          <a:ext cx="0" cy="0"/>
          <a:chOff x="0" y="0"/>
          <a:chExt cx="0" cy="0"/>
        </a:xfrm>
      </p:grpSpPr>
      <p:sp>
        <p:nvSpPr>
          <p:cNvPr id="82" name="Google Shape;82;p13"/>
          <p:cNvSpPr/>
          <p:nvPr/>
        </p:nvSpPr>
        <p:spPr>
          <a:xfrm rot="10800000">
            <a:off x="0" y="0"/>
            <a:ext cx="61056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3" name="Google Shape;83;p13"/>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SzPts val="2400"/>
              <a:buFont typeface="Manrope"/>
              <a:buChar char="○"/>
              <a:defRPr sz="3200" b="1">
                <a:latin typeface="Manrope"/>
                <a:ea typeface="Manrope"/>
                <a:cs typeface="Manrope"/>
                <a:sym typeface="Manrope"/>
              </a:defRPr>
            </a:lvl2pPr>
            <a:lvl3pPr lvl="2" rtl="0">
              <a:spcBef>
                <a:spcPts val="0"/>
              </a:spcBef>
              <a:spcAft>
                <a:spcPts val="0"/>
              </a:spcAft>
              <a:buSzPts val="2400"/>
              <a:buFont typeface="Manrope"/>
              <a:buChar char="■"/>
              <a:defRPr sz="3200" b="1">
                <a:latin typeface="Manrope"/>
                <a:ea typeface="Manrope"/>
                <a:cs typeface="Manrope"/>
                <a:sym typeface="Manrope"/>
              </a:defRPr>
            </a:lvl3pPr>
            <a:lvl4pPr lvl="3" rtl="0">
              <a:spcBef>
                <a:spcPts val="0"/>
              </a:spcBef>
              <a:spcAft>
                <a:spcPts val="0"/>
              </a:spcAft>
              <a:buSzPts val="2400"/>
              <a:buFont typeface="Manrope"/>
              <a:buChar char="●"/>
              <a:defRPr sz="3200" b="1">
                <a:latin typeface="Manrope"/>
                <a:ea typeface="Manrope"/>
                <a:cs typeface="Manrope"/>
                <a:sym typeface="Manrope"/>
              </a:defRPr>
            </a:lvl4pPr>
            <a:lvl5pPr lvl="4" rtl="0">
              <a:spcBef>
                <a:spcPts val="0"/>
              </a:spcBef>
              <a:spcAft>
                <a:spcPts val="0"/>
              </a:spcAft>
              <a:buSzPts val="2400"/>
              <a:buFont typeface="Manrope"/>
              <a:buChar char="○"/>
              <a:defRPr sz="3200" b="1">
                <a:latin typeface="Manrope"/>
                <a:ea typeface="Manrope"/>
                <a:cs typeface="Manrope"/>
                <a:sym typeface="Manrope"/>
              </a:defRPr>
            </a:lvl5pPr>
            <a:lvl6pPr lvl="5" rtl="0">
              <a:spcBef>
                <a:spcPts val="0"/>
              </a:spcBef>
              <a:spcAft>
                <a:spcPts val="0"/>
              </a:spcAft>
              <a:buSzPts val="2400"/>
              <a:buFont typeface="Manrope"/>
              <a:buChar char="■"/>
              <a:defRPr sz="3200" b="1">
                <a:latin typeface="Manrope"/>
                <a:ea typeface="Manrope"/>
                <a:cs typeface="Manrope"/>
                <a:sym typeface="Manrope"/>
              </a:defRPr>
            </a:lvl6pPr>
            <a:lvl7pPr lvl="6" rtl="0">
              <a:spcBef>
                <a:spcPts val="0"/>
              </a:spcBef>
              <a:spcAft>
                <a:spcPts val="0"/>
              </a:spcAft>
              <a:buSzPts val="2400"/>
              <a:buFont typeface="Manrope"/>
              <a:buChar char="●"/>
              <a:defRPr sz="3200" b="1">
                <a:latin typeface="Manrope"/>
                <a:ea typeface="Manrope"/>
                <a:cs typeface="Manrope"/>
                <a:sym typeface="Manrope"/>
              </a:defRPr>
            </a:lvl7pPr>
            <a:lvl8pPr lvl="7" rtl="0">
              <a:spcBef>
                <a:spcPts val="0"/>
              </a:spcBef>
              <a:spcAft>
                <a:spcPts val="0"/>
              </a:spcAft>
              <a:buSzPts val="2400"/>
              <a:buFont typeface="Manrope"/>
              <a:buChar char="○"/>
              <a:defRPr sz="3200" b="1">
                <a:latin typeface="Manrope"/>
                <a:ea typeface="Manrope"/>
                <a:cs typeface="Manrope"/>
                <a:sym typeface="Manrope"/>
              </a:defRPr>
            </a:lvl8pPr>
            <a:lvl9pPr lvl="8" rtl="0">
              <a:spcBef>
                <a:spcPts val="0"/>
              </a:spcBef>
              <a:spcAft>
                <a:spcPts val="0"/>
              </a:spcAft>
              <a:buSzPts val="2400"/>
              <a:buFont typeface="Manrope"/>
              <a:buChar char="■"/>
              <a:defRPr sz="3200" b="1">
                <a:latin typeface="Manrope"/>
                <a:ea typeface="Manrope"/>
                <a:cs typeface="Manrope"/>
                <a:sym typeface="Manrope"/>
              </a:defRPr>
            </a:lvl9pPr>
          </a:lstStyle>
          <a:p>
            <a:endParaRPr/>
          </a:p>
        </p:txBody>
      </p:sp>
      <p:sp>
        <p:nvSpPr>
          <p:cNvPr id="84" name="Google Shape;84;p13"/>
          <p:cNvSpPr txBox="1">
            <a:spLocks noGrp="1"/>
          </p:cNvSpPr>
          <p:nvPr>
            <p:ph type="title" idx="2"/>
          </p:nvPr>
        </p:nvSpPr>
        <p:spPr>
          <a:xfrm>
            <a:off x="63604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85" name="Google Shape;85;p13"/>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86" name="Google Shape;86;p13"/>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4068576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plit 1/2 Reverse Dark">
  <p:cSld name="Split 1/2 Reverse Dark">
    <p:spTree>
      <p:nvGrpSpPr>
        <p:cNvPr id="1" name="Shape 87"/>
        <p:cNvGrpSpPr/>
        <p:nvPr/>
      </p:nvGrpSpPr>
      <p:grpSpPr>
        <a:xfrm>
          <a:off x="0" y="0"/>
          <a:ext cx="0" cy="0"/>
          <a:chOff x="0" y="0"/>
          <a:chExt cx="0" cy="0"/>
        </a:xfrm>
      </p:grpSpPr>
      <p:sp>
        <p:nvSpPr>
          <p:cNvPr id="88" name="Google Shape;88;p14"/>
          <p:cNvSpPr/>
          <p:nvPr/>
        </p:nvSpPr>
        <p:spPr>
          <a:xfrm>
            <a:off x="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9" name="Google Shape;89;p14"/>
          <p:cNvSpPr txBox="1">
            <a:spLocks noGrp="1"/>
          </p:cNvSpPr>
          <p:nvPr>
            <p:ph type="title"/>
          </p:nvPr>
        </p:nvSpPr>
        <p:spPr>
          <a:xfrm>
            <a:off x="63604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90" name="Google Shape;90;p14"/>
          <p:cNvSpPr txBox="1">
            <a:spLocks noGrp="1"/>
          </p:cNvSpPr>
          <p:nvPr>
            <p:ph type="title" idx="2"/>
          </p:nvPr>
        </p:nvSpPr>
        <p:spPr>
          <a:xfrm>
            <a:off x="6360400" y="3652300"/>
            <a:ext cx="5268000" cy="1202800"/>
          </a:xfrm>
          <a:prstGeom prst="rect">
            <a:avLst/>
          </a:prstGeom>
          <a:noFill/>
          <a:ln>
            <a:noFill/>
          </a:ln>
        </p:spPr>
        <p:txBody>
          <a:bodyPr spcFirstLastPara="1" wrap="square" lIns="0" tIns="0" rIns="0" bIns="0" anchor="b"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1" name="Google Shape;91;p14"/>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2" name="Google Shape;92;p14"/>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8315378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plit 2/3 Gray">
  <p:cSld name="Split 2/3 Gray">
    <p:spTree>
      <p:nvGrpSpPr>
        <p:cNvPr id="1" name="Shape 93"/>
        <p:cNvGrpSpPr/>
        <p:nvPr/>
      </p:nvGrpSpPr>
      <p:grpSpPr>
        <a:xfrm>
          <a:off x="0" y="0"/>
          <a:ext cx="0" cy="0"/>
          <a:chOff x="0" y="0"/>
          <a:chExt cx="0" cy="0"/>
        </a:xfrm>
      </p:grpSpPr>
      <p:sp>
        <p:nvSpPr>
          <p:cNvPr id="94" name="Google Shape;94;p15"/>
          <p:cNvSpPr/>
          <p:nvPr/>
        </p:nvSpPr>
        <p:spPr>
          <a:xfrm>
            <a:off x="4241267" y="0"/>
            <a:ext cx="7950800" cy="6858000"/>
          </a:xfrm>
          <a:prstGeom prst="rect">
            <a:avLst/>
          </a:prstGeom>
          <a:gradFill>
            <a:gsLst>
              <a:gs pos="0">
                <a:schemeClr val="lt1"/>
              </a:gs>
              <a:gs pos="100000">
                <a:schemeClr val="lt2"/>
              </a:gs>
            </a:gsLst>
            <a:lin ang="8100019"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5" name="Google Shape;95;p15"/>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2pPr>
            <a:lvl3pPr lvl="2"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3pPr>
            <a:lvl4pPr lvl="3"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4pPr>
            <a:lvl5pPr lvl="4"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5pPr>
            <a:lvl6pPr lvl="5"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6pPr>
            <a:lvl7pPr lvl="6"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7pPr>
            <a:lvl8pPr lvl="7"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8pPr>
            <a:lvl9pPr lvl="8" rtl="0">
              <a:spcBef>
                <a:spcPts val="0"/>
              </a:spcBef>
              <a:spcAft>
                <a:spcPts val="0"/>
              </a:spcAft>
              <a:buClr>
                <a:schemeClr val="accent6"/>
              </a:buClr>
              <a:buSzPts val="2400"/>
              <a:buFont typeface="Manrope SemiBold"/>
              <a:buChar char="■"/>
              <a:defRPr sz="3200">
                <a:solidFill>
                  <a:schemeClr val="accent6"/>
                </a:solidFill>
                <a:latin typeface="Manrope SemiBold"/>
                <a:ea typeface="Manrope SemiBold"/>
                <a:cs typeface="Manrope SemiBold"/>
                <a:sym typeface="Manrope SemiBold"/>
              </a:defRPr>
            </a:lvl9pPr>
          </a:lstStyle>
          <a:p>
            <a:endParaRPr/>
          </a:p>
        </p:txBody>
      </p:sp>
      <p:sp>
        <p:nvSpPr>
          <p:cNvPr id="96" name="Google Shape;96;p15"/>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97" name="Google Shape;97;p15"/>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SzPts val="1100"/>
              <a:buFont typeface="Manrope"/>
              <a:buChar char="●"/>
              <a:defRPr sz="1467">
                <a:latin typeface="Manrope"/>
                <a:ea typeface="Manrope"/>
                <a:cs typeface="Manrope"/>
                <a:sym typeface="Manrope"/>
              </a:defRPr>
            </a:lvl1pPr>
            <a:lvl2pPr marL="1219170" lvl="1" indent="-397923" rtl="0">
              <a:spcBef>
                <a:spcPts val="0"/>
              </a:spcBef>
              <a:spcAft>
                <a:spcPts val="0"/>
              </a:spcAft>
              <a:buSzPts val="1100"/>
              <a:buFont typeface="Manrope"/>
              <a:buChar char="○"/>
              <a:defRPr sz="1467">
                <a:latin typeface="Manrope"/>
                <a:ea typeface="Manrope"/>
                <a:cs typeface="Manrope"/>
                <a:sym typeface="Manrope"/>
              </a:defRPr>
            </a:lvl2pPr>
            <a:lvl3pPr marL="1828754" lvl="2" indent="-397923" rtl="0">
              <a:spcBef>
                <a:spcPts val="0"/>
              </a:spcBef>
              <a:spcAft>
                <a:spcPts val="0"/>
              </a:spcAft>
              <a:buSzPts val="1100"/>
              <a:buFont typeface="Manrope"/>
              <a:buChar char="■"/>
              <a:defRPr sz="1467">
                <a:latin typeface="Manrope"/>
                <a:ea typeface="Manrope"/>
                <a:cs typeface="Manrope"/>
                <a:sym typeface="Manrope"/>
              </a:defRPr>
            </a:lvl3pPr>
            <a:lvl4pPr marL="2438339" lvl="3" indent="-397923" rtl="0">
              <a:spcBef>
                <a:spcPts val="0"/>
              </a:spcBef>
              <a:spcAft>
                <a:spcPts val="0"/>
              </a:spcAft>
              <a:buSzPts val="1100"/>
              <a:buFont typeface="Manrope"/>
              <a:buChar char="●"/>
              <a:defRPr sz="1467">
                <a:latin typeface="Manrope"/>
                <a:ea typeface="Manrope"/>
                <a:cs typeface="Manrope"/>
                <a:sym typeface="Manrope"/>
              </a:defRPr>
            </a:lvl4pPr>
            <a:lvl5pPr marL="3047924" lvl="4" indent="-397923" rtl="0">
              <a:spcBef>
                <a:spcPts val="0"/>
              </a:spcBef>
              <a:spcAft>
                <a:spcPts val="0"/>
              </a:spcAft>
              <a:buSzPts val="1100"/>
              <a:buFont typeface="Manrope"/>
              <a:buChar char="○"/>
              <a:defRPr sz="1467">
                <a:latin typeface="Manrope"/>
                <a:ea typeface="Manrope"/>
                <a:cs typeface="Manrope"/>
                <a:sym typeface="Manrope"/>
              </a:defRPr>
            </a:lvl5pPr>
            <a:lvl6pPr marL="3657509" lvl="5" indent="-397923" rtl="0">
              <a:spcBef>
                <a:spcPts val="0"/>
              </a:spcBef>
              <a:spcAft>
                <a:spcPts val="0"/>
              </a:spcAft>
              <a:buSzPts val="1100"/>
              <a:buFont typeface="Manrope"/>
              <a:buChar char="■"/>
              <a:defRPr sz="1467">
                <a:latin typeface="Manrope"/>
                <a:ea typeface="Manrope"/>
                <a:cs typeface="Manrope"/>
                <a:sym typeface="Manrope"/>
              </a:defRPr>
            </a:lvl6pPr>
            <a:lvl7pPr marL="4267093" lvl="6" indent="-397923" rtl="0">
              <a:spcBef>
                <a:spcPts val="0"/>
              </a:spcBef>
              <a:spcAft>
                <a:spcPts val="0"/>
              </a:spcAft>
              <a:buSzPts val="1100"/>
              <a:buFont typeface="Manrope"/>
              <a:buChar char="●"/>
              <a:defRPr sz="1467">
                <a:latin typeface="Manrope"/>
                <a:ea typeface="Manrope"/>
                <a:cs typeface="Manrope"/>
                <a:sym typeface="Manrope"/>
              </a:defRPr>
            </a:lvl7pPr>
            <a:lvl8pPr marL="4876678" lvl="7" indent="-397923" rtl="0">
              <a:spcBef>
                <a:spcPts val="0"/>
              </a:spcBef>
              <a:spcAft>
                <a:spcPts val="0"/>
              </a:spcAft>
              <a:buSzPts val="1100"/>
              <a:buFont typeface="Manrope"/>
              <a:buChar char="○"/>
              <a:defRPr sz="1467">
                <a:latin typeface="Manrope"/>
                <a:ea typeface="Manrope"/>
                <a:cs typeface="Manrope"/>
                <a:sym typeface="Manrope"/>
              </a:defRPr>
            </a:lvl8pPr>
            <a:lvl9pPr marL="5486263" lvl="8" indent="-397923"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98" name="Google Shape;98;p15"/>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99" name="Google Shape;99;p15"/>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31402947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Highlight">
  <p:cSld name="Highlight">
    <p:bg>
      <p:bgPr>
        <a:noFill/>
        <a:effectLst/>
      </p:bgPr>
    </p:bg>
    <p:spTree>
      <p:nvGrpSpPr>
        <p:cNvPr id="1" name="Shape 100"/>
        <p:cNvGrpSpPr/>
        <p:nvPr/>
      </p:nvGrpSpPr>
      <p:grpSpPr>
        <a:xfrm>
          <a:off x="0" y="0"/>
          <a:ext cx="0" cy="0"/>
          <a:chOff x="0" y="0"/>
          <a:chExt cx="0" cy="0"/>
        </a:xfrm>
      </p:grpSpPr>
      <p:sp>
        <p:nvSpPr>
          <p:cNvPr id="101" name="Google Shape;101;p16"/>
          <p:cNvSpPr/>
          <p:nvPr/>
        </p:nvSpPr>
        <p:spPr>
          <a:xfrm>
            <a:off x="2277067" y="1999867"/>
            <a:ext cx="7481200" cy="1340800"/>
          </a:xfrm>
          <a:prstGeom prst="roundRect">
            <a:avLst>
              <a:gd name="adj" fmla="val 6712"/>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2" name="Google Shape;102;p16"/>
          <p:cNvSpPr txBox="1">
            <a:spLocks noGrp="1"/>
          </p:cNvSpPr>
          <p:nvPr>
            <p:ph type="title"/>
          </p:nvPr>
        </p:nvSpPr>
        <p:spPr>
          <a:xfrm>
            <a:off x="2496800" y="2127667"/>
            <a:ext cx="7198400" cy="11080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1pPr>
            <a:lvl2pPr lvl="1"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2pPr>
            <a:lvl3pPr lvl="2"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3pPr>
            <a:lvl4pPr lvl="3"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4pPr>
            <a:lvl5pPr lvl="4"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5pPr>
            <a:lvl6pPr lvl="5"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6pPr>
            <a:lvl7pPr lvl="6"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7pPr>
            <a:lvl8pPr lvl="7"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8pPr>
            <a:lvl9pPr lvl="8" rtl="0">
              <a:spcBef>
                <a:spcPts val="0"/>
              </a:spcBef>
              <a:spcAft>
                <a:spcPts val="0"/>
              </a:spcAft>
              <a:buClr>
                <a:srgbClr val="FFFFFF"/>
              </a:buClr>
              <a:buSzPts val="2400"/>
              <a:buFont typeface="Manrope Medium"/>
              <a:buNone/>
              <a:defRPr sz="3200">
                <a:solidFill>
                  <a:srgbClr val="FFFFFF"/>
                </a:solidFill>
                <a:latin typeface="Manrope Medium"/>
                <a:ea typeface="Manrope Medium"/>
                <a:cs typeface="Manrope Medium"/>
                <a:sym typeface="Manrope Medium"/>
              </a:defRPr>
            </a:lvl9pPr>
          </a:lstStyle>
          <a:p>
            <a:endParaRPr/>
          </a:p>
        </p:txBody>
      </p:sp>
      <p:sp>
        <p:nvSpPr>
          <p:cNvPr id="103" name="Google Shape;103;p16"/>
          <p:cNvSpPr txBox="1">
            <a:spLocks noGrp="1"/>
          </p:cNvSpPr>
          <p:nvPr>
            <p:ph type="body" idx="1"/>
          </p:nvPr>
        </p:nvSpPr>
        <p:spPr>
          <a:xfrm>
            <a:off x="2445800" y="3514400"/>
            <a:ext cx="7312400" cy="1340800"/>
          </a:xfrm>
          <a:prstGeom prst="rect">
            <a:avLst/>
          </a:prstGeom>
          <a:noFill/>
          <a:ln>
            <a:noFill/>
          </a:ln>
        </p:spPr>
        <p:txBody>
          <a:bodyPr spcFirstLastPara="1" wrap="square" lIns="0" tIns="0" rIns="0" bIns="0" anchor="ctr" anchorCtr="0">
            <a:noAutofit/>
          </a:bodyPr>
          <a:lstStyle>
            <a:lvl1pPr marL="609585" lvl="0" indent="-397923" algn="ctr" rtl="0">
              <a:spcBef>
                <a:spcPts val="0"/>
              </a:spcBef>
              <a:spcAft>
                <a:spcPts val="0"/>
              </a:spcAft>
              <a:buSzPts val="1100"/>
              <a:buFont typeface="Manrope"/>
              <a:buChar char="●"/>
              <a:defRPr sz="1467">
                <a:latin typeface="Manrope"/>
                <a:ea typeface="Manrope"/>
                <a:cs typeface="Manrope"/>
                <a:sym typeface="Manrope"/>
              </a:defRPr>
            </a:lvl1pPr>
            <a:lvl2pPr marL="1219170" lvl="1" indent="-397923" algn="ctr" rtl="0">
              <a:spcBef>
                <a:spcPts val="0"/>
              </a:spcBef>
              <a:spcAft>
                <a:spcPts val="0"/>
              </a:spcAft>
              <a:buSzPts val="1100"/>
              <a:buFont typeface="Manrope"/>
              <a:buChar char="○"/>
              <a:defRPr sz="1467">
                <a:latin typeface="Manrope"/>
                <a:ea typeface="Manrope"/>
                <a:cs typeface="Manrope"/>
                <a:sym typeface="Manrope"/>
              </a:defRPr>
            </a:lvl2pPr>
            <a:lvl3pPr marL="1828754" lvl="2" indent="-397923" algn="ctr" rtl="0">
              <a:spcBef>
                <a:spcPts val="0"/>
              </a:spcBef>
              <a:spcAft>
                <a:spcPts val="0"/>
              </a:spcAft>
              <a:buSzPts val="1100"/>
              <a:buFont typeface="Manrope"/>
              <a:buChar char="■"/>
              <a:defRPr sz="1467">
                <a:latin typeface="Manrope"/>
                <a:ea typeface="Manrope"/>
                <a:cs typeface="Manrope"/>
                <a:sym typeface="Manrope"/>
              </a:defRPr>
            </a:lvl3pPr>
            <a:lvl4pPr marL="2438339" lvl="3" indent="-397923" algn="ctr" rtl="0">
              <a:spcBef>
                <a:spcPts val="0"/>
              </a:spcBef>
              <a:spcAft>
                <a:spcPts val="0"/>
              </a:spcAft>
              <a:buSzPts val="1100"/>
              <a:buFont typeface="Manrope"/>
              <a:buChar char="●"/>
              <a:defRPr sz="1467">
                <a:latin typeface="Manrope"/>
                <a:ea typeface="Manrope"/>
                <a:cs typeface="Manrope"/>
                <a:sym typeface="Manrope"/>
              </a:defRPr>
            </a:lvl4pPr>
            <a:lvl5pPr marL="3047924" lvl="4" indent="-397923" algn="ctr" rtl="0">
              <a:spcBef>
                <a:spcPts val="0"/>
              </a:spcBef>
              <a:spcAft>
                <a:spcPts val="0"/>
              </a:spcAft>
              <a:buSzPts val="1100"/>
              <a:buFont typeface="Manrope"/>
              <a:buChar char="○"/>
              <a:defRPr sz="1467">
                <a:latin typeface="Manrope"/>
                <a:ea typeface="Manrope"/>
                <a:cs typeface="Manrope"/>
                <a:sym typeface="Manrope"/>
              </a:defRPr>
            </a:lvl5pPr>
            <a:lvl6pPr marL="3657509" lvl="5" indent="-397923" algn="ctr" rtl="0">
              <a:spcBef>
                <a:spcPts val="0"/>
              </a:spcBef>
              <a:spcAft>
                <a:spcPts val="0"/>
              </a:spcAft>
              <a:buSzPts val="1100"/>
              <a:buFont typeface="Manrope"/>
              <a:buChar char="■"/>
              <a:defRPr sz="1467">
                <a:latin typeface="Manrope"/>
                <a:ea typeface="Manrope"/>
                <a:cs typeface="Manrope"/>
                <a:sym typeface="Manrope"/>
              </a:defRPr>
            </a:lvl6pPr>
            <a:lvl7pPr marL="4267093" lvl="6" indent="-397923" algn="ctr" rtl="0">
              <a:spcBef>
                <a:spcPts val="0"/>
              </a:spcBef>
              <a:spcAft>
                <a:spcPts val="0"/>
              </a:spcAft>
              <a:buSzPts val="1100"/>
              <a:buFont typeface="Manrope"/>
              <a:buChar char="●"/>
              <a:defRPr sz="1467">
                <a:latin typeface="Manrope"/>
                <a:ea typeface="Manrope"/>
                <a:cs typeface="Manrope"/>
                <a:sym typeface="Manrope"/>
              </a:defRPr>
            </a:lvl7pPr>
            <a:lvl8pPr marL="4876678" lvl="7" indent="-397923" algn="ctr" rtl="0">
              <a:spcBef>
                <a:spcPts val="0"/>
              </a:spcBef>
              <a:spcAft>
                <a:spcPts val="0"/>
              </a:spcAft>
              <a:buSzPts val="1100"/>
              <a:buFont typeface="Manrope"/>
              <a:buChar char="○"/>
              <a:defRPr sz="1467">
                <a:latin typeface="Manrope"/>
                <a:ea typeface="Manrope"/>
                <a:cs typeface="Manrope"/>
                <a:sym typeface="Manrope"/>
              </a:defRPr>
            </a:lvl8pPr>
            <a:lvl9pPr marL="5486263" lvl="8" indent="-397923" algn="ct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4" name="Google Shape;104;p16"/>
          <p:cNvSpPr/>
          <p:nvPr/>
        </p:nvSpPr>
        <p:spPr>
          <a:xfrm>
            <a:off x="6083800" y="5028933"/>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05" name="Google Shape;105;p16"/>
          <p:cNvPicPr preferRelativeResize="0"/>
          <p:nvPr/>
        </p:nvPicPr>
        <p:blipFill>
          <a:blip r:embed="rId2">
            <a:alphaModFix/>
          </a:blip>
          <a:stretch>
            <a:fillRect/>
          </a:stretch>
        </p:blipFill>
        <p:spPr>
          <a:xfrm>
            <a:off x="497334" y="263734"/>
            <a:ext cx="941933" cy="943767"/>
          </a:xfrm>
          <a:prstGeom prst="rect">
            <a:avLst/>
          </a:prstGeom>
          <a:noFill/>
          <a:ln>
            <a:noFill/>
          </a:ln>
        </p:spPr>
      </p:pic>
    </p:spTree>
    <p:extLst>
      <p:ext uri="{BB962C8B-B14F-4D97-AF65-F5344CB8AC3E}">
        <p14:creationId xmlns:p14="http://schemas.microsoft.com/office/powerpoint/2010/main" val="35416022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Quote">
  <p:cSld name="Quote">
    <p:bg>
      <p:bgPr>
        <a:noFill/>
        <a:effectLst/>
      </p:bgPr>
    </p:bg>
    <p:spTree>
      <p:nvGrpSpPr>
        <p:cNvPr id="1" name="Shape 106"/>
        <p:cNvGrpSpPr/>
        <p:nvPr/>
      </p:nvGrpSpPr>
      <p:grpSpPr>
        <a:xfrm>
          <a:off x="0" y="0"/>
          <a:ext cx="0" cy="0"/>
          <a:chOff x="0" y="0"/>
          <a:chExt cx="0" cy="0"/>
        </a:xfrm>
      </p:grpSpPr>
      <p:sp>
        <p:nvSpPr>
          <p:cNvPr id="107" name="Google Shape;107;p17"/>
          <p:cNvSpPr txBox="1">
            <a:spLocks noGrp="1"/>
          </p:cNvSpPr>
          <p:nvPr>
            <p:ph type="title"/>
          </p:nvPr>
        </p:nvSpPr>
        <p:spPr>
          <a:xfrm>
            <a:off x="2448267" y="1999867"/>
            <a:ext cx="7300400" cy="2403600"/>
          </a:xfrm>
          <a:prstGeom prst="rect">
            <a:avLst/>
          </a:prstGeom>
          <a:noFill/>
          <a:ln>
            <a:noFill/>
          </a:ln>
        </p:spPr>
        <p:txBody>
          <a:bodyPr spcFirstLastPara="1" wrap="square" lIns="0" tIns="0" rIns="0" bIns="0" anchor="ctr" anchorCtr="0">
            <a:noAutofit/>
          </a:bodyPr>
          <a:lstStyle>
            <a:lvl1pPr lvl="0" algn="ctr"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None/>
              <a:defRPr sz="3200">
                <a:solidFill>
                  <a:schemeClr val="accent6"/>
                </a:solidFill>
                <a:latin typeface="Manrope Medium"/>
                <a:ea typeface="Manrope Medium"/>
                <a:cs typeface="Manrope Medium"/>
                <a:sym typeface="Manrope Medium"/>
              </a:defRPr>
            </a:lvl9pPr>
          </a:lstStyle>
          <a:p>
            <a:endParaRPr/>
          </a:p>
        </p:txBody>
      </p:sp>
      <p:sp>
        <p:nvSpPr>
          <p:cNvPr id="108" name="Google Shape;108;p17"/>
          <p:cNvSpPr txBox="1">
            <a:spLocks noGrp="1"/>
          </p:cNvSpPr>
          <p:nvPr>
            <p:ph type="body" idx="1"/>
          </p:nvPr>
        </p:nvSpPr>
        <p:spPr>
          <a:xfrm>
            <a:off x="2473600" y="4624033"/>
            <a:ext cx="7275200" cy="231200"/>
          </a:xfrm>
          <a:prstGeom prst="rect">
            <a:avLst/>
          </a:prstGeom>
          <a:noFill/>
          <a:ln>
            <a:noFill/>
          </a:ln>
        </p:spPr>
        <p:txBody>
          <a:bodyPr spcFirstLastPara="1" wrap="square" lIns="0" tIns="0" rIns="0" bIns="0" anchor="ctr" anchorCtr="0">
            <a:noAutofit/>
          </a:bodyPr>
          <a:lstStyle>
            <a:lvl1pPr marL="609585" lvl="0" indent="-397923" algn="r" rtl="0">
              <a:spcBef>
                <a:spcPts val="0"/>
              </a:spcBef>
              <a:spcAft>
                <a:spcPts val="0"/>
              </a:spcAft>
              <a:buSzPts val="1100"/>
              <a:buFont typeface="Manrope"/>
              <a:buChar char="●"/>
              <a:defRPr sz="1467">
                <a:latin typeface="Manrope"/>
                <a:ea typeface="Manrope"/>
                <a:cs typeface="Manrope"/>
                <a:sym typeface="Manrope"/>
              </a:defRPr>
            </a:lvl1pPr>
            <a:lvl2pPr marL="1219170" lvl="1" indent="-397923" algn="r" rtl="0">
              <a:spcBef>
                <a:spcPts val="0"/>
              </a:spcBef>
              <a:spcAft>
                <a:spcPts val="0"/>
              </a:spcAft>
              <a:buSzPts val="1100"/>
              <a:buFont typeface="Manrope"/>
              <a:buChar char="○"/>
              <a:defRPr sz="1467">
                <a:latin typeface="Manrope"/>
                <a:ea typeface="Manrope"/>
                <a:cs typeface="Manrope"/>
                <a:sym typeface="Manrope"/>
              </a:defRPr>
            </a:lvl2pPr>
            <a:lvl3pPr marL="1828754" lvl="2" indent="-397923" algn="r" rtl="0">
              <a:spcBef>
                <a:spcPts val="0"/>
              </a:spcBef>
              <a:spcAft>
                <a:spcPts val="0"/>
              </a:spcAft>
              <a:buSzPts val="1100"/>
              <a:buFont typeface="Manrope"/>
              <a:buChar char="■"/>
              <a:defRPr sz="1467">
                <a:latin typeface="Manrope"/>
                <a:ea typeface="Manrope"/>
                <a:cs typeface="Manrope"/>
                <a:sym typeface="Manrope"/>
              </a:defRPr>
            </a:lvl3pPr>
            <a:lvl4pPr marL="2438339" lvl="3" indent="-397923" algn="r" rtl="0">
              <a:spcBef>
                <a:spcPts val="0"/>
              </a:spcBef>
              <a:spcAft>
                <a:spcPts val="0"/>
              </a:spcAft>
              <a:buSzPts val="1100"/>
              <a:buFont typeface="Manrope"/>
              <a:buChar char="●"/>
              <a:defRPr sz="1467">
                <a:latin typeface="Manrope"/>
                <a:ea typeface="Manrope"/>
                <a:cs typeface="Manrope"/>
                <a:sym typeface="Manrope"/>
              </a:defRPr>
            </a:lvl4pPr>
            <a:lvl5pPr marL="3047924" lvl="4" indent="-397923" algn="r" rtl="0">
              <a:spcBef>
                <a:spcPts val="0"/>
              </a:spcBef>
              <a:spcAft>
                <a:spcPts val="0"/>
              </a:spcAft>
              <a:buSzPts val="1100"/>
              <a:buFont typeface="Manrope"/>
              <a:buChar char="○"/>
              <a:defRPr sz="1467">
                <a:latin typeface="Manrope"/>
                <a:ea typeface="Manrope"/>
                <a:cs typeface="Manrope"/>
                <a:sym typeface="Manrope"/>
              </a:defRPr>
            </a:lvl5pPr>
            <a:lvl6pPr marL="3657509" lvl="5" indent="-397923" algn="r" rtl="0">
              <a:spcBef>
                <a:spcPts val="0"/>
              </a:spcBef>
              <a:spcAft>
                <a:spcPts val="0"/>
              </a:spcAft>
              <a:buSzPts val="1100"/>
              <a:buFont typeface="Manrope"/>
              <a:buChar char="■"/>
              <a:defRPr sz="1467">
                <a:latin typeface="Manrope"/>
                <a:ea typeface="Manrope"/>
                <a:cs typeface="Manrope"/>
                <a:sym typeface="Manrope"/>
              </a:defRPr>
            </a:lvl6pPr>
            <a:lvl7pPr marL="4267093" lvl="6" indent="-397923" algn="r" rtl="0">
              <a:spcBef>
                <a:spcPts val="0"/>
              </a:spcBef>
              <a:spcAft>
                <a:spcPts val="0"/>
              </a:spcAft>
              <a:buSzPts val="1100"/>
              <a:buFont typeface="Manrope"/>
              <a:buChar char="●"/>
              <a:defRPr sz="1467">
                <a:latin typeface="Manrope"/>
                <a:ea typeface="Manrope"/>
                <a:cs typeface="Manrope"/>
                <a:sym typeface="Manrope"/>
              </a:defRPr>
            </a:lvl7pPr>
            <a:lvl8pPr marL="4876678" lvl="7" indent="-397923" algn="r" rtl="0">
              <a:spcBef>
                <a:spcPts val="0"/>
              </a:spcBef>
              <a:spcAft>
                <a:spcPts val="0"/>
              </a:spcAft>
              <a:buSzPts val="1100"/>
              <a:buFont typeface="Manrope"/>
              <a:buChar char="○"/>
              <a:defRPr sz="1467">
                <a:latin typeface="Manrope"/>
                <a:ea typeface="Manrope"/>
                <a:cs typeface="Manrope"/>
                <a:sym typeface="Manrope"/>
              </a:defRPr>
            </a:lvl8pPr>
            <a:lvl9pPr marL="5486263" lvl="8" indent="-397923" algn="r"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09" name="Google Shape;109;p17"/>
          <p:cNvSpPr/>
          <p:nvPr/>
        </p:nvSpPr>
        <p:spPr>
          <a:xfrm>
            <a:off x="6083800" y="112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0" name="Google Shape;110;p17"/>
          <p:cNvSpPr/>
          <p:nvPr/>
        </p:nvSpPr>
        <p:spPr>
          <a:xfrm>
            <a:off x="6083800" y="5017667"/>
            <a:ext cx="24400" cy="1835200"/>
          </a:xfrm>
          <a:prstGeom prst="rect">
            <a:avLst/>
          </a:prstGeom>
          <a:gradFill>
            <a:gsLst>
              <a:gs pos="0">
                <a:srgbClr val="23D8ED"/>
              </a:gs>
              <a:gs pos="100000">
                <a:srgbClr val="4867FB"/>
              </a:gs>
            </a:gsLst>
            <a:lin ang="1890073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Manrope"/>
              <a:ea typeface="Manrope"/>
              <a:cs typeface="Manrope"/>
              <a:sym typeface="Manrope"/>
            </a:endParaRPr>
          </a:p>
        </p:txBody>
      </p:sp>
      <p:sp>
        <p:nvSpPr>
          <p:cNvPr id="111" name="Google Shape;111;p17"/>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2" name="Google Shape;112;p17"/>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12949880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plit 1/2 Dark">
  <p:cSld name="Split 1/2 Dark">
    <p:bg>
      <p:bgPr>
        <a:noFill/>
        <a:effectLst/>
      </p:bgPr>
    </p:bg>
    <p:spTree>
      <p:nvGrpSpPr>
        <p:cNvPr id="1" name="Shape 113"/>
        <p:cNvGrpSpPr/>
        <p:nvPr/>
      </p:nvGrpSpPr>
      <p:grpSpPr>
        <a:xfrm>
          <a:off x="0" y="0"/>
          <a:ext cx="0" cy="0"/>
          <a:chOff x="0" y="0"/>
          <a:chExt cx="0" cy="0"/>
        </a:xfrm>
      </p:grpSpPr>
      <p:sp>
        <p:nvSpPr>
          <p:cNvPr id="114" name="Google Shape;114;p18"/>
          <p:cNvSpPr/>
          <p:nvPr/>
        </p:nvSpPr>
        <p:spPr>
          <a:xfrm>
            <a:off x="6098000" y="-167"/>
            <a:ext cx="61056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5" name="Google Shape;115;p18"/>
          <p:cNvSpPr txBox="1">
            <a:spLocks noGrp="1"/>
          </p:cNvSpPr>
          <p:nvPr>
            <p:ph type="title"/>
          </p:nvPr>
        </p:nvSpPr>
        <p:spPr>
          <a:xfrm>
            <a:off x="578000" y="487600"/>
            <a:ext cx="52680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16" name="Google Shape;116;p18"/>
          <p:cNvSpPr txBox="1">
            <a:spLocks noGrp="1"/>
          </p:cNvSpPr>
          <p:nvPr>
            <p:ph type="title" idx="2"/>
          </p:nvPr>
        </p:nvSpPr>
        <p:spPr>
          <a:xfrm>
            <a:off x="578000" y="1999867"/>
            <a:ext cx="52680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1100"/>
              <a:buFont typeface="Manrope"/>
              <a:buChar char="○"/>
              <a:defRPr sz="1467">
                <a:latin typeface="Manrope"/>
                <a:ea typeface="Manrope"/>
                <a:cs typeface="Manrope"/>
                <a:sym typeface="Manrope"/>
              </a:defRPr>
            </a:lvl2pPr>
            <a:lvl3pPr lvl="2" rtl="0">
              <a:spcBef>
                <a:spcPts val="0"/>
              </a:spcBef>
              <a:spcAft>
                <a:spcPts val="0"/>
              </a:spcAft>
              <a:buSzPts val="1100"/>
              <a:buFont typeface="Manrope"/>
              <a:buChar char="■"/>
              <a:defRPr sz="1467">
                <a:latin typeface="Manrope"/>
                <a:ea typeface="Manrope"/>
                <a:cs typeface="Manrope"/>
                <a:sym typeface="Manrope"/>
              </a:defRPr>
            </a:lvl3pPr>
            <a:lvl4pPr lvl="3" rtl="0">
              <a:spcBef>
                <a:spcPts val="0"/>
              </a:spcBef>
              <a:spcAft>
                <a:spcPts val="0"/>
              </a:spcAft>
              <a:buSzPts val="1100"/>
              <a:buFont typeface="Manrope"/>
              <a:buChar char="●"/>
              <a:defRPr sz="1467">
                <a:latin typeface="Manrope"/>
                <a:ea typeface="Manrope"/>
                <a:cs typeface="Manrope"/>
                <a:sym typeface="Manrope"/>
              </a:defRPr>
            </a:lvl4pPr>
            <a:lvl5pPr lvl="4" rtl="0">
              <a:spcBef>
                <a:spcPts val="0"/>
              </a:spcBef>
              <a:spcAft>
                <a:spcPts val="0"/>
              </a:spcAft>
              <a:buSzPts val="1100"/>
              <a:buFont typeface="Manrope"/>
              <a:buChar char="○"/>
              <a:defRPr sz="1467">
                <a:latin typeface="Manrope"/>
                <a:ea typeface="Manrope"/>
                <a:cs typeface="Manrope"/>
                <a:sym typeface="Manrope"/>
              </a:defRPr>
            </a:lvl5pPr>
            <a:lvl6pPr lvl="5" rtl="0">
              <a:spcBef>
                <a:spcPts val="0"/>
              </a:spcBef>
              <a:spcAft>
                <a:spcPts val="0"/>
              </a:spcAft>
              <a:buSzPts val="1100"/>
              <a:buFont typeface="Manrope"/>
              <a:buChar char="■"/>
              <a:defRPr sz="1467">
                <a:latin typeface="Manrope"/>
                <a:ea typeface="Manrope"/>
                <a:cs typeface="Manrope"/>
                <a:sym typeface="Manrope"/>
              </a:defRPr>
            </a:lvl6pPr>
            <a:lvl7pPr lvl="6" rtl="0">
              <a:spcBef>
                <a:spcPts val="0"/>
              </a:spcBef>
              <a:spcAft>
                <a:spcPts val="0"/>
              </a:spcAft>
              <a:buSzPts val="1100"/>
              <a:buFont typeface="Manrope"/>
              <a:buChar char="●"/>
              <a:defRPr sz="1467">
                <a:latin typeface="Manrope"/>
                <a:ea typeface="Manrope"/>
                <a:cs typeface="Manrope"/>
                <a:sym typeface="Manrope"/>
              </a:defRPr>
            </a:lvl7pPr>
            <a:lvl8pPr lvl="7" rtl="0">
              <a:spcBef>
                <a:spcPts val="0"/>
              </a:spcBef>
              <a:spcAft>
                <a:spcPts val="0"/>
              </a:spcAft>
              <a:buSzPts val="1100"/>
              <a:buFont typeface="Manrope"/>
              <a:buChar char="○"/>
              <a:defRPr sz="1467">
                <a:latin typeface="Manrope"/>
                <a:ea typeface="Manrope"/>
                <a:cs typeface="Manrope"/>
                <a:sym typeface="Manrope"/>
              </a:defRPr>
            </a:lvl8pPr>
            <a:lvl9pPr lvl="8" rtl="0">
              <a:spcBef>
                <a:spcPts val="0"/>
              </a:spcBef>
              <a:spcAft>
                <a:spcPts val="0"/>
              </a:spcAft>
              <a:buSzPts val="1100"/>
              <a:buFont typeface="Manrope"/>
              <a:buChar char="■"/>
              <a:defRPr sz="1467">
                <a:latin typeface="Manrope"/>
                <a:ea typeface="Manrope"/>
                <a:cs typeface="Manrope"/>
                <a:sym typeface="Manrope"/>
              </a:defRPr>
            </a:lvl9pPr>
          </a:lstStyle>
          <a:p>
            <a:endParaRPr/>
          </a:p>
        </p:txBody>
      </p:sp>
      <p:sp>
        <p:nvSpPr>
          <p:cNvPr id="117" name="Google Shape;117;p18"/>
          <p:cNvSpPr txBox="1">
            <a:spLocks noGrp="1"/>
          </p:cNvSpPr>
          <p:nvPr>
            <p:ph type="body" idx="1"/>
          </p:nvPr>
        </p:nvSpPr>
        <p:spPr>
          <a:xfrm>
            <a:off x="6387600" y="487600"/>
            <a:ext cx="5240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18" name="Google Shape;118;p18"/>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19" name="Google Shape;119;p18"/>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6448560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plit 2/3 Dark">
  <p:cSld name="Split 2/3 Dark">
    <p:bg>
      <p:bgPr>
        <a:noFill/>
        <a:effectLst/>
      </p:bgPr>
    </p:bg>
    <p:spTree>
      <p:nvGrpSpPr>
        <p:cNvPr id="1" name="Shape 120"/>
        <p:cNvGrpSpPr/>
        <p:nvPr/>
      </p:nvGrpSpPr>
      <p:grpSpPr>
        <a:xfrm>
          <a:off x="0" y="0"/>
          <a:ext cx="0" cy="0"/>
          <a:chOff x="0" y="0"/>
          <a:chExt cx="0" cy="0"/>
        </a:xfrm>
      </p:grpSpPr>
      <p:sp>
        <p:nvSpPr>
          <p:cNvPr id="121" name="Google Shape;121;p19"/>
          <p:cNvSpPr/>
          <p:nvPr/>
        </p:nvSpPr>
        <p:spPr>
          <a:xfrm>
            <a:off x="4241200" y="-400"/>
            <a:ext cx="7950800" cy="6858000"/>
          </a:xfrm>
          <a:prstGeom prst="rect">
            <a:avLst/>
          </a:prstGeom>
          <a:gradFill>
            <a:gsLst>
              <a:gs pos="0">
                <a:schemeClr val="dk1"/>
              </a:gs>
              <a:gs pos="100000">
                <a:schemeClr val="accent6"/>
              </a:gs>
            </a:gsLst>
            <a:lin ang="18900044"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2" name="Google Shape;122;p19"/>
          <p:cNvSpPr txBox="1">
            <a:spLocks noGrp="1"/>
          </p:cNvSpPr>
          <p:nvPr>
            <p:ph type="title"/>
          </p:nvPr>
        </p:nvSpPr>
        <p:spPr>
          <a:xfrm>
            <a:off x="578000" y="487600"/>
            <a:ext cx="3381600" cy="1347600"/>
          </a:xfrm>
          <a:prstGeom prst="rect">
            <a:avLst/>
          </a:prstGeom>
          <a:noFill/>
          <a:ln>
            <a:noFill/>
          </a:ln>
        </p:spPr>
        <p:txBody>
          <a:bodyPr spcFirstLastPara="1" wrap="square" lIns="0" tIns="0" rIns="0" bIns="0" anchor="t" anchorCtr="0">
            <a:noAutofit/>
          </a:bodyPr>
          <a:lstStyle>
            <a:lvl1pPr lvl="0"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1pPr>
            <a:lvl2pPr lvl="1"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2pPr>
            <a:lvl3pPr lvl="2"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3pPr>
            <a:lvl4pPr lvl="3"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4pPr>
            <a:lvl5pPr lvl="4"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5pPr>
            <a:lvl6pPr lvl="5"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6pPr>
            <a:lvl7pPr lvl="6"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7pPr>
            <a:lvl8pPr lvl="7"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8pPr>
            <a:lvl9pPr lvl="8" rtl="0">
              <a:spcBef>
                <a:spcPts val="0"/>
              </a:spcBef>
              <a:spcAft>
                <a:spcPts val="0"/>
              </a:spcAft>
              <a:buClr>
                <a:schemeClr val="accent6"/>
              </a:buClr>
              <a:buSzPts val="2400"/>
              <a:buFont typeface="Manrope Medium"/>
              <a:buChar char="■"/>
              <a:defRPr sz="3200">
                <a:solidFill>
                  <a:schemeClr val="accent6"/>
                </a:solidFill>
                <a:latin typeface="Manrope Medium"/>
                <a:ea typeface="Manrope Medium"/>
                <a:cs typeface="Manrope Medium"/>
                <a:sym typeface="Manrope Medium"/>
              </a:defRPr>
            </a:lvl9pPr>
          </a:lstStyle>
          <a:p>
            <a:endParaRPr/>
          </a:p>
        </p:txBody>
      </p:sp>
      <p:sp>
        <p:nvSpPr>
          <p:cNvPr id="123" name="Google Shape;123;p19"/>
          <p:cNvSpPr txBox="1">
            <a:spLocks noGrp="1"/>
          </p:cNvSpPr>
          <p:nvPr>
            <p:ph type="title" idx="2"/>
          </p:nvPr>
        </p:nvSpPr>
        <p:spPr>
          <a:xfrm>
            <a:off x="578000" y="1999867"/>
            <a:ext cx="3381600" cy="4365200"/>
          </a:xfrm>
          <a:prstGeom prst="rect">
            <a:avLst/>
          </a:prstGeom>
          <a:noFill/>
          <a:ln>
            <a:noFill/>
          </a:ln>
        </p:spPr>
        <p:txBody>
          <a:bodyPr spcFirstLastPara="1" wrap="square" lIns="0" tIns="0" rIns="0" bIns="0" anchor="t" anchorCtr="0">
            <a:noAutofit/>
          </a:bodyPr>
          <a:lstStyle>
            <a:lvl1pPr lvl="0" rtl="0">
              <a:spcBef>
                <a:spcPts val="0"/>
              </a:spcBef>
              <a:spcAft>
                <a:spcPts val="0"/>
              </a:spcAft>
              <a:buSzPts val="1100"/>
              <a:buFont typeface="Manrope"/>
              <a:buChar char="●"/>
              <a:defRPr sz="1467">
                <a:latin typeface="Manrope"/>
                <a:ea typeface="Manrope"/>
                <a:cs typeface="Manrope"/>
                <a:sym typeface="Manrope"/>
              </a:defRPr>
            </a:lvl1pPr>
            <a:lvl2pPr lvl="1" rtl="0">
              <a:spcBef>
                <a:spcPts val="0"/>
              </a:spcBef>
              <a:spcAft>
                <a:spcPts val="0"/>
              </a:spcAft>
              <a:buSzPts val="2400"/>
              <a:buFont typeface="Manrope"/>
              <a:buChar char="○"/>
              <a:defRPr sz="3200">
                <a:latin typeface="Manrope"/>
                <a:ea typeface="Manrope"/>
                <a:cs typeface="Manrope"/>
                <a:sym typeface="Manrope"/>
              </a:defRPr>
            </a:lvl2pPr>
            <a:lvl3pPr lvl="2" rtl="0">
              <a:spcBef>
                <a:spcPts val="0"/>
              </a:spcBef>
              <a:spcAft>
                <a:spcPts val="0"/>
              </a:spcAft>
              <a:buSzPts val="2400"/>
              <a:buFont typeface="Manrope"/>
              <a:buChar char="■"/>
              <a:defRPr sz="3200">
                <a:latin typeface="Manrope"/>
                <a:ea typeface="Manrope"/>
                <a:cs typeface="Manrope"/>
                <a:sym typeface="Manrope"/>
              </a:defRPr>
            </a:lvl3pPr>
            <a:lvl4pPr lvl="3" rtl="0">
              <a:spcBef>
                <a:spcPts val="0"/>
              </a:spcBef>
              <a:spcAft>
                <a:spcPts val="0"/>
              </a:spcAft>
              <a:buSzPts val="2400"/>
              <a:buFont typeface="Manrope"/>
              <a:buChar char="●"/>
              <a:defRPr sz="3200">
                <a:latin typeface="Manrope"/>
                <a:ea typeface="Manrope"/>
                <a:cs typeface="Manrope"/>
                <a:sym typeface="Manrope"/>
              </a:defRPr>
            </a:lvl4pPr>
            <a:lvl5pPr lvl="4" rtl="0">
              <a:spcBef>
                <a:spcPts val="0"/>
              </a:spcBef>
              <a:spcAft>
                <a:spcPts val="0"/>
              </a:spcAft>
              <a:buSzPts val="2400"/>
              <a:buFont typeface="Manrope"/>
              <a:buChar char="○"/>
              <a:defRPr sz="3200">
                <a:latin typeface="Manrope"/>
                <a:ea typeface="Manrope"/>
                <a:cs typeface="Manrope"/>
                <a:sym typeface="Manrope"/>
              </a:defRPr>
            </a:lvl5pPr>
            <a:lvl6pPr lvl="5" rtl="0">
              <a:spcBef>
                <a:spcPts val="0"/>
              </a:spcBef>
              <a:spcAft>
                <a:spcPts val="0"/>
              </a:spcAft>
              <a:buSzPts val="2400"/>
              <a:buFont typeface="Manrope"/>
              <a:buChar char="■"/>
              <a:defRPr sz="3200">
                <a:latin typeface="Manrope"/>
                <a:ea typeface="Manrope"/>
                <a:cs typeface="Manrope"/>
                <a:sym typeface="Manrope"/>
              </a:defRPr>
            </a:lvl6pPr>
            <a:lvl7pPr lvl="6" rtl="0">
              <a:spcBef>
                <a:spcPts val="0"/>
              </a:spcBef>
              <a:spcAft>
                <a:spcPts val="0"/>
              </a:spcAft>
              <a:buSzPts val="2400"/>
              <a:buFont typeface="Manrope"/>
              <a:buChar char="●"/>
              <a:defRPr sz="3200">
                <a:latin typeface="Manrope"/>
                <a:ea typeface="Manrope"/>
                <a:cs typeface="Manrope"/>
                <a:sym typeface="Manrope"/>
              </a:defRPr>
            </a:lvl7pPr>
            <a:lvl8pPr lvl="7" rtl="0">
              <a:spcBef>
                <a:spcPts val="0"/>
              </a:spcBef>
              <a:spcAft>
                <a:spcPts val="0"/>
              </a:spcAft>
              <a:buSzPts val="2400"/>
              <a:buFont typeface="Manrope"/>
              <a:buChar char="○"/>
              <a:defRPr sz="3200">
                <a:latin typeface="Manrope"/>
                <a:ea typeface="Manrope"/>
                <a:cs typeface="Manrope"/>
                <a:sym typeface="Manrope"/>
              </a:defRPr>
            </a:lvl8pPr>
            <a:lvl9pPr lvl="8" rtl="0">
              <a:spcBef>
                <a:spcPts val="0"/>
              </a:spcBef>
              <a:spcAft>
                <a:spcPts val="0"/>
              </a:spcAft>
              <a:buSzPts val="2400"/>
              <a:buFont typeface="Manrope"/>
              <a:buChar char="■"/>
              <a:defRPr sz="3200">
                <a:latin typeface="Manrope"/>
                <a:ea typeface="Manrope"/>
                <a:cs typeface="Manrope"/>
                <a:sym typeface="Manrope"/>
              </a:defRPr>
            </a:lvl9pPr>
          </a:lstStyle>
          <a:p>
            <a:endParaRPr/>
          </a:p>
        </p:txBody>
      </p:sp>
      <p:sp>
        <p:nvSpPr>
          <p:cNvPr id="124" name="Google Shape;124;p19"/>
          <p:cNvSpPr txBox="1">
            <a:spLocks noGrp="1"/>
          </p:cNvSpPr>
          <p:nvPr>
            <p:ph type="body" idx="1"/>
          </p:nvPr>
        </p:nvSpPr>
        <p:spPr>
          <a:xfrm>
            <a:off x="4553433" y="487600"/>
            <a:ext cx="7074800" cy="5877600"/>
          </a:xfrm>
          <a:prstGeom prst="rect">
            <a:avLst/>
          </a:prstGeom>
          <a:noFill/>
          <a:ln>
            <a:noFill/>
          </a:ln>
        </p:spPr>
        <p:txBody>
          <a:bodyPr spcFirstLastPara="1" wrap="square" lIns="0" tIns="0" rIns="0" bIns="0" anchor="t" anchorCtr="0">
            <a:noAutofit/>
          </a:bodyPr>
          <a:lstStyle>
            <a:lvl1pPr marL="609585" lvl="0"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1pPr>
            <a:lvl2pPr marL="1219170" lvl="1"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2pPr>
            <a:lvl3pPr marL="1828754" lvl="2"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3pPr>
            <a:lvl4pPr marL="2438339" lvl="3"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4pPr>
            <a:lvl5pPr marL="3047924" lvl="4"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5pPr>
            <a:lvl6pPr marL="3657509" lvl="5"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6pPr>
            <a:lvl7pPr marL="4267093" lvl="6"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7pPr>
            <a:lvl8pPr marL="4876678" lvl="7"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8pPr>
            <a:lvl9pPr marL="5486263" lvl="8" indent="-397923" rtl="0">
              <a:spcBef>
                <a:spcPts val="0"/>
              </a:spcBef>
              <a:spcAft>
                <a:spcPts val="0"/>
              </a:spcAft>
              <a:buClr>
                <a:srgbClr val="FFFFFF"/>
              </a:buClr>
              <a:buSzPts val="1100"/>
              <a:buFont typeface="Manrope"/>
              <a:buChar char="■"/>
              <a:defRPr sz="1467">
                <a:solidFill>
                  <a:srgbClr val="FFFFFF"/>
                </a:solidFill>
                <a:latin typeface="Manrope"/>
                <a:ea typeface="Manrope"/>
                <a:cs typeface="Manrope"/>
                <a:sym typeface="Manrope"/>
              </a:defRPr>
            </a:lvl9pPr>
          </a:lstStyle>
          <a:p>
            <a:endParaRPr/>
          </a:p>
        </p:txBody>
      </p:sp>
      <p:sp>
        <p:nvSpPr>
          <p:cNvPr id="125" name="Google Shape;125;p19"/>
          <p:cNvSpPr/>
          <p:nvPr/>
        </p:nvSpPr>
        <p:spPr>
          <a:xfrm>
            <a:off x="165" y="0"/>
            <a:ext cx="262000" cy="6858000"/>
          </a:xfrm>
          <a:prstGeom prst="rect">
            <a:avLst/>
          </a:prstGeom>
          <a:gradFill>
            <a:gsLst>
              <a:gs pos="0">
                <a:srgbClr val="BBBCC4"/>
              </a:gs>
              <a:gs pos="100000">
                <a:srgbClr val="5F5F5F">
                  <a:alpha val="0"/>
                </a:srgbClr>
              </a:gs>
            </a:gsLst>
            <a:lin ang="16198662" scaled="0"/>
          </a:gra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rgbClr val="FFFFFF"/>
              </a:solidFill>
              <a:latin typeface="Arial"/>
              <a:ea typeface="Arial"/>
              <a:cs typeface="Arial"/>
              <a:sym typeface="Arial"/>
            </a:endParaRPr>
          </a:p>
        </p:txBody>
      </p:sp>
      <p:pic>
        <p:nvPicPr>
          <p:cNvPr id="126" name="Google Shape;126;p19"/>
          <p:cNvPicPr preferRelativeResize="0"/>
          <p:nvPr/>
        </p:nvPicPr>
        <p:blipFill>
          <a:blip r:embed="rId2">
            <a:alphaModFix/>
          </a:blip>
          <a:stretch>
            <a:fillRect/>
          </a:stretch>
        </p:blipFill>
        <p:spPr>
          <a:xfrm rot="-5400000">
            <a:off x="-310983" y="6158649"/>
            <a:ext cx="884300" cy="200400"/>
          </a:xfrm>
          <a:prstGeom prst="rect">
            <a:avLst/>
          </a:prstGeom>
          <a:noFill/>
          <a:ln>
            <a:noFill/>
          </a:ln>
        </p:spPr>
      </p:pic>
    </p:spTree>
    <p:extLst>
      <p:ext uri="{BB962C8B-B14F-4D97-AF65-F5344CB8AC3E}">
        <p14:creationId xmlns:p14="http://schemas.microsoft.com/office/powerpoint/2010/main" val="5205287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ank You">
  <p:cSld name="Thank You">
    <p:bg>
      <p:bgPr>
        <a:noFill/>
        <a:effectLst/>
      </p:bgPr>
    </p:bg>
    <p:spTree>
      <p:nvGrpSpPr>
        <p:cNvPr id="1" name="Shape 127"/>
        <p:cNvGrpSpPr/>
        <p:nvPr/>
      </p:nvGrpSpPr>
      <p:grpSpPr>
        <a:xfrm>
          <a:off x="0" y="0"/>
          <a:ext cx="0" cy="0"/>
          <a:chOff x="0" y="0"/>
          <a:chExt cx="0" cy="0"/>
        </a:xfrm>
      </p:grpSpPr>
      <p:pic>
        <p:nvPicPr>
          <p:cNvPr id="128" name="Google Shape;128;p20"/>
          <p:cNvPicPr preferRelativeResize="0"/>
          <p:nvPr/>
        </p:nvPicPr>
        <p:blipFill>
          <a:blip r:embed="rId2">
            <a:alphaModFix/>
          </a:blip>
          <a:stretch>
            <a:fillRect/>
          </a:stretch>
        </p:blipFill>
        <p:spPr>
          <a:xfrm>
            <a:off x="497334" y="263734"/>
            <a:ext cx="941933" cy="943767"/>
          </a:xfrm>
          <a:prstGeom prst="rect">
            <a:avLst/>
          </a:prstGeom>
          <a:noFill/>
          <a:ln>
            <a:noFill/>
          </a:ln>
        </p:spPr>
      </p:pic>
      <p:cxnSp>
        <p:nvCxnSpPr>
          <p:cNvPr id="129" name="Google Shape;129;p20"/>
          <p:cNvCxnSpPr/>
          <p:nvPr/>
        </p:nvCxnSpPr>
        <p:spPr>
          <a:xfrm>
            <a:off x="578000" y="5031033"/>
            <a:ext cx="0" cy="1323600"/>
          </a:xfrm>
          <a:prstGeom prst="straightConnector1">
            <a:avLst/>
          </a:prstGeom>
          <a:noFill/>
          <a:ln w="19050" cap="flat" cmpd="sng">
            <a:solidFill>
              <a:schemeClr val="dk2"/>
            </a:solidFill>
            <a:prstDash val="solid"/>
            <a:round/>
            <a:headEnd type="none" w="med" len="med"/>
            <a:tailEnd type="none" w="med" len="med"/>
          </a:ln>
        </p:spPr>
      </p:cxnSp>
      <p:sp>
        <p:nvSpPr>
          <p:cNvPr id="130" name="Google Shape;130;p20"/>
          <p:cNvSpPr txBox="1"/>
          <p:nvPr/>
        </p:nvSpPr>
        <p:spPr>
          <a:xfrm>
            <a:off x="569700" y="2020867"/>
            <a:ext cx="3577600" cy="1674305"/>
          </a:xfrm>
          <a:prstGeom prst="rect">
            <a:avLst/>
          </a:prstGeom>
          <a:noFill/>
          <a:ln>
            <a:noFill/>
          </a:ln>
        </p:spPr>
        <p:txBody>
          <a:bodyPr spcFirstLastPara="1" wrap="square" lIns="0" tIns="0" rIns="0" bIns="0" anchor="t" anchorCtr="0">
            <a:spAutoFit/>
          </a:bodyPr>
          <a:lstStyle/>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Thank</a:t>
            </a:r>
            <a:endParaRPr sz="6400">
              <a:solidFill>
                <a:schemeClr val="accent6"/>
              </a:solidFill>
              <a:latin typeface="Manrope Medium"/>
              <a:ea typeface="Manrope Medium"/>
              <a:cs typeface="Manrope Medium"/>
              <a:sym typeface="Manrope Medium"/>
            </a:endParaRPr>
          </a:p>
          <a:p>
            <a:pPr marL="0" lvl="0" indent="0" algn="l" rtl="0">
              <a:lnSpc>
                <a:spcPct val="85000"/>
              </a:lnSpc>
              <a:spcBef>
                <a:spcPts val="0"/>
              </a:spcBef>
              <a:spcAft>
                <a:spcPts val="0"/>
              </a:spcAft>
              <a:buNone/>
            </a:pPr>
            <a:r>
              <a:rPr lang="en" sz="6400">
                <a:solidFill>
                  <a:schemeClr val="accent6"/>
                </a:solidFill>
                <a:latin typeface="Manrope Medium"/>
                <a:ea typeface="Manrope Medium"/>
                <a:cs typeface="Manrope Medium"/>
                <a:sym typeface="Manrope Medium"/>
              </a:rPr>
              <a:t>You</a:t>
            </a:r>
            <a:endParaRPr sz="6400">
              <a:solidFill>
                <a:schemeClr val="accent6"/>
              </a:solidFill>
              <a:latin typeface="Manrope Medium"/>
              <a:ea typeface="Manrope Medium"/>
              <a:cs typeface="Manrope Medium"/>
              <a:sym typeface="Manrope Medium"/>
            </a:endParaRPr>
          </a:p>
        </p:txBody>
      </p:sp>
      <p:sp>
        <p:nvSpPr>
          <p:cNvPr id="131" name="Google Shape;131;p20"/>
          <p:cNvSpPr txBox="1">
            <a:spLocks noGrp="1"/>
          </p:cNvSpPr>
          <p:nvPr>
            <p:ph type="body" idx="1"/>
          </p:nvPr>
        </p:nvSpPr>
        <p:spPr>
          <a:xfrm>
            <a:off x="757800" y="5017667"/>
            <a:ext cx="3389600" cy="1338000"/>
          </a:xfrm>
          <a:prstGeom prst="rect">
            <a:avLst/>
          </a:prstGeom>
          <a:noFill/>
          <a:ln>
            <a:noFill/>
          </a:ln>
        </p:spPr>
        <p:txBody>
          <a:bodyPr spcFirstLastPara="1" wrap="square" lIns="0" tIns="0" rIns="0" bIns="0" anchor="b" anchorCtr="0">
            <a:noAutofit/>
          </a:bodyPr>
          <a:lstStyle>
            <a:lvl1pPr marL="609585" lvl="0"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1pPr>
            <a:lvl2pPr marL="1219170" lvl="1"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2pPr>
            <a:lvl3pPr marL="1828754" lvl="2"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3pPr>
            <a:lvl4pPr marL="2438339" lvl="3"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4pPr>
            <a:lvl5pPr marL="3047924" lvl="4"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5pPr>
            <a:lvl6pPr marL="3657509" lvl="5"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6pPr>
            <a:lvl7pPr marL="4267093" lvl="6"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7pPr>
            <a:lvl8pPr marL="4876678" lvl="7"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8pPr>
            <a:lvl9pPr marL="5486263" lvl="8" indent="-423323" rtl="0">
              <a:spcBef>
                <a:spcPts val="0"/>
              </a:spcBef>
              <a:spcAft>
                <a:spcPts val="0"/>
              </a:spcAft>
              <a:buClr>
                <a:schemeClr val="accent6"/>
              </a:buClr>
              <a:buSzPts val="1400"/>
              <a:buFont typeface="Manrope Medium"/>
              <a:buChar char="■"/>
              <a:defRPr>
                <a:solidFill>
                  <a:schemeClr val="accent6"/>
                </a:solidFill>
                <a:latin typeface="Manrope Medium"/>
                <a:ea typeface="Manrope Medium"/>
                <a:cs typeface="Manrope Medium"/>
                <a:sym typeface="Manrope Medium"/>
              </a:defRPr>
            </a:lvl9pPr>
          </a:lstStyle>
          <a:p>
            <a:endParaRPr/>
          </a:p>
        </p:txBody>
      </p:sp>
      <p:sp>
        <p:nvSpPr>
          <p:cNvPr id="132" name="Google Shape;132;p20"/>
          <p:cNvSpPr txBox="1"/>
          <p:nvPr/>
        </p:nvSpPr>
        <p:spPr>
          <a:xfrm rot="-5400000">
            <a:off x="11052189" y="5607167"/>
            <a:ext cx="1316400" cy="16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933">
                <a:solidFill>
                  <a:schemeClr val="lt2"/>
                </a:solidFill>
                <a:latin typeface="Manrope"/>
                <a:ea typeface="Manrope"/>
                <a:cs typeface="Manrope"/>
                <a:sym typeface="Manrope"/>
              </a:rPr>
              <a:t>©️COGNITE 2023</a:t>
            </a:r>
            <a:endParaRPr sz="933">
              <a:solidFill>
                <a:schemeClr val="lt2"/>
              </a:solidFill>
              <a:latin typeface="Manrope"/>
              <a:ea typeface="Manrope"/>
              <a:cs typeface="Manrope"/>
              <a:sym typeface="Manrope"/>
            </a:endParaRPr>
          </a:p>
        </p:txBody>
      </p:sp>
    </p:spTree>
    <p:extLst>
      <p:ext uri="{BB962C8B-B14F-4D97-AF65-F5344CB8AC3E}">
        <p14:creationId xmlns:p14="http://schemas.microsoft.com/office/powerpoint/2010/main" val="36185859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861847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20F1A-8B1E-4FFB-806E-EB4D9DC597FB}"/>
              </a:ext>
            </a:extLst>
          </p:cNvPr>
          <p:cNvSpPr>
            <a:spLocks noGrp="1"/>
          </p:cNvSpPr>
          <p:nvPr>
            <p:ph type="pic" sz="quarter" idx="10"/>
          </p:nvPr>
        </p:nvSpPr>
        <p:spPr>
          <a:xfrm>
            <a:off x="1" y="2002972"/>
            <a:ext cx="7532913" cy="4855029"/>
          </a:xfrm>
          <a:custGeom>
            <a:avLst/>
            <a:gdLst>
              <a:gd name="connsiteX0" fmla="*/ 0 w 7532913"/>
              <a:gd name="connsiteY0" fmla="*/ 0 h 4855029"/>
              <a:gd name="connsiteX1" fmla="*/ 7532913 w 7532913"/>
              <a:gd name="connsiteY1" fmla="*/ 0 h 4855029"/>
              <a:gd name="connsiteX2" fmla="*/ 7532913 w 7532913"/>
              <a:gd name="connsiteY2" fmla="*/ 4855029 h 4855029"/>
              <a:gd name="connsiteX3" fmla="*/ 0 w 7532913"/>
              <a:gd name="connsiteY3" fmla="*/ 4855029 h 4855029"/>
            </a:gdLst>
            <a:ahLst/>
            <a:cxnLst>
              <a:cxn ang="0">
                <a:pos x="connsiteX0" y="connsiteY0"/>
              </a:cxn>
              <a:cxn ang="0">
                <a:pos x="connsiteX1" y="connsiteY1"/>
              </a:cxn>
              <a:cxn ang="0">
                <a:pos x="connsiteX2" y="connsiteY2"/>
              </a:cxn>
              <a:cxn ang="0">
                <a:pos x="connsiteX3" y="connsiteY3"/>
              </a:cxn>
            </a:cxnLst>
            <a:rect l="l" t="t" r="r" b="b"/>
            <a:pathLst>
              <a:path w="7532913" h="4855029">
                <a:moveTo>
                  <a:pt x="0" y="0"/>
                </a:moveTo>
                <a:lnTo>
                  <a:pt x="7532913" y="0"/>
                </a:lnTo>
                <a:lnTo>
                  <a:pt x="7532913" y="4855029"/>
                </a:lnTo>
                <a:lnTo>
                  <a:pt x="0" y="4855029"/>
                </a:lnTo>
                <a:close/>
              </a:path>
            </a:pathLst>
          </a:custGeom>
        </p:spPr>
        <p:txBody>
          <a:bodyPr wrap="square">
            <a:noAutofit/>
          </a:bodyPr>
          <a:lstStyle/>
          <a:p>
            <a:endParaRPr lang="en-US"/>
          </a:p>
        </p:txBody>
      </p:sp>
    </p:spTree>
    <p:extLst>
      <p:ext uri="{BB962C8B-B14F-4D97-AF65-F5344CB8AC3E}">
        <p14:creationId xmlns:p14="http://schemas.microsoft.com/office/powerpoint/2010/main" val="530759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90DC2-B2CC-6509-74A7-E1275DE2E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F1193DA-A7D9-B77D-63E8-E353070923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ECE13A8-0364-887F-1622-78790F484773}"/>
              </a:ext>
            </a:extLst>
          </p:cNvPr>
          <p:cNvSpPr>
            <a:spLocks noGrp="1"/>
          </p:cNvSpPr>
          <p:nvPr>
            <p:ph type="dt" sz="half" idx="10"/>
          </p:nvPr>
        </p:nvSpPr>
        <p:spPr/>
        <p:txBody>
          <a:bodyPr/>
          <a:lstStyle/>
          <a:p>
            <a:fld id="{516FDEEA-5950-4C4B-9438-38035448EA2B}" type="datetimeFigureOut">
              <a:rPr lang="en-IN" smtClean="0"/>
              <a:t>17-09-2026</a:t>
            </a:fld>
            <a:endParaRPr lang="en-IN"/>
          </a:p>
        </p:txBody>
      </p:sp>
      <p:sp>
        <p:nvSpPr>
          <p:cNvPr id="5" name="Footer Placeholder 4">
            <a:extLst>
              <a:ext uri="{FF2B5EF4-FFF2-40B4-BE49-F238E27FC236}">
                <a16:creationId xmlns:a16="http://schemas.microsoft.com/office/drawing/2014/main" id="{76C3C0B4-A7FB-00D4-F554-4480114E128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AFC5433-073D-88BD-290D-BB17BB2BA7CD}"/>
              </a:ext>
            </a:extLst>
          </p:cNvPr>
          <p:cNvSpPr>
            <a:spLocks noGrp="1"/>
          </p:cNvSpPr>
          <p:nvPr>
            <p:ph type="sldNum" sz="quarter" idx="12"/>
          </p:nvPr>
        </p:nvSpPr>
        <p:spPr/>
        <p:txBody>
          <a:bodyPr/>
          <a:lstStyle/>
          <a:p>
            <a:fld id="{DF793FF0-A6C9-4C1D-9F29-469222E2DC6B}" type="slidenum">
              <a:rPr lang="en-IN" smtClean="0"/>
              <a:t>‹#›</a:t>
            </a:fld>
            <a:endParaRPr lang="en-IN"/>
          </a:p>
        </p:txBody>
      </p:sp>
    </p:spTree>
    <p:extLst>
      <p:ext uri="{BB962C8B-B14F-4D97-AF65-F5344CB8AC3E}">
        <p14:creationId xmlns:p14="http://schemas.microsoft.com/office/powerpoint/2010/main" val="17261964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userDrawn="1">
  <p:cSld name="2_Title and Content">
    <p:spTree>
      <p:nvGrpSpPr>
        <p:cNvPr id="1" name=""/>
        <p:cNvGrpSpPr/>
        <p:nvPr/>
      </p:nvGrpSpPr>
      <p:grpSpPr bwMode="auto">
        <a:xfrm>
          <a:off x="0" y="0"/>
          <a:ext cx="0" cy="0"/>
          <a:chOff x="0" y="0"/>
          <a:chExt cx="0" cy="0"/>
        </a:xfrm>
      </p:grpSpPr>
      <p:sp>
        <p:nvSpPr>
          <p:cNvPr id="4" name="Date Placeholder 3"/>
          <p:cNvSpPr>
            <a:spLocks noGrp="1"/>
          </p:cNvSpPr>
          <p:nvPr>
            <p:ph type="dt" sz="half" idx="10"/>
          </p:nvPr>
        </p:nvSpPr>
        <p:spPr bwMode="auto">
          <a:xfrm>
            <a:off x="838200" y="6356352"/>
            <a:ext cx="2743200" cy="365125"/>
          </a:xfrm>
          <a:prstGeom prst="rect">
            <a:avLst/>
          </a:prstGeom>
        </p:spPr>
        <p:txBody>
          <a:bodyPr/>
          <a:lstStyle/>
          <a:p>
            <a:pPr defTabSz="457155">
              <a:defRPr/>
            </a:pPr>
            <a:fld id="{03B2E997-C1B8-47D7-8852-5F007B12AC2C}" type="datetimeFigureOut">
              <a:rPr lang="en-US" smtClean="0">
                <a:solidFill>
                  <a:prstClr val="black">
                    <a:tint val="75000"/>
                  </a:prstClr>
                </a:solidFill>
              </a:rPr>
              <a:pPr defTabSz="457155">
                <a:defRPr/>
              </a:pPr>
              <a:t>9/17/2026</a:t>
            </a:fld>
            <a:endParaRPr lang="en-US">
              <a:solidFill>
                <a:prstClr val="black">
                  <a:tint val="75000"/>
                </a:prstClr>
              </a:solidFill>
            </a:endParaRPr>
          </a:p>
        </p:txBody>
      </p:sp>
      <p:sp>
        <p:nvSpPr>
          <p:cNvPr id="5" name="Footer Placeholder 4"/>
          <p:cNvSpPr>
            <a:spLocks noGrp="1"/>
          </p:cNvSpPr>
          <p:nvPr>
            <p:ph type="ftr" sz="quarter" idx="11"/>
          </p:nvPr>
        </p:nvSpPr>
        <p:spPr bwMode="auto">
          <a:xfrm>
            <a:off x="4038600" y="6356352"/>
            <a:ext cx="4114800" cy="365125"/>
          </a:xfrm>
          <a:prstGeom prst="rect">
            <a:avLst/>
          </a:prstGeom>
        </p:spPr>
        <p:txBody>
          <a:bodyPr/>
          <a:lstStyle/>
          <a:p>
            <a:pPr defTabSz="457155">
              <a:defRPr/>
            </a:pPr>
            <a:endParaRPr lang="en-US">
              <a:solidFill>
                <a:prstClr val="black">
                  <a:tint val="75000"/>
                </a:prstClr>
              </a:solidFill>
            </a:endParaRPr>
          </a:p>
        </p:txBody>
      </p:sp>
      <p:sp>
        <p:nvSpPr>
          <p:cNvPr id="6" name="Slide Number Placeholder 5"/>
          <p:cNvSpPr>
            <a:spLocks noGrp="1"/>
          </p:cNvSpPr>
          <p:nvPr>
            <p:ph type="sldNum" sz="quarter" idx="12"/>
          </p:nvPr>
        </p:nvSpPr>
        <p:spPr bwMode="auto">
          <a:xfrm>
            <a:off x="8610600" y="6356352"/>
            <a:ext cx="2743200" cy="365125"/>
          </a:xfrm>
          <a:prstGeom prst="rect">
            <a:avLst/>
          </a:prstGeom>
        </p:spPr>
        <p:txBody>
          <a:bodyPr/>
          <a:lstStyle/>
          <a:p>
            <a:pPr defTabSz="457155">
              <a:defRPr/>
            </a:pPr>
            <a:fld id="{8C8318B1-1A3D-41D6-9727-5BE83FF60284}" type="slidenum">
              <a:rPr lang="en-US" smtClean="0">
                <a:solidFill>
                  <a:prstClr val="black">
                    <a:tint val="75000"/>
                  </a:prstClr>
                </a:solidFill>
              </a:rPr>
              <a:pPr defTabSz="457155">
                <a:defRPr/>
              </a:pPr>
              <a:t>‹#›</a:t>
            </a:fld>
            <a:endParaRPr lang="en-US">
              <a:solidFill>
                <a:prstClr val="black">
                  <a:tint val="75000"/>
                </a:prstClr>
              </a:solidFill>
            </a:endParaRPr>
          </a:p>
        </p:txBody>
      </p:sp>
      <p:pic>
        <p:nvPicPr>
          <p:cNvPr id="7" name="Picture 6" descr="A close up of a sign&#10;&#10;Description automatically generated">
            <a:extLst>
              <a:ext uri="{FF2B5EF4-FFF2-40B4-BE49-F238E27FC236}">
                <a16:creationId xmlns:a16="http://schemas.microsoft.com/office/drawing/2014/main" id="{FB9BC07D-0324-480F-A3BA-53E5C98AF6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49385" y="205189"/>
            <a:ext cx="1456945" cy="433441"/>
          </a:xfrm>
          <a:prstGeom prst="rect">
            <a:avLst/>
          </a:prstGeom>
        </p:spPr>
      </p:pic>
    </p:spTree>
    <p:extLst>
      <p:ext uri="{BB962C8B-B14F-4D97-AF65-F5344CB8AC3E}">
        <p14:creationId xmlns:p14="http://schemas.microsoft.com/office/powerpoint/2010/main" val="107961783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wo Column Bullet text">
    <p:spTree>
      <p:nvGrpSpPr>
        <p:cNvPr id="1" name=""/>
        <p:cNvGrpSpPr/>
        <p:nvPr/>
      </p:nvGrpSpPr>
      <p:grpSpPr>
        <a:xfrm>
          <a:off x="0" y="0"/>
          <a:ext cx="0" cy="0"/>
          <a:chOff x="0" y="0"/>
          <a:chExt cx="0" cy="0"/>
        </a:xfrm>
      </p:grpSpPr>
      <p:pic>
        <p:nvPicPr>
          <p:cNvPr id="3" name="Picture 2" descr="A close up of a glass&#10;&#10;Description automatically generated">
            <a:extLst>
              <a:ext uri="{FF2B5EF4-FFF2-40B4-BE49-F238E27FC236}">
                <a16:creationId xmlns:a16="http://schemas.microsoft.com/office/drawing/2014/main" id="{1BC6ECB5-7ACF-51B6-4A14-C02731160FB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9570370" y="4244487"/>
            <a:ext cx="2330038" cy="2432538"/>
          </a:xfrm>
          <a:prstGeom prst="rect">
            <a:avLst/>
          </a:prstGeom>
          <a:effectLst>
            <a:outerShdw blurRad="76200" dist="220776" dir="18900000" sy="23000" kx="-1200000" algn="bl" rotWithShape="0">
              <a:schemeClr val="bg1">
                <a:lumMod val="50000"/>
                <a:lumOff val="50000"/>
                <a:alpha val="13000"/>
              </a:schemeClr>
            </a:outerShdw>
          </a:effectLst>
        </p:spPr>
      </p:pic>
      <p:sp>
        <p:nvSpPr>
          <p:cNvPr id="8" name="Title 7">
            <a:extLst>
              <a:ext uri="{FF2B5EF4-FFF2-40B4-BE49-F238E27FC236}">
                <a16:creationId xmlns:a16="http://schemas.microsoft.com/office/drawing/2014/main" id="{4976726F-98A2-3B2A-8513-9F5D25D63FDA}"/>
              </a:ext>
            </a:extLst>
          </p:cNvPr>
          <p:cNvSpPr>
            <a:spLocks noGrp="1"/>
          </p:cNvSpPr>
          <p:nvPr>
            <p:ph type="title"/>
          </p:nvPr>
        </p:nvSpPr>
        <p:spPr/>
        <p:txBody>
          <a:bodyPr/>
          <a:lstStyle/>
          <a:p>
            <a:r>
              <a:rPr lang="en-US"/>
              <a:t>Click to edit Master title style</a:t>
            </a:r>
          </a:p>
        </p:txBody>
      </p:sp>
      <p:sp>
        <p:nvSpPr>
          <p:cNvPr id="11" name="Content Placeholder 10">
            <a:extLst>
              <a:ext uri="{FF2B5EF4-FFF2-40B4-BE49-F238E27FC236}">
                <a16:creationId xmlns:a16="http://schemas.microsoft.com/office/drawing/2014/main" id="{4305D88A-09EA-3B57-EB7C-B55B88ECDD71}"/>
              </a:ext>
            </a:extLst>
          </p:cNvPr>
          <p:cNvSpPr>
            <a:spLocks noGrp="1"/>
          </p:cNvSpPr>
          <p:nvPr>
            <p:ph sz="quarter" idx="27"/>
          </p:nvPr>
        </p:nvSpPr>
        <p:spPr>
          <a:xfrm>
            <a:off x="563564" y="1447800"/>
            <a:ext cx="5232400" cy="473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0">
            <a:extLst>
              <a:ext uri="{FF2B5EF4-FFF2-40B4-BE49-F238E27FC236}">
                <a16:creationId xmlns:a16="http://schemas.microsoft.com/office/drawing/2014/main" id="{FBC8A560-6BB2-8E69-1177-186B4F67AA79}"/>
              </a:ext>
            </a:extLst>
          </p:cNvPr>
          <p:cNvSpPr>
            <a:spLocks noGrp="1"/>
          </p:cNvSpPr>
          <p:nvPr>
            <p:ph sz="quarter" idx="28"/>
          </p:nvPr>
        </p:nvSpPr>
        <p:spPr>
          <a:xfrm>
            <a:off x="6395340" y="1447800"/>
            <a:ext cx="5232400" cy="473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B1693C56-58B4-B1B5-19B5-8A1F177B45F1}"/>
              </a:ext>
            </a:extLst>
          </p:cNvPr>
          <p:cNvSpPr>
            <a:spLocks noGrp="1"/>
          </p:cNvSpPr>
          <p:nvPr>
            <p:ph type="ftr" sz="quarter" idx="29"/>
          </p:nvPr>
        </p:nvSpPr>
        <p:spPr/>
        <p:txBody>
          <a:bodyPr/>
          <a:lstStyle/>
          <a:p>
            <a:r>
              <a:rPr lang="en-US"/>
              <a:t>Microsoft Fabric Community Conference 2024</a:t>
            </a:r>
          </a:p>
        </p:txBody>
      </p:sp>
      <p:sp>
        <p:nvSpPr>
          <p:cNvPr id="4" name="Slide Number Placeholder 3">
            <a:extLst>
              <a:ext uri="{FF2B5EF4-FFF2-40B4-BE49-F238E27FC236}">
                <a16:creationId xmlns:a16="http://schemas.microsoft.com/office/drawing/2014/main" id="{5778CDA9-61B2-49D7-2EDC-B29175194CC5}"/>
              </a:ext>
            </a:extLst>
          </p:cNvPr>
          <p:cNvSpPr>
            <a:spLocks noGrp="1"/>
          </p:cNvSpPr>
          <p:nvPr>
            <p:ph type="sldNum" sz="quarter" idx="30"/>
          </p:nvPr>
        </p:nvSpPr>
        <p:spPr/>
        <p:txBody>
          <a:bodyPr/>
          <a:lstStyle/>
          <a:p>
            <a:fld id="{B1356FBF-028C-F74E-A7B4-9B8ED246DD1B}" type="slidenum">
              <a:rPr lang="en-US" smtClean="0"/>
              <a:pPr/>
              <a:t>‹#›</a:t>
            </a:fld>
            <a:endParaRPr lang="en-US"/>
          </a:p>
        </p:txBody>
      </p:sp>
    </p:spTree>
    <p:extLst>
      <p:ext uri="{BB962C8B-B14F-4D97-AF65-F5344CB8AC3E}">
        <p14:creationId xmlns:p14="http://schemas.microsoft.com/office/powerpoint/2010/main" val="2796951653"/>
      </p:ext>
    </p:extLst>
  </p:cSld>
  <p:clrMapOvr>
    <a:masterClrMapping/>
  </p:clrMapOvr>
  <p:transition>
    <p:fade/>
  </p:transition>
  <p:extLst>
    <p:ext uri="{DCECCB84-F9BA-43D5-87BE-67443E8EF086}">
      <p15:sldGuideLst xmlns:p15="http://schemas.microsoft.com/office/powerpoint/2012/main">
        <p15:guide id="4" pos="3660">
          <p15:clr>
            <a:srgbClr val="5ACBF0"/>
          </p15:clr>
        </p15:guide>
        <p15:guide id="5" pos="4024">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Desktop Screenshot">
    <p:spTree>
      <p:nvGrpSpPr>
        <p:cNvPr id="1" name=""/>
        <p:cNvGrpSpPr/>
        <p:nvPr/>
      </p:nvGrpSpPr>
      <p:grpSpPr>
        <a:xfrm>
          <a:off x="0" y="0"/>
          <a:ext cx="0" cy="0"/>
          <a:chOff x="0" y="0"/>
          <a:chExt cx="0" cy="0"/>
        </a:xfrm>
      </p:grpSpPr>
      <p:pic>
        <p:nvPicPr>
          <p:cNvPr id="10" name="Picture 9" descr="A black screen with a black background&#10;&#10;Description automatically generated">
            <a:extLst>
              <a:ext uri="{FF2B5EF4-FFF2-40B4-BE49-F238E27FC236}">
                <a16:creationId xmlns:a16="http://schemas.microsoft.com/office/drawing/2014/main" id="{1B734122-BEE1-29E0-F586-EFFB1DCFD8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2651" y="1222097"/>
            <a:ext cx="7772400" cy="5272365"/>
          </a:xfrm>
          <a:prstGeom prst="rect">
            <a:avLst/>
          </a:prstGeom>
        </p:spPr>
      </p:pic>
      <p:sp>
        <p:nvSpPr>
          <p:cNvPr id="17" name="Picture Placeholder 16">
            <a:extLst>
              <a:ext uri="{FF2B5EF4-FFF2-40B4-BE49-F238E27FC236}">
                <a16:creationId xmlns:a16="http://schemas.microsoft.com/office/drawing/2014/main" id="{E5CFD0C7-08DE-79B6-78CB-093AAADB3390}"/>
              </a:ext>
            </a:extLst>
          </p:cNvPr>
          <p:cNvSpPr>
            <a:spLocks noGrp="1"/>
          </p:cNvSpPr>
          <p:nvPr>
            <p:ph type="pic" sz="quarter" idx="12"/>
          </p:nvPr>
        </p:nvSpPr>
        <p:spPr>
          <a:xfrm>
            <a:off x="5153725" y="1520825"/>
            <a:ext cx="7175500" cy="4032250"/>
          </a:xfrm>
          <a:prstGeom prst="rect">
            <a:avLst/>
          </a:prstGeom>
          <a:gradFill flip="none" rotWithShape="1">
            <a:gsLst>
              <a:gs pos="100000">
                <a:srgbClr val="286BD1"/>
              </a:gs>
              <a:gs pos="0">
                <a:srgbClr val="BA3FC4"/>
              </a:gs>
            </a:gsLst>
            <a:lin ang="5400000" scaled="1"/>
            <a:tileRect/>
          </a:gradFill>
        </p:spPr>
        <p:txBody>
          <a:bodyPr anchor="ctr">
            <a:normAutofit/>
          </a:bodyPr>
          <a:lstStyle>
            <a:lvl1pPr marL="0" indent="0" algn="ctr">
              <a:buNone/>
              <a:defRPr sz="1600">
                <a:solidFill>
                  <a:schemeClr val="bg1"/>
                </a:solidFill>
              </a:defRPr>
            </a:lvl1pPr>
          </a:lstStyle>
          <a:p>
            <a:r>
              <a:rPr lang="en-US"/>
              <a:t>Click icon to add picture</a:t>
            </a:r>
          </a:p>
        </p:txBody>
      </p:sp>
      <p:sp>
        <p:nvSpPr>
          <p:cNvPr id="3" name="Title 2">
            <a:extLst>
              <a:ext uri="{FF2B5EF4-FFF2-40B4-BE49-F238E27FC236}">
                <a16:creationId xmlns:a16="http://schemas.microsoft.com/office/drawing/2014/main" id="{C42C3667-27FF-8112-BBCC-F336F9F8C31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D4BB2D9B-DA93-9E77-84C5-0C3CFD99054F}"/>
              </a:ext>
            </a:extLst>
          </p:cNvPr>
          <p:cNvSpPr>
            <a:spLocks noGrp="1"/>
          </p:cNvSpPr>
          <p:nvPr>
            <p:ph type="body" sz="quarter" idx="26"/>
          </p:nvPr>
        </p:nvSpPr>
        <p:spPr>
          <a:xfrm>
            <a:off x="563563" y="1447800"/>
            <a:ext cx="4178300" cy="473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AD30E391-676A-646A-EE0C-6F59785EE986}"/>
              </a:ext>
            </a:extLst>
          </p:cNvPr>
          <p:cNvSpPr>
            <a:spLocks noGrp="1"/>
          </p:cNvSpPr>
          <p:nvPr>
            <p:ph type="ftr" sz="quarter" idx="27"/>
          </p:nvPr>
        </p:nvSpPr>
        <p:spPr/>
        <p:txBody>
          <a:bodyPr/>
          <a:lstStyle/>
          <a:p>
            <a:r>
              <a:rPr lang="en-US"/>
              <a:t>Microsoft Fabric Community Conference 2024</a:t>
            </a:r>
          </a:p>
        </p:txBody>
      </p:sp>
      <p:sp>
        <p:nvSpPr>
          <p:cNvPr id="4" name="Slide Number Placeholder 3">
            <a:extLst>
              <a:ext uri="{FF2B5EF4-FFF2-40B4-BE49-F238E27FC236}">
                <a16:creationId xmlns:a16="http://schemas.microsoft.com/office/drawing/2014/main" id="{C40034E4-E6BE-99A2-65A0-902AFE92AE64}"/>
              </a:ext>
            </a:extLst>
          </p:cNvPr>
          <p:cNvSpPr>
            <a:spLocks noGrp="1"/>
          </p:cNvSpPr>
          <p:nvPr>
            <p:ph type="sldNum" sz="quarter" idx="28"/>
          </p:nvPr>
        </p:nvSpPr>
        <p:spPr/>
        <p:txBody>
          <a:bodyPr/>
          <a:lstStyle/>
          <a:p>
            <a:fld id="{B1356FBF-028C-F74E-A7B4-9B8ED246DD1B}" type="slidenum">
              <a:rPr lang="en-US" smtClean="0"/>
              <a:pPr/>
              <a:t>‹#›</a:t>
            </a:fld>
            <a:endParaRPr lang="en-US"/>
          </a:p>
        </p:txBody>
      </p:sp>
    </p:spTree>
    <p:extLst>
      <p:ext uri="{BB962C8B-B14F-4D97-AF65-F5344CB8AC3E}">
        <p14:creationId xmlns:p14="http://schemas.microsoft.com/office/powerpoint/2010/main" val="2343403467"/>
      </p:ext>
    </p:extLst>
  </p:cSld>
  <p:clrMapOvr>
    <a:masterClrMapping/>
  </p:clrMapOvr>
  <p:extLst>
    <p:ext uri="{DCECCB84-F9BA-43D5-87BE-67443E8EF086}">
      <p15:sldGuideLst xmlns:p15="http://schemas.microsoft.com/office/powerpoint/2012/main">
        <p15:guide id="2" pos="3360">
          <p15:clr>
            <a:srgbClr val="FBAE40"/>
          </p15:clr>
        </p15:guide>
        <p15:guide id="3" pos="2987">
          <p15:clr>
            <a:srgbClr val="FBAE40"/>
          </p15:clr>
        </p15:guide>
        <p15:guide id="4" orient="horz" pos="1276">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 Col Text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FD681E-53B5-9E84-70AA-C733F667C888}"/>
              </a:ext>
            </a:extLst>
          </p:cNvPr>
          <p:cNvSpPr/>
          <p:nvPr userDrawn="1"/>
        </p:nvSpPr>
        <p:spPr>
          <a:xfrm>
            <a:off x="0" y="0"/>
            <a:ext cx="12192000" cy="10085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ACCEDAF-E239-8CF8-EE72-BA459F03B2E0}"/>
              </a:ext>
            </a:extLst>
          </p:cNvPr>
          <p:cNvPicPr>
            <a:picLocks noChangeAspect="1"/>
          </p:cNvPicPr>
          <p:nvPr userDrawn="1"/>
        </p:nvPicPr>
        <p:blipFill>
          <a:blip r:embed="rId2"/>
          <a:stretch>
            <a:fillRect/>
          </a:stretch>
        </p:blipFill>
        <p:spPr>
          <a:xfrm>
            <a:off x="-4" y="6705600"/>
            <a:ext cx="12192001" cy="152400"/>
          </a:xfrm>
          <a:prstGeom prst="rect">
            <a:avLst/>
          </a:prstGeom>
        </p:spPr>
      </p:pic>
      <p:pic>
        <p:nvPicPr>
          <p:cNvPr id="8" name="Picture 7">
            <a:extLst>
              <a:ext uri="{FF2B5EF4-FFF2-40B4-BE49-F238E27FC236}">
                <a16:creationId xmlns:a16="http://schemas.microsoft.com/office/drawing/2014/main" id="{87111AEC-8CC7-A3DB-85D2-BEBB2FE3786B}"/>
              </a:ext>
            </a:extLst>
          </p:cNvPr>
          <p:cNvPicPr>
            <a:picLocks noChangeAspect="1"/>
          </p:cNvPicPr>
          <p:nvPr userDrawn="1"/>
        </p:nvPicPr>
        <p:blipFill>
          <a:blip r:embed="rId3"/>
          <a:srcRect/>
          <a:stretch/>
        </p:blipFill>
        <p:spPr>
          <a:xfrm>
            <a:off x="10023476" y="6221621"/>
            <a:ext cx="1711322" cy="182354"/>
          </a:xfrm>
          <a:prstGeom prst="rect">
            <a:avLst/>
          </a:prstGeom>
        </p:spPr>
      </p:pic>
      <p:sp>
        <p:nvSpPr>
          <p:cNvPr id="4" name="Footer Placeholder 3">
            <a:extLst>
              <a:ext uri="{FF2B5EF4-FFF2-40B4-BE49-F238E27FC236}">
                <a16:creationId xmlns:a16="http://schemas.microsoft.com/office/drawing/2014/main" id="{B663A93B-3597-F34E-956C-D27C56221BB1}"/>
              </a:ext>
            </a:extLst>
          </p:cNvPr>
          <p:cNvSpPr>
            <a:spLocks noGrp="1"/>
          </p:cNvSpPr>
          <p:nvPr>
            <p:ph type="ftr" sz="quarter" idx="11"/>
          </p:nvPr>
        </p:nvSpPr>
        <p:spPr>
          <a:xfrm>
            <a:off x="901076" y="6182781"/>
            <a:ext cx="7520542" cy="325969"/>
          </a:xfrm>
          <a:prstGeom prst="rect">
            <a:avLst/>
          </a:prstGeom>
        </p:spPr>
        <p:txBody>
          <a:bodyPr anchor="ctr" anchorCtr="0"/>
          <a:lstStyle>
            <a:lvl1pPr>
              <a:defRPr sz="1200" b="1" i="1">
                <a:solidFill>
                  <a:schemeClr val="bg2"/>
                </a:solidFill>
                <a:latin typeface="Calibri" panose="020F0502020204030204" pitchFamily="34" charset="0"/>
                <a:cs typeface="Calibri" panose="020F0502020204030204" pitchFamily="34" charset="0"/>
              </a:defRPr>
            </a:lvl1pPr>
          </a:lstStyle>
          <a:p>
            <a:r>
              <a:rPr lang="en-US"/>
              <a:t>Information classification</a:t>
            </a:r>
          </a:p>
        </p:txBody>
      </p:sp>
      <p:sp>
        <p:nvSpPr>
          <p:cNvPr id="5" name="Slide Number Placeholder 4">
            <a:extLst>
              <a:ext uri="{FF2B5EF4-FFF2-40B4-BE49-F238E27FC236}">
                <a16:creationId xmlns:a16="http://schemas.microsoft.com/office/drawing/2014/main" id="{1520FBFF-5EC6-DD49-AC00-C6E3CE191B8D}"/>
              </a:ext>
            </a:extLst>
          </p:cNvPr>
          <p:cNvSpPr>
            <a:spLocks noGrp="1"/>
          </p:cNvSpPr>
          <p:nvPr>
            <p:ph type="sldNum" sz="quarter" idx="12"/>
          </p:nvPr>
        </p:nvSpPr>
        <p:spPr>
          <a:xfrm>
            <a:off x="250823" y="6182782"/>
            <a:ext cx="371475" cy="335112"/>
          </a:xfrm>
        </p:spPr>
        <p:txBody>
          <a:bodyPr/>
          <a:lstStyle>
            <a:lvl1pPr algn="r">
              <a:defRPr b="1"/>
            </a:lvl1pPr>
          </a:lstStyle>
          <a:p>
            <a:fld id="{D7DEAEC9-6DDB-4F4C-8761-79C9E866E5C7}" type="slidenum">
              <a:rPr lang="en-US" smtClean="0"/>
              <a:pPr/>
              <a:t>‹#›</a:t>
            </a:fld>
            <a:endParaRPr lang="en-US"/>
          </a:p>
        </p:txBody>
      </p:sp>
      <p:cxnSp>
        <p:nvCxnSpPr>
          <p:cNvPr id="14" name="Straight Connector 13">
            <a:extLst>
              <a:ext uri="{FF2B5EF4-FFF2-40B4-BE49-F238E27FC236}">
                <a16:creationId xmlns:a16="http://schemas.microsoft.com/office/drawing/2014/main" id="{B51D620A-5350-DD52-A7BD-46A1C7A33381}"/>
              </a:ext>
            </a:extLst>
          </p:cNvPr>
          <p:cNvCxnSpPr>
            <a:cxnSpLocks/>
          </p:cNvCxnSpPr>
          <p:nvPr userDrawn="1"/>
        </p:nvCxnSpPr>
        <p:spPr>
          <a:xfrm>
            <a:off x="809495" y="6213805"/>
            <a:ext cx="0" cy="27432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855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22652016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Option">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A8A83A78-C306-BF4C-A9FF-1CF870092F70}"/>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18" name="Rectangle 17">
            <a:extLst>
              <a:ext uri="{FF2B5EF4-FFF2-40B4-BE49-F238E27FC236}">
                <a16:creationId xmlns:a16="http://schemas.microsoft.com/office/drawing/2014/main" id="{697EA7A6-EED0-8049-95CF-277E667FEE09}"/>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13" name="Text Placeholder 2"/>
          <p:cNvSpPr>
            <a:spLocks noGrp="1"/>
          </p:cNvSpPr>
          <p:nvPr>
            <p:ph type="body" sz="quarter" idx="15" hasCustomPrompt="1"/>
          </p:nvPr>
        </p:nvSpPr>
        <p:spPr bwMode="auto">
          <a:xfrm>
            <a:off x="745323" y="4760586"/>
            <a:ext cx="6276531" cy="548640"/>
          </a:xfrm>
        </p:spPr>
        <p:txBody>
          <a:bodyPr lIns="0" tIns="109728" rIns="91440" bIns="109728">
            <a:noAutofit/>
          </a:bodyPr>
          <a:lstStyle>
            <a:lvl1pPr marL="0" indent="0">
              <a:spcBef>
                <a:spcPts val="600"/>
              </a:spcBef>
              <a:buNone/>
              <a:defRPr sz="1800" b="1" i="0">
                <a:solidFill>
                  <a:schemeClr val="tx1"/>
                </a:solidFill>
                <a:latin typeface="+mn-lt"/>
                <a:ea typeface="Helvetica Neue" panose="02000503000000020004" pitchFamily="2" charset="0"/>
                <a:cs typeface="Helvetica Neue" panose="02000503000000020004" pitchFamily="2" charset="0"/>
              </a:defRPr>
            </a:lvl1pPr>
          </a:lstStyle>
          <a:p>
            <a:pPr lvl="0"/>
            <a:r>
              <a:rPr lang="en-US"/>
              <a:t>Speaker Name</a:t>
            </a:r>
          </a:p>
        </p:txBody>
      </p:sp>
      <p:sp>
        <p:nvSpPr>
          <p:cNvPr id="16" name="Text Placeholder 2"/>
          <p:cNvSpPr>
            <a:spLocks noGrp="1"/>
          </p:cNvSpPr>
          <p:nvPr>
            <p:ph type="body" sz="quarter" idx="16" hasCustomPrompt="1"/>
          </p:nvPr>
        </p:nvSpPr>
        <p:spPr bwMode="auto">
          <a:xfrm>
            <a:off x="745323" y="5309508"/>
            <a:ext cx="6276531" cy="548640"/>
          </a:xfrm>
        </p:spPr>
        <p:txBody>
          <a:bodyPr lIns="0" tIns="109728" rIns="91440" bIns="109728">
            <a:noAutofit/>
          </a:bodyPr>
          <a:lstStyle>
            <a:lvl1pPr marL="0" indent="0">
              <a:spcBef>
                <a:spcPts val="600"/>
              </a:spcBef>
              <a:buNone/>
              <a:defRPr sz="1400" b="1" i="0" spc="0">
                <a:solidFill>
                  <a:schemeClr val="tx1"/>
                </a:solidFill>
                <a:latin typeface="+mn-lt"/>
                <a:ea typeface="Helvetica Neue" panose="02000503000000020004" pitchFamily="2" charset="0"/>
                <a:cs typeface="Helvetica Neue" panose="02000503000000020004" pitchFamily="2" charset="0"/>
              </a:defRPr>
            </a:lvl1pPr>
          </a:lstStyle>
          <a:p>
            <a:pPr lvl="0"/>
            <a:r>
              <a:rPr lang="en-US"/>
              <a:t>Date</a:t>
            </a:r>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98169" y="642112"/>
            <a:ext cx="1376456" cy="54864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98169" y="2314719"/>
            <a:ext cx="5121974" cy="1307397"/>
          </a:xfrm>
          <a:prstGeom prst="rect">
            <a:avLst/>
          </a:prstGeom>
        </p:spPr>
      </p:pic>
    </p:spTree>
    <p:extLst>
      <p:ext uri="{BB962C8B-B14F-4D97-AF65-F5344CB8AC3E}">
        <p14:creationId xmlns:p14="http://schemas.microsoft.com/office/powerpoint/2010/main" val="115763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57646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442993076"/>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9854682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Two Column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5" name="Text Placeholder 3"/>
          <p:cNvSpPr>
            <a:spLocks noGrp="1"/>
          </p:cNvSpPr>
          <p:nvPr>
            <p:ph type="body" sz="quarter" idx="11"/>
          </p:nvPr>
        </p:nvSpPr>
        <p:spPr>
          <a:xfrm>
            <a:off x="6254324" y="1189178"/>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B7709138-67D2-8449-A11D-C8E09265C012}"/>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7BFDF358-CC03-2544-9231-3B60F96E197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974550770"/>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6" name="Title 5"/>
          <p:cNvSpPr>
            <a:spLocks noGrp="1"/>
          </p:cNvSpPr>
          <p:nvPr>
            <p:ph type="title"/>
          </p:nvPr>
        </p:nvSpPr>
        <p:spPr>
          <a:xfrm>
            <a:off x="274391" y="228600"/>
            <a:ext cx="11615905" cy="548640"/>
          </a:xfrm>
        </p:spPr>
        <p:txBody>
          <a:body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9"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220D3EF1-413C-2246-9662-FCF08A65F7A7}"/>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03BAD107-700A-FE40-95F3-0354FE4EFEC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888369319"/>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 Sub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371599"/>
            <a:ext cx="11615905"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11615905" cy="548640"/>
          </a:xfrm>
        </p:spPr>
        <p:txBody>
          <a:bodyPr/>
          <a:lstStyle>
            <a:lvl1pPr>
              <a:defRPr>
                <a:solidFill>
                  <a:schemeClr val="accent1"/>
                </a:solidFill>
              </a:defRPr>
            </a:lvl1pPr>
          </a:lstStyle>
          <a:p>
            <a:r>
              <a:rPr lang="en-US"/>
              <a:t>Click to edit Master title style</a:t>
            </a:r>
          </a:p>
        </p:txBody>
      </p:sp>
      <p:sp>
        <p:nvSpPr>
          <p:cNvPr id="3" name="Text Placeholder 2"/>
          <p:cNvSpPr>
            <a:spLocks noGrp="1"/>
          </p:cNvSpPr>
          <p:nvPr>
            <p:ph type="body" sz="quarter" idx="11"/>
          </p:nvPr>
        </p:nvSpPr>
        <p:spPr>
          <a:xfrm>
            <a:off x="274391" y="866288"/>
            <a:ext cx="11615905" cy="276999"/>
          </a:xfrm>
        </p:spPr>
        <p:txBody>
          <a:bodyPr tIns="0" bIns="0"/>
          <a:lstStyle>
            <a:lvl1pPr marL="0" indent="0" algn="l">
              <a:buFontTx/>
              <a:buNone/>
              <a:defRPr sz="1800" b="1">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02D5AC9C-6504-2547-9F14-41DD8F9EDB2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93A42516-3468-6346-96A7-96C28D436DC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92533755"/>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Heading">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189176"/>
            <a:ext cx="11655839" cy="1577355"/>
          </a:xfrm>
        </p:spPr>
        <p:txBody>
          <a:bodyPr rIns="0"/>
          <a:lstStyle>
            <a:lvl1pPr marL="0" indent="0">
              <a:buClr>
                <a:schemeClr val="tx1">
                  <a:lumMod val="50000"/>
                </a:schemeClr>
              </a:buClr>
              <a:buNone/>
              <a:defRPr sz="1800" b="1">
                <a:solidFill>
                  <a:schemeClr val="tx1"/>
                </a:solidFill>
              </a:defRPr>
            </a:lvl1pPr>
            <a:lvl2pPr marL="285750" indent="-220663">
              <a:buClr>
                <a:schemeClr val="tx1">
                  <a:lumMod val="50000"/>
                </a:schemeClr>
              </a:buClr>
              <a:buFont typeface="Arial" charset="0"/>
              <a:buChar char="•"/>
              <a:tabLst/>
              <a:defRPr sz="1600">
                <a:solidFill>
                  <a:schemeClr val="tx1"/>
                </a:solidFill>
              </a:defRPr>
            </a:lvl2pPr>
            <a:lvl3pPr marL="517525" indent="-173038">
              <a:buClr>
                <a:schemeClr val="tx1">
                  <a:lumMod val="50000"/>
                </a:schemeClr>
              </a:buClr>
              <a:buFont typeface="Arial" charset="0"/>
              <a:buChar char="•"/>
              <a:tabLst/>
              <a:defRPr sz="1400">
                <a:solidFill>
                  <a:schemeClr val="tx1"/>
                </a:solidFill>
              </a:defRPr>
            </a:lvl3pPr>
            <a:lvl4pPr marL="744538" indent="-166688">
              <a:buClr>
                <a:schemeClr val="tx1">
                  <a:lumMod val="50000"/>
                </a:schemeClr>
              </a:buClr>
              <a:buFont typeface="Arial" charset="0"/>
              <a:buChar char="•"/>
              <a:tabLst/>
              <a:defRPr sz="1200">
                <a:solidFill>
                  <a:schemeClr val="tx1"/>
                </a:solidFill>
              </a:defRPr>
            </a:lvl4pPr>
            <a:lvl5pPr marL="971550" indent="-173038">
              <a:buClr>
                <a:schemeClr val="tx1">
                  <a:lumMod val="50000"/>
                </a:schemeClr>
              </a:buClr>
              <a:buFont typeface="Arial" charset="0"/>
              <a:buChar char="•"/>
              <a:tabLst/>
              <a:defRPr sz="105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a:extLst>
              <a:ext uri="{FF2B5EF4-FFF2-40B4-BE49-F238E27FC236}">
                <a16:creationId xmlns:a16="http://schemas.microsoft.com/office/drawing/2014/main" id="{0FB39B1C-7FCA-2D47-BFDD-94C358AF3816}"/>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99FAD52C-9D2A-DE42-85F3-D74E193CF288}"/>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D06B110B-30AC-0A4D-BBA1-1DE5FA5DF2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67851460"/>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wo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lvl1pPr>
              <a:defRPr>
                <a:solidFill>
                  <a:schemeClr val="accent1"/>
                </a:solidFill>
              </a:defRPr>
            </a:lvl1pPr>
          </a:lstStyle>
          <a:p>
            <a:r>
              <a:rPr lang="en-US"/>
              <a:t>Click to edit Master title style</a:t>
            </a:r>
          </a:p>
        </p:txBody>
      </p:sp>
      <p:sp>
        <p:nvSpPr>
          <p:cNvPr id="6" name="Text Placeholder 5"/>
          <p:cNvSpPr>
            <a:spLocks noGrp="1"/>
          </p:cNvSpPr>
          <p:nvPr>
            <p:ph type="body" sz="quarter" idx="10"/>
          </p:nvPr>
        </p:nvSpPr>
        <p:spPr>
          <a:xfrm>
            <a:off x="274392" y="1189176"/>
            <a:ext cx="5666316"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6259475" y="1189176"/>
            <a:ext cx="5670757" cy="1577355"/>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1" name="Shape 5">
            <a:extLst>
              <a:ext uri="{FF2B5EF4-FFF2-40B4-BE49-F238E27FC236}">
                <a16:creationId xmlns:a16="http://schemas.microsoft.com/office/drawing/2014/main" id="{DAD0DA99-DFB8-9742-82DB-4AAADCD6C96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9" name="Graphic 8">
            <a:extLst>
              <a:ext uri="{FF2B5EF4-FFF2-40B4-BE49-F238E27FC236}">
                <a16:creationId xmlns:a16="http://schemas.microsoft.com/office/drawing/2014/main" id="{6A489CF9-ADF6-F949-88A4-40C0F0D26BC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013200494"/>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hree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2"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4217591"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8160790" y="1189176"/>
            <a:ext cx="3750017" cy="1577355"/>
          </a:xfrm>
        </p:spPr>
        <p:txBody>
          <a:bodyPr rIns="0"/>
          <a:lstStyle>
            <a:lvl1pPr marL="0" indent="0">
              <a:buClr>
                <a:schemeClr val="tx1">
                  <a:lumMod val="50000"/>
                </a:schemeClr>
              </a:buClr>
              <a:buNone/>
              <a:defRPr sz="1800" b="1" i="0">
                <a:solidFill>
                  <a:schemeClr val="accent1"/>
                </a:solidFill>
                <a:latin typeface="+mn-lt"/>
                <a:ea typeface="Helvetica Neue" panose="02000503000000020004" pitchFamily="2" charset="0"/>
                <a:cs typeface="Helvetica Neue" panose="02000503000000020004" pitchFamily="2" charset="0"/>
              </a:defRPr>
            </a:lvl1pPr>
            <a:lvl2pPr marL="285750" indent="-220663">
              <a:buClr>
                <a:schemeClr val="tx1">
                  <a:lumMod val="50000"/>
                </a:schemeClr>
              </a:buClr>
              <a:buFont typeface="Arial" charset="0"/>
              <a:buChar char="•"/>
              <a:tabLst/>
              <a:defRPr sz="1600" b="0" i="0">
                <a:solidFill>
                  <a:schemeClr val="accent1"/>
                </a:solidFill>
                <a:latin typeface="+mn-lt"/>
                <a:ea typeface="Helvetica Neue" panose="02000503000000020004" pitchFamily="2" charset="0"/>
                <a:cs typeface="Helvetica Neue" panose="02000503000000020004" pitchFamily="2" charset="0"/>
              </a:defRPr>
            </a:lvl2pPr>
            <a:lvl3pPr marL="517525" indent="-173038">
              <a:buClr>
                <a:schemeClr val="tx1">
                  <a:lumMod val="50000"/>
                </a:schemeClr>
              </a:buClr>
              <a:buFont typeface="Arial" charset="0"/>
              <a:buChar char="•"/>
              <a:tabLst/>
              <a:defRPr sz="1400" b="0" i="0">
                <a:solidFill>
                  <a:schemeClr val="accent1"/>
                </a:solidFill>
                <a:latin typeface="+mn-lt"/>
                <a:ea typeface="Helvetica Neue" panose="02000503000000020004" pitchFamily="2" charset="0"/>
                <a:cs typeface="Helvetica Neue" panose="02000503000000020004" pitchFamily="2" charset="0"/>
              </a:defRPr>
            </a:lvl3pPr>
            <a:lvl4pPr marL="744538" indent="-166688">
              <a:buClr>
                <a:schemeClr val="tx1">
                  <a:lumMod val="50000"/>
                </a:schemeClr>
              </a:buClr>
              <a:buFont typeface="Arial" charset="0"/>
              <a:buChar char="•"/>
              <a:tabLst/>
              <a:defRPr sz="1200" b="0" i="0">
                <a:solidFill>
                  <a:schemeClr val="accent1"/>
                </a:solidFill>
                <a:latin typeface="+mn-lt"/>
                <a:ea typeface="Helvetica Neue" panose="02000503000000020004" pitchFamily="2" charset="0"/>
                <a:cs typeface="Helvetica Neue" panose="02000503000000020004" pitchFamily="2" charset="0"/>
              </a:defRPr>
            </a:lvl4pPr>
            <a:lvl5pPr marL="971550" indent="-173038">
              <a:buClr>
                <a:schemeClr val="tx1">
                  <a:lumMod val="50000"/>
                </a:schemeClr>
              </a:buClr>
              <a:buFont typeface="Arial" charset="0"/>
              <a:buChar char="•"/>
              <a:tabLst/>
              <a:defRPr sz="1050" b="0" i="0">
                <a:solidFill>
                  <a:schemeClr val="accent1"/>
                </a:solidFill>
                <a:latin typeface="+mn-lt"/>
                <a:ea typeface="Helvetica Neue" panose="02000503000000020004" pitchFamily="2" charset="0"/>
                <a:cs typeface="Helvetica Neue"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ACDE8D3E-C090-734E-8EB2-6DEAD01CB001}"/>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0" name="Graphic 9">
            <a:extLst>
              <a:ext uri="{FF2B5EF4-FFF2-40B4-BE49-F238E27FC236}">
                <a16:creationId xmlns:a16="http://schemas.microsoft.com/office/drawing/2014/main" id="{9E5B25F7-5498-4B4E-8D9A-DD0D986BC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470307699"/>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Four Headings">
    <p:spTree>
      <p:nvGrpSpPr>
        <p:cNvPr id="1" name=""/>
        <p:cNvGrpSpPr/>
        <p:nvPr/>
      </p:nvGrpSpPr>
      <p:grpSpPr>
        <a:xfrm>
          <a:off x="0" y="0"/>
          <a:ext cx="0" cy="0"/>
          <a:chOff x="0" y="0"/>
          <a:chExt cx="0" cy="0"/>
        </a:xfrm>
      </p:grpSpPr>
      <p:sp>
        <p:nvSpPr>
          <p:cNvPr id="2" name="Title 1"/>
          <p:cNvSpPr>
            <a:spLocks noGrp="1"/>
          </p:cNvSpPr>
          <p:nvPr>
            <p:ph type="title"/>
          </p:nvPr>
        </p:nvSpPr>
        <p:spPr>
          <a:xfrm>
            <a:off x="274392" y="228600"/>
            <a:ext cx="11655840" cy="548640"/>
          </a:xfrm>
        </p:spPr>
        <p:txBody>
          <a:bodyPr/>
          <a:lstStyle/>
          <a:p>
            <a:r>
              <a:rPr lang="en-US"/>
              <a:t>Click to edit Master title style</a:t>
            </a:r>
          </a:p>
        </p:txBody>
      </p:sp>
      <p:sp>
        <p:nvSpPr>
          <p:cNvPr id="6" name="Text Placeholder 5"/>
          <p:cNvSpPr>
            <a:spLocks noGrp="1"/>
          </p:cNvSpPr>
          <p:nvPr>
            <p:ph type="body" sz="quarter" idx="10"/>
          </p:nvPr>
        </p:nvSpPr>
        <p:spPr>
          <a:xfrm>
            <a:off x="274393"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1"/>
          </p:nvPr>
        </p:nvSpPr>
        <p:spPr>
          <a:xfrm>
            <a:off x="3214546"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5"/>
          <p:cNvSpPr>
            <a:spLocks noGrp="1"/>
          </p:cNvSpPr>
          <p:nvPr>
            <p:ph type="body" sz="quarter" idx="12"/>
          </p:nvPr>
        </p:nvSpPr>
        <p:spPr>
          <a:xfrm>
            <a:off x="6154700"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5"/>
          <p:cNvSpPr>
            <a:spLocks noGrp="1"/>
          </p:cNvSpPr>
          <p:nvPr>
            <p:ph type="body" sz="quarter" idx="13"/>
          </p:nvPr>
        </p:nvSpPr>
        <p:spPr>
          <a:xfrm>
            <a:off x="9094854" y="1463040"/>
            <a:ext cx="2835378" cy="1854354"/>
          </a:xfrm>
        </p:spPr>
        <p:txBody>
          <a:bodyPr rIns="0"/>
          <a:lstStyle>
            <a:lvl1pPr marL="0" indent="0">
              <a:buClr>
                <a:schemeClr val="tx1">
                  <a:lumMod val="50000"/>
                </a:schemeClr>
              </a:buClr>
              <a:buNone/>
              <a:defRPr sz="1800" b="1">
                <a:solidFill>
                  <a:schemeClr val="accent1"/>
                </a:solidFill>
              </a:defRPr>
            </a:lvl1pPr>
            <a:lvl2pPr marL="285750" indent="-220663">
              <a:buClr>
                <a:schemeClr val="tx1">
                  <a:lumMod val="50000"/>
                </a:schemeClr>
              </a:buClr>
              <a:buFont typeface="Arial" charset="0"/>
              <a:buChar char="•"/>
              <a:tabLst/>
              <a:defRPr sz="1600">
                <a:solidFill>
                  <a:schemeClr val="accent1"/>
                </a:solidFill>
              </a:defRPr>
            </a:lvl2pPr>
            <a:lvl3pPr marL="517525" indent="-173038">
              <a:buClr>
                <a:schemeClr val="tx1">
                  <a:lumMod val="50000"/>
                </a:schemeClr>
              </a:buClr>
              <a:buFont typeface="Arial" charset="0"/>
              <a:buChar char="•"/>
              <a:tabLst/>
              <a:defRPr sz="1400">
                <a:solidFill>
                  <a:schemeClr val="accent1"/>
                </a:solidFill>
              </a:defRPr>
            </a:lvl3pPr>
            <a:lvl4pPr marL="744538" indent="-166688">
              <a:buClr>
                <a:schemeClr val="tx1">
                  <a:lumMod val="50000"/>
                </a:schemeClr>
              </a:buClr>
              <a:buFont typeface="Arial" charset="0"/>
              <a:buChar char="•"/>
              <a:tabLst/>
              <a:defRPr sz="1200">
                <a:solidFill>
                  <a:schemeClr val="accent1"/>
                </a:solidFill>
              </a:defRPr>
            </a:lvl4pPr>
            <a:lvl5pPr marL="971550" indent="-173038">
              <a:buClr>
                <a:schemeClr val="tx1">
                  <a:lumMod val="50000"/>
                </a:schemeClr>
              </a:buClr>
              <a:buFont typeface="Arial" charset="0"/>
              <a:buChar char="•"/>
              <a:tabLst/>
              <a:defRPr sz="1050">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p:cNvSpPr>
            <a:spLocks noGrp="1"/>
          </p:cNvSpPr>
          <p:nvPr>
            <p:ph type="body" sz="quarter" idx="14"/>
          </p:nvPr>
        </p:nvSpPr>
        <p:spPr>
          <a:xfrm>
            <a:off x="274391" y="866288"/>
            <a:ext cx="11655840" cy="276999"/>
          </a:xfrm>
        </p:spPr>
        <p:txBody>
          <a:bodyPr tIns="0" bIns="0"/>
          <a:lstStyle>
            <a:lvl1pPr marL="0" indent="0" algn="l">
              <a:buFontTx/>
              <a:buNone/>
              <a:defRPr sz="1800" b="1" i="0">
                <a:solidFill>
                  <a:schemeClr val="accent1"/>
                </a:solidFill>
                <a:latin typeface="+mn-lt"/>
                <a:ea typeface="Helvetica Neue" panose="02000503000000020004" pitchFamily="2" charset="0"/>
                <a:cs typeface="Helvetica Neue" panose="02000503000000020004" pitchFamily="2"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p:txBody>
      </p:sp>
      <p:sp>
        <p:nvSpPr>
          <p:cNvPr id="17"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6A0C810E-4C39-A94D-B416-E733B13627EA}"/>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13" name="Graphic 12">
            <a:extLst>
              <a:ext uri="{FF2B5EF4-FFF2-40B4-BE49-F238E27FC236}">
                <a16:creationId xmlns:a16="http://schemas.microsoft.com/office/drawing/2014/main" id="{95E12026-C38F-DD45-8192-0907D9B024C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63681604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572006773"/>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 Photo">
    <p:spTree>
      <p:nvGrpSpPr>
        <p:cNvPr id="1" name=""/>
        <p:cNvGrpSpPr/>
        <p:nvPr/>
      </p:nvGrpSpPr>
      <p:grpSpPr>
        <a:xfrm>
          <a:off x="0" y="0"/>
          <a:ext cx="0" cy="0"/>
          <a:chOff x="0" y="0"/>
          <a:chExt cx="0" cy="0"/>
        </a:xfrm>
      </p:grpSpPr>
      <p:sp>
        <p:nvSpPr>
          <p:cNvPr id="8" name="Picture Placeholder 13"/>
          <p:cNvSpPr>
            <a:spLocks noGrp="1"/>
          </p:cNvSpPr>
          <p:nvPr>
            <p:ph type="pic" sz="quarter" idx="11"/>
          </p:nvPr>
        </p:nvSpPr>
        <p:spPr>
          <a:xfrm>
            <a:off x="6097588" y="0"/>
            <a:ext cx="6094412" cy="6858000"/>
          </a:xfrm>
          <a:blipFill>
            <a:blip r:embed="rId2"/>
            <a:stretch>
              <a:fillRect/>
            </a:stretch>
          </a:blipFill>
        </p:spPr>
        <p:txBody>
          <a:bodyPr tIns="548640" anchor="ctr" anchorCtr="0">
            <a:noAutofit/>
          </a:bodyPr>
          <a:lstStyle>
            <a:lvl1pPr marL="0" indent="0" algn="ctr">
              <a:buFontTx/>
              <a:buNone/>
              <a:defRPr sz="1600" baseline="0">
                <a:solidFill>
                  <a:schemeClr val="tx1"/>
                </a:solidFill>
              </a:defRPr>
            </a:lvl1pPr>
          </a:lstStyle>
          <a:p>
            <a:r>
              <a:rPr lang="en-US"/>
              <a:t>Click icon to add picture</a:t>
            </a:r>
          </a:p>
        </p:txBody>
      </p:sp>
      <p:sp>
        <p:nvSpPr>
          <p:cNvPr id="4" name="Text Placeholder 3"/>
          <p:cNvSpPr>
            <a:spLocks noGrp="1"/>
          </p:cNvSpPr>
          <p:nvPr>
            <p:ph type="body" sz="quarter" idx="10"/>
          </p:nvPr>
        </p:nvSpPr>
        <p:spPr>
          <a:xfrm>
            <a:off x="274391" y="1458012"/>
            <a:ext cx="5670757" cy="1438855"/>
          </a:xfrm>
        </p:spPr>
        <p:txBody>
          <a:bodyPr wrap="square">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1" y="228600"/>
            <a:ext cx="5670757" cy="548640"/>
          </a:xfrm>
        </p:spPr>
        <p:txBody>
          <a:bodyPr lIns="91440"/>
          <a:lstStyle>
            <a:lvl1pPr algn="l">
              <a:defRPr/>
            </a:lvl1pPr>
          </a:lstStyle>
          <a:p>
            <a:r>
              <a:rPr lang="en-US"/>
              <a:t>Click to edit Master title style</a:t>
            </a:r>
          </a:p>
        </p:txBody>
      </p:sp>
      <p:sp>
        <p:nvSpPr>
          <p:cNvPr id="14"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0" name="Shape 5">
            <a:extLst>
              <a:ext uri="{FF2B5EF4-FFF2-40B4-BE49-F238E27FC236}">
                <a16:creationId xmlns:a16="http://schemas.microsoft.com/office/drawing/2014/main" id="{39E92B43-3546-3A49-8960-F79EDA070FF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Tree>
    <p:extLst>
      <p:ext uri="{BB962C8B-B14F-4D97-AF65-F5344CB8AC3E}">
        <p14:creationId xmlns:p14="http://schemas.microsoft.com/office/powerpoint/2010/main" val="1567196314"/>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accent1"/>
                </a:solidFill>
              </a:defRPr>
            </a:lvl1pPr>
          </a:lstStyle>
          <a:p>
            <a:r>
              <a:rPr lang="en-US"/>
              <a:t>Slide for developer code</a:t>
            </a:r>
          </a:p>
        </p:txBody>
      </p:sp>
      <p:sp>
        <p:nvSpPr>
          <p:cNvPr id="5" name="Text Placeholder 4"/>
          <p:cNvSpPr>
            <a:spLocks noGrp="1"/>
          </p:cNvSpPr>
          <p:nvPr>
            <p:ph type="body" sz="quarter" idx="10"/>
          </p:nvPr>
        </p:nvSpPr>
        <p:spPr>
          <a:xfrm>
            <a:off x="257285" y="2071384"/>
            <a:ext cx="11653522" cy="1392689"/>
          </a:xfrm>
          <a:solidFill>
            <a:schemeClr val="bg2"/>
          </a:solidFill>
        </p:spPr>
        <p:txBody>
          <a:bodyPr lIns="182880" tIns="182880" bIns="182880"/>
          <a:lstStyle>
            <a:lvl1pPr marL="0" indent="0">
              <a:buNone/>
              <a:defRPr sz="1800">
                <a:solidFill>
                  <a:schemeClr val="accent1"/>
                </a:solidFill>
                <a:latin typeface="Consolas" panose="020B0609020204030204" pitchFamily="49" charset="0"/>
                <a:cs typeface="Consolas" panose="020B0609020204030204" pitchFamily="49" charset="0"/>
              </a:defRPr>
            </a:lvl1pPr>
            <a:lvl2pPr marL="339657" indent="0">
              <a:buNone/>
              <a:defRPr sz="1200">
                <a:solidFill>
                  <a:schemeClr val="accent1"/>
                </a:solidFill>
                <a:latin typeface="Consolas" panose="020B0609020204030204" pitchFamily="49" charset="0"/>
                <a:cs typeface="Consolas" panose="020B0609020204030204" pitchFamily="49" charset="0"/>
              </a:defRPr>
            </a:lvl2pPr>
            <a:lvl3pPr marL="572973" indent="0">
              <a:buNone/>
              <a:defRPr sz="1100">
                <a:solidFill>
                  <a:schemeClr val="accent1"/>
                </a:solidFill>
                <a:latin typeface="Consolas" panose="020B0609020204030204" pitchFamily="49" charset="0"/>
                <a:cs typeface="Consolas" panose="020B0609020204030204" pitchFamily="49" charset="0"/>
              </a:defRPr>
            </a:lvl3pPr>
            <a:lvl4pPr marL="798353" indent="0">
              <a:buNone/>
              <a:defRPr sz="1050">
                <a:solidFill>
                  <a:schemeClr val="accent1"/>
                </a:solidFill>
                <a:latin typeface="Consolas" panose="020B0609020204030204" pitchFamily="49" charset="0"/>
                <a:cs typeface="Consolas" panose="020B0609020204030204" pitchFamily="49" charset="0"/>
              </a:defRPr>
            </a:lvl4pPr>
            <a:lvl5pPr marL="1030082" indent="0">
              <a:buNone/>
              <a:defRPr sz="105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5"/>
          <p:cNvSpPr>
            <a:spLocks noGrp="1"/>
          </p:cNvSpPr>
          <p:nvPr>
            <p:ph type="body" sz="quarter" idx="11"/>
          </p:nvPr>
        </p:nvSpPr>
        <p:spPr>
          <a:xfrm>
            <a:off x="274391" y="1189177"/>
            <a:ext cx="11653523" cy="784830"/>
          </a:xfrm>
        </p:spPr>
        <p:txBody>
          <a:bodyPr/>
          <a:lstStyle>
            <a:lvl1pPr marL="0" indent="0">
              <a:buNone/>
              <a:defRPr sz="1800" b="1">
                <a:solidFill>
                  <a:schemeClr val="accent1"/>
                </a:solidFill>
              </a:defRPr>
            </a:lvl1pPr>
            <a:lvl2pPr marL="285750" indent="-220663">
              <a:buFont typeface="Arial" charset="0"/>
              <a:buChar char="•"/>
              <a:tabLst/>
              <a:defRPr sz="1600">
                <a:solidFill>
                  <a:schemeClr val="accent1"/>
                </a:solidFill>
              </a:defRPr>
            </a:lvl2pPr>
            <a:lvl3pPr marL="517525" indent="-173038">
              <a:buFont typeface="Arial" charset="0"/>
              <a:buChar char="•"/>
              <a:tabLst/>
              <a:defRPr sz="1400"/>
            </a:lvl3pPr>
            <a:lvl4pPr marL="744538" indent="-166688">
              <a:buFont typeface="Arial" charset="0"/>
              <a:buChar char="•"/>
              <a:tabLst/>
              <a:defRPr sz="1200"/>
            </a:lvl4pPr>
            <a:lvl5pPr marL="971550" indent="-173038">
              <a:buFont typeface="Arial" charset="0"/>
              <a:buChar char="•"/>
              <a:tabLst/>
              <a:defRPr sz="1050"/>
            </a:lvl5pPr>
          </a:lstStyle>
          <a:p>
            <a:pPr lvl="0"/>
            <a:r>
              <a:rPr lang="en-US"/>
              <a:t>Click to edit Master text styles</a:t>
            </a:r>
          </a:p>
          <a:p>
            <a:pPr lvl="1"/>
            <a:r>
              <a:rPr lang="en-US"/>
              <a:t>Second level</a:t>
            </a:r>
          </a:p>
        </p:txBody>
      </p:sp>
      <p:sp>
        <p:nvSpPr>
          <p:cNvPr id="11"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12" name="Shape 5">
            <a:extLst>
              <a:ext uri="{FF2B5EF4-FFF2-40B4-BE49-F238E27FC236}">
                <a16:creationId xmlns:a16="http://schemas.microsoft.com/office/drawing/2014/main" id="{F3A621D0-865E-B045-AFA1-305433D4695B}"/>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8" name="Graphic 7">
            <a:extLst>
              <a:ext uri="{FF2B5EF4-FFF2-40B4-BE49-F238E27FC236}">
                <a16:creationId xmlns:a16="http://schemas.microsoft.com/office/drawing/2014/main" id="{154DA75B-04D3-D941-9CD1-C2DA25E8172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596497079"/>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8"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bg1">
                    <a:lumMod val="50000"/>
                    <a:lumOff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9" name="Shape 5">
            <a:extLst>
              <a:ext uri="{FF2B5EF4-FFF2-40B4-BE49-F238E27FC236}">
                <a16:creationId xmlns:a16="http://schemas.microsoft.com/office/drawing/2014/main" id="{E7668196-8426-454C-B678-A05F4AF25339}"/>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bg1">
                    <a:lumMod val="50000"/>
                    <a:lumOff val="50000"/>
                  </a:schemeClr>
                </a:solidFill>
                <a:latin typeface="Arial" charset="0"/>
                <a:ea typeface="Arial" charset="0"/>
                <a:cs typeface="Arial" charset="0"/>
              </a:rPr>
              <a:t>© </a:t>
            </a:r>
            <a:r>
              <a:rPr lang="en-US" sz="500" cap="all">
                <a:solidFill>
                  <a:schemeClr val="bg1">
                    <a:lumMod val="50000"/>
                    <a:lumOff val="50000"/>
                  </a:schemeClr>
                </a:solidFill>
                <a:latin typeface="Arial" charset="0"/>
                <a:ea typeface="Arial" charset="0"/>
                <a:cs typeface="Arial" charset="0"/>
              </a:rPr>
              <a:t>C3.</a:t>
            </a:r>
            <a:r>
              <a:rPr lang="en-US" sz="500" cap="none">
                <a:solidFill>
                  <a:schemeClr val="bg1">
                    <a:lumMod val="50000"/>
                    <a:lumOff val="50000"/>
                  </a:schemeClr>
                </a:solidFill>
                <a:latin typeface="Arial" charset="0"/>
                <a:ea typeface="Arial" charset="0"/>
                <a:cs typeface="Arial" charset="0"/>
              </a:rPr>
              <a:t>ai</a:t>
            </a:r>
            <a:r>
              <a:rPr sz="500" cap="all">
                <a:solidFill>
                  <a:schemeClr val="bg1">
                    <a:lumMod val="50000"/>
                    <a:lumOff val="50000"/>
                  </a:schemeClr>
                </a:solidFill>
                <a:latin typeface="Arial" charset="0"/>
                <a:ea typeface="Arial" charset="0"/>
                <a:cs typeface="Arial" charset="0"/>
              </a:rPr>
              <a:t> 20</a:t>
            </a:r>
            <a:r>
              <a:rPr lang="en-US" sz="500" cap="all">
                <a:solidFill>
                  <a:schemeClr val="bg1">
                    <a:lumMod val="50000"/>
                    <a:lumOff val="50000"/>
                  </a:schemeClr>
                </a:solidFill>
                <a:latin typeface="Arial" charset="0"/>
                <a:ea typeface="Arial" charset="0"/>
                <a:cs typeface="Arial" charset="0"/>
              </a:rPr>
              <a:t>21</a:t>
            </a:r>
            <a:r>
              <a:rPr sz="500" cap="all">
                <a:solidFill>
                  <a:schemeClr val="bg1">
                    <a:lumMod val="50000"/>
                    <a:lumOff val="50000"/>
                  </a:schemeClr>
                </a:solidFill>
                <a:latin typeface="Arial" charset="0"/>
                <a:ea typeface="Arial" charset="0"/>
                <a:cs typeface="Arial" charset="0"/>
              </a:rPr>
              <a:t>  |  confidential - DO not copy, repurpose or distribute</a:t>
            </a:r>
          </a:p>
        </p:txBody>
      </p:sp>
      <p:pic>
        <p:nvPicPr>
          <p:cNvPr id="5" name="Graphic 4">
            <a:extLst>
              <a:ext uri="{FF2B5EF4-FFF2-40B4-BE49-F238E27FC236}">
                <a16:creationId xmlns:a16="http://schemas.microsoft.com/office/drawing/2014/main" id="{7153C7F1-4A8B-1148-8D28-B6D0556ED5D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848360680"/>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3357421955"/>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93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2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93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2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3935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160750697"/>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1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788416913"/>
      </p:ext>
    </p:extLst>
  </p:cSld>
  <p:clrMapOvr>
    <a:masterClrMapping/>
  </p:clrMapOvr>
  <p:transition>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913410498"/>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0228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055284521"/>
      </p:ext>
    </p:extLst>
  </p:cSld>
  <p:clrMapOvr>
    <a:masterClrMapping/>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2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2700005278"/>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2_Closing logo slide">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1A5DB71-4CE8-3446-8D04-7BCAEFE071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31168" y="2526264"/>
            <a:ext cx="4529665" cy="1805475"/>
          </a:xfrm>
          <a:prstGeom prst="rect">
            <a:avLst/>
          </a:prstGeom>
        </p:spPr>
      </p:pic>
    </p:spTree>
    <p:extLst>
      <p:ext uri="{BB962C8B-B14F-4D97-AF65-F5344CB8AC3E}">
        <p14:creationId xmlns:p14="http://schemas.microsoft.com/office/powerpoint/2010/main" val="2831790187"/>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231842564"/>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4_Title Slide Option">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B04E961-A0DC-084B-B335-A5D684064BA3}"/>
              </a:ext>
            </a:extLst>
          </p:cNvPr>
          <p:cNvPicPr>
            <a:picLocks noChangeAspect="1"/>
          </p:cNvPicPr>
          <p:nvPr userDrawn="1"/>
        </p:nvPicPr>
        <p:blipFill rotWithShape="1">
          <a:blip r:embed="rId2"/>
          <a:srcRect t="3044" b="3044"/>
          <a:stretch/>
        </p:blipFill>
        <p:spPr>
          <a:xfrm>
            <a:off x="-64" y="857"/>
            <a:ext cx="12192127" cy="6856286"/>
          </a:xfrm>
          <a:prstGeom prst="rect">
            <a:avLst/>
          </a:prstGeom>
        </p:spPr>
      </p:pic>
      <p:sp>
        <p:nvSpPr>
          <p:cNvPr id="23" name="Rectangle 22">
            <a:extLst>
              <a:ext uri="{FF2B5EF4-FFF2-40B4-BE49-F238E27FC236}">
                <a16:creationId xmlns:a16="http://schemas.microsoft.com/office/drawing/2014/main" id="{6B6E404E-ECDC-A34B-87DB-12FE703FFAFD}"/>
              </a:ext>
            </a:extLst>
          </p:cNvPr>
          <p:cNvSpPr/>
          <p:nvPr userDrawn="1"/>
        </p:nvSpPr>
        <p:spPr bwMode="auto">
          <a:xfrm>
            <a:off x="0" y="430"/>
            <a:ext cx="7021854" cy="6857143"/>
          </a:xfrm>
          <a:prstGeom prst="rect">
            <a:avLst/>
          </a:prstGeom>
          <a:gradFill>
            <a:gsLst>
              <a:gs pos="50000">
                <a:srgbClr val="004C4E">
                  <a:alpha val="10000"/>
                </a:srgbClr>
              </a:gs>
              <a:gs pos="0">
                <a:srgbClr val="004C4E">
                  <a:alpha val="30000"/>
                </a:srgbClr>
              </a:gs>
              <a:gs pos="98000">
                <a:srgbClr val="004C4E">
                  <a:alpha val="0"/>
                </a:srgbClr>
              </a:gs>
            </a:gsLst>
            <a:lin ang="0" scaled="0"/>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08" rIns="0" bIns="45708" numCol="1" rtlCol="0" anchor="ctr" anchorCtr="0" compatLnSpc="1">
            <a:prstTxWarp prst="textNoShape">
              <a:avLst/>
            </a:prstTxWarp>
          </a:bodyPr>
          <a:lstStyle/>
          <a:p>
            <a:pPr algn="ctr" defTabSz="913916" fontAlgn="base">
              <a:spcBef>
                <a:spcPct val="0"/>
              </a:spcBef>
              <a:spcAft>
                <a:spcPct val="0"/>
              </a:spcAft>
            </a:pPr>
            <a:endParaRPr lang="en-US" sz="1200" err="1">
              <a:solidFill>
                <a:schemeClr val="bg1"/>
              </a:solidFill>
              <a:ea typeface="Helvetica Neue" charset="0"/>
              <a:cs typeface="Helvetica Neue" charset="0"/>
            </a:endParaRPr>
          </a:p>
        </p:txBody>
      </p:sp>
      <p:sp>
        <p:nvSpPr>
          <p:cNvPr id="4" name="Rectangle 3"/>
          <p:cNvSpPr/>
          <p:nvPr userDrawn="1"/>
        </p:nvSpPr>
        <p:spPr bwMode="auto">
          <a:xfrm>
            <a:off x="267620" y="2084174"/>
            <a:ext cx="9822166" cy="358307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38" tIns="143391" rIns="179238" bIns="143391" numCol="1" spcCol="0" rtlCol="0" fromWordArt="0" anchor="t" anchorCtr="0" forceAA="0" compatLnSpc="1">
            <a:prstTxWarp prst="textNoShape">
              <a:avLst/>
            </a:prstTxWarp>
            <a:noAutofit/>
          </a:bodyPr>
          <a:lstStyle/>
          <a:p>
            <a:pPr algn="ctr" defTabSz="913916" fontAlgn="base">
              <a:lnSpc>
                <a:spcPct val="90000"/>
              </a:lnSpc>
              <a:spcBef>
                <a:spcPct val="0"/>
              </a:spcBef>
              <a:spcAft>
                <a:spcPct val="0"/>
              </a:spcAft>
            </a:pPr>
            <a:endParaRPr lang="en-US" sz="2352"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p:nvPr>
        </p:nvSpPr>
        <p:spPr bwMode="auto">
          <a:xfrm>
            <a:off x="745324" y="2799696"/>
            <a:ext cx="11067241" cy="1128823"/>
          </a:xfrm>
          <a:noFill/>
        </p:spPr>
        <p:txBody>
          <a:bodyPr lIns="0" tIns="91440" rIns="91440" bIns="91440" anchor="t" anchorCtr="0"/>
          <a:lstStyle>
            <a:lvl1pPr algn="l">
              <a:lnSpc>
                <a:spcPct val="85000"/>
              </a:lnSpc>
              <a:defRPr sz="4400" b="1" i="0" spc="-100" baseline="0">
                <a:solidFill>
                  <a:schemeClr val="tx1"/>
                </a:solidFill>
                <a:latin typeface="+mj-lt"/>
                <a:ea typeface="Helvetica Neue" panose="02000503000000020004" pitchFamily="2" charset="0"/>
                <a:cs typeface="Helvetica Neue" panose="02000503000000020004" pitchFamily="2" charset="0"/>
              </a:defRPr>
            </a:lvl1pPr>
          </a:lstStyle>
          <a:p>
            <a:endParaRPr lang="en-US"/>
          </a:p>
        </p:txBody>
      </p:sp>
      <p:pic>
        <p:nvPicPr>
          <p:cNvPr id="3" name="Graphic 2">
            <a:extLst>
              <a:ext uri="{FF2B5EF4-FFF2-40B4-BE49-F238E27FC236}">
                <a16:creationId xmlns:a16="http://schemas.microsoft.com/office/drawing/2014/main" id="{E0F4796D-AA69-584B-9655-3F36AFCEF09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43" y="585315"/>
            <a:ext cx="917637" cy="365760"/>
          </a:xfrm>
          <a:prstGeom prst="rect">
            <a:avLst/>
          </a:prstGeom>
        </p:spPr>
      </p:pic>
      <p:pic>
        <p:nvPicPr>
          <p:cNvPr id="11" name="Graphic 10">
            <a:extLst>
              <a:ext uri="{FF2B5EF4-FFF2-40B4-BE49-F238E27FC236}">
                <a16:creationId xmlns:a16="http://schemas.microsoft.com/office/drawing/2014/main" id="{39E60C79-8346-5D42-B9DC-355CCE56A5D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88643" y="1814612"/>
            <a:ext cx="2149400" cy="548640"/>
          </a:xfrm>
          <a:prstGeom prst="rect">
            <a:avLst/>
          </a:prstGeom>
        </p:spPr>
      </p:pic>
      <p:grpSp>
        <p:nvGrpSpPr>
          <p:cNvPr id="24" name="Group 23">
            <a:extLst>
              <a:ext uri="{FF2B5EF4-FFF2-40B4-BE49-F238E27FC236}">
                <a16:creationId xmlns:a16="http://schemas.microsoft.com/office/drawing/2014/main" id="{289867AD-5B9D-5E49-B417-F18565E3BC32}"/>
              </a:ext>
            </a:extLst>
          </p:cNvPr>
          <p:cNvGrpSpPr/>
          <p:nvPr userDrawn="1"/>
        </p:nvGrpSpPr>
        <p:grpSpPr>
          <a:xfrm>
            <a:off x="788643" y="4864543"/>
            <a:ext cx="4978659" cy="394146"/>
            <a:chOff x="788438" y="5216525"/>
            <a:chExt cx="4977362" cy="394146"/>
          </a:xfrm>
        </p:grpSpPr>
        <p:pic>
          <p:nvPicPr>
            <p:cNvPr id="14" name="Graphic 13">
              <a:extLst>
                <a:ext uri="{FF2B5EF4-FFF2-40B4-BE49-F238E27FC236}">
                  <a16:creationId xmlns:a16="http://schemas.microsoft.com/office/drawing/2014/main" id="{E589BAF8-028C-214E-9D65-AA92C27A291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88438" y="5340695"/>
              <a:ext cx="661308" cy="228600"/>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45AFC831-20F7-F446-8447-F851B9749C3F}"/>
                </a:ext>
              </a:extLst>
            </p:cNvPr>
            <p:cNvPicPr>
              <a:picLocks noChangeAspect="1"/>
            </p:cNvPicPr>
            <p:nvPr userDrawn="1"/>
          </p:nvPicPr>
          <p:blipFill>
            <a:blip r:embed="rId6"/>
            <a:stretch>
              <a:fillRect/>
            </a:stretch>
          </p:blipFill>
          <p:spPr>
            <a:xfrm>
              <a:off x="4938216" y="5340695"/>
              <a:ext cx="827584" cy="176582"/>
            </a:xfrm>
            <a:prstGeom prst="rect">
              <a:avLst/>
            </a:prstGeom>
          </p:spPr>
        </p:pic>
        <p:pic>
          <p:nvPicPr>
            <p:cNvPr id="8" name="Picture 7">
              <a:extLst>
                <a:ext uri="{FF2B5EF4-FFF2-40B4-BE49-F238E27FC236}">
                  <a16:creationId xmlns:a16="http://schemas.microsoft.com/office/drawing/2014/main" id="{9A3AA66F-42C2-B744-9933-48247534BF02}"/>
                </a:ext>
              </a:extLst>
            </p:cNvPr>
            <p:cNvPicPr>
              <a:picLocks noChangeAspect="1"/>
            </p:cNvPicPr>
            <p:nvPr userDrawn="1"/>
          </p:nvPicPr>
          <p:blipFill>
            <a:blip r:embed="rId7"/>
            <a:stretch>
              <a:fillRect/>
            </a:stretch>
          </p:blipFill>
          <p:spPr>
            <a:xfrm>
              <a:off x="3779838" y="5291826"/>
              <a:ext cx="295421" cy="274320"/>
            </a:xfrm>
            <a:prstGeom prst="rect">
              <a:avLst/>
            </a:prstGeom>
          </p:spPr>
        </p:pic>
        <p:pic>
          <p:nvPicPr>
            <p:cNvPr id="18" name="Graphic 17">
              <a:extLst>
                <a:ext uri="{FF2B5EF4-FFF2-40B4-BE49-F238E27FC236}">
                  <a16:creationId xmlns:a16="http://schemas.microsoft.com/office/drawing/2014/main" id="{211BD528-2489-2E4C-9EDA-839BF003656C}"/>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2321301" y="5255211"/>
              <a:ext cx="594360" cy="347550"/>
            </a:xfrm>
            <a:prstGeom prst="rect">
              <a:avLst/>
            </a:prstGeom>
          </p:spPr>
        </p:pic>
        <p:cxnSp>
          <p:nvCxnSpPr>
            <p:cNvPr id="20" name="Straight Connector 19">
              <a:extLst>
                <a:ext uri="{FF2B5EF4-FFF2-40B4-BE49-F238E27FC236}">
                  <a16:creationId xmlns:a16="http://schemas.microsoft.com/office/drawing/2014/main" id="{1312DBD6-D6DE-F740-A6D5-1F76A4E003E3}"/>
                </a:ext>
              </a:extLst>
            </p:cNvPr>
            <p:cNvCxnSpPr/>
            <p:nvPr userDrawn="1"/>
          </p:nvCxnSpPr>
          <p:spPr>
            <a:xfrm>
              <a:off x="187339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D77EE6-09FF-4144-B128-3E0C1E8FE0F1}"/>
                </a:ext>
              </a:extLst>
            </p:cNvPr>
            <p:cNvCxnSpPr/>
            <p:nvPr userDrawn="1"/>
          </p:nvCxnSpPr>
          <p:spPr>
            <a:xfrm>
              <a:off x="33402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279080-B9D0-A442-9C29-3E016D2A324D}"/>
                </a:ext>
              </a:extLst>
            </p:cNvPr>
            <p:cNvCxnSpPr/>
            <p:nvPr userDrawn="1"/>
          </p:nvCxnSpPr>
          <p:spPr>
            <a:xfrm>
              <a:off x="4521341" y="5216525"/>
              <a:ext cx="0" cy="394146"/>
            </a:xfrm>
            <a:prstGeom prst="line">
              <a:avLst/>
            </a:prstGeom>
            <a:ln>
              <a:solidFill>
                <a:schemeClr val="tx1">
                  <a:alpha val="4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427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Section Divider">
    <p:spTree>
      <p:nvGrpSpPr>
        <p:cNvPr id="1" name=""/>
        <p:cNvGrpSpPr/>
        <p:nvPr/>
      </p:nvGrpSpPr>
      <p:grpSpPr>
        <a:xfrm>
          <a:off x="0" y="0"/>
          <a:ext cx="0" cy="0"/>
          <a:chOff x="0" y="0"/>
          <a:chExt cx="0" cy="0"/>
        </a:xfrm>
      </p:grpSpPr>
      <p:sp>
        <p:nvSpPr>
          <p:cNvPr id="13" name="Shape 54"/>
          <p:cNvSpPr>
            <a:spLocks noGrp="1"/>
          </p:cNvSpPr>
          <p:nvPr>
            <p:ph type="title" hasCustomPrompt="1"/>
          </p:nvPr>
        </p:nvSpPr>
        <p:spPr>
          <a:xfrm>
            <a:off x="551605" y="2505084"/>
            <a:ext cx="10921437" cy="1522475"/>
          </a:xfrm>
          <a:prstGeom prst="rect">
            <a:avLst/>
          </a:prstGeom>
        </p:spPr>
        <p:txBody>
          <a:bodyPr anchor="ctr" anchorCtr="0"/>
          <a:lstStyle>
            <a:lvl1pPr algn="l">
              <a:defRPr sz="5400" b="1" i="0" cap="none" spc="-100" baseline="0">
                <a:solidFill>
                  <a:schemeClr val="accent1"/>
                </a:solidFill>
                <a:latin typeface="+mj-lt"/>
                <a:ea typeface="Helvetica Neue" panose="02000503000000020004" pitchFamily="2" charset="0"/>
                <a:cs typeface="Helvetica Neue" panose="02000503000000020004" pitchFamily="2" charset="0"/>
                <a:sym typeface="Helvetica Neue Thin"/>
              </a:defRPr>
            </a:lvl1pPr>
          </a:lstStyle>
          <a:p>
            <a:r>
              <a:rPr lang="en-US"/>
              <a:t>Section Title Slide</a:t>
            </a:r>
            <a:endParaRPr/>
          </a:p>
        </p:txBody>
      </p:sp>
      <p:sp>
        <p:nvSpPr>
          <p:cNvPr id="22" name="Shape 3">
            <a:extLst>
              <a:ext uri="{FF2B5EF4-FFF2-40B4-BE49-F238E27FC236}">
                <a16:creationId xmlns:a16="http://schemas.microsoft.com/office/drawing/2014/main" id="{52EF95B1-F2C2-FE41-8409-19ABBD626EAC}"/>
              </a:ext>
            </a:extLst>
          </p:cNvPr>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7" name="Shape 5">
            <a:extLst>
              <a:ext uri="{FF2B5EF4-FFF2-40B4-BE49-F238E27FC236}">
                <a16:creationId xmlns:a16="http://schemas.microsoft.com/office/drawing/2014/main" id="{8CCB10A3-88F9-8646-8524-77EF0D01A680}"/>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6" name="Graphic 5">
            <a:extLst>
              <a:ext uri="{FF2B5EF4-FFF2-40B4-BE49-F238E27FC236}">
                <a16:creationId xmlns:a16="http://schemas.microsoft.com/office/drawing/2014/main" id="{C8E20EED-DADE-C74B-9292-2A3671CB78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1140422966"/>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Title and Conten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391" y="1189176"/>
            <a:ext cx="11653523" cy="1438855"/>
          </a:xfrm>
        </p:spPr>
        <p:txBody>
          <a:bodyPr>
            <a:spAutoFit/>
          </a:bodyPr>
          <a:lstStyle>
            <a:lvl1pPr>
              <a:buClr>
                <a:schemeClr val="tx1">
                  <a:lumMod val="50000"/>
                </a:schemeClr>
              </a:buClr>
              <a:defRPr sz="1600">
                <a:solidFill>
                  <a:schemeClr val="accent1"/>
                </a:solidFill>
              </a:defRPr>
            </a:lvl1pPr>
            <a:lvl2pPr>
              <a:buClr>
                <a:schemeClr val="tx1">
                  <a:lumMod val="50000"/>
                </a:schemeClr>
              </a:buClr>
              <a:defRPr>
                <a:solidFill>
                  <a:schemeClr val="accent1"/>
                </a:solidFill>
              </a:defRPr>
            </a:lvl2pPr>
            <a:lvl3pPr>
              <a:buClr>
                <a:schemeClr val="tx1">
                  <a:lumMod val="50000"/>
                </a:schemeClr>
              </a:buClr>
              <a:defRPr>
                <a:solidFill>
                  <a:schemeClr val="accent1"/>
                </a:solidFill>
              </a:defRPr>
            </a:lvl3pPr>
            <a:lvl4pPr>
              <a:buClr>
                <a:schemeClr val="tx1">
                  <a:lumMod val="50000"/>
                </a:schemeClr>
              </a:buClr>
              <a:defRPr>
                <a:solidFill>
                  <a:schemeClr val="accent1"/>
                </a:solidFill>
              </a:defRPr>
            </a:lvl4pPr>
            <a:lvl5pPr>
              <a:buClr>
                <a:schemeClr val="tx1">
                  <a:lumMod val="50000"/>
                </a:schemeClr>
              </a:buCl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a:xfrm>
            <a:off x="274392" y="228600"/>
            <a:ext cx="11655840" cy="548640"/>
          </a:xfrm>
        </p:spPr>
        <p:txBody>
          <a:bodyPr/>
          <a:lstStyle/>
          <a:p>
            <a:r>
              <a:rPr lang="en-US"/>
              <a:t>Click to edit Master title style</a:t>
            </a:r>
          </a:p>
        </p:txBody>
      </p:sp>
      <p:sp>
        <p:nvSpPr>
          <p:cNvPr id="13"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sp>
        <p:nvSpPr>
          <p:cNvPr id="8" name="Shape 5">
            <a:extLst>
              <a:ext uri="{FF2B5EF4-FFF2-40B4-BE49-F238E27FC236}">
                <a16:creationId xmlns:a16="http://schemas.microsoft.com/office/drawing/2014/main" id="{655E9E64-C17F-0842-8F4B-4B1AADB3D48F}"/>
              </a:ext>
            </a:extLst>
          </p:cNvPr>
          <p:cNvSpPr/>
          <p:nvPr userDrawn="1"/>
        </p:nvSpPr>
        <p:spPr>
          <a:xfrm>
            <a:off x="551605" y="6586164"/>
            <a:ext cx="2432375"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pic>
        <p:nvPicPr>
          <p:cNvPr id="7" name="Graphic 6">
            <a:extLst>
              <a:ext uri="{FF2B5EF4-FFF2-40B4-BE49-F238E27FC236}">
                <a16:creationId xmlns:a16="http://schemas.microsoft.com/office/drawing/2014/main" id="{7BB869B2-3F15-A347-9A17-7BBD88682C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266182134"/>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3_Title Only Layout ">
    <p:spTree>
      <p:nvGrpSpPr>
        <p:cNvPr id="1" name=""/>
        <p:cNvGrpSpPr/>
        <p:nvPr/>
      </p:nvGrpSpPr>
      <p:grpSpPr>
        <a:xfrm>
          <a:off x="0" y="0"/>
          <a:ext cx="0" cy="0"/>
          <a:chOff x="0" y="0"/>
          <a:chExt cx="0" cy="0"/>
        </a:xfrm>
      </p:grpSpPr>
      <p:sp>
        <p:nvSpPr>
          <p:cNvPr id="6" name="Title 5"/>
          <p:cNvSpPr>
            <a:spLocks noGrp="1"/>
          </p:cNvSpPr>
          <p:nvPr>
            <p:ph type="title"/>
          </p:nvPr>
        </p:nvSpPr>
        <p:spPr>
          <a:xfrm>
            <a:off x="274392" y="228600"/>
            <a:ext cx="11655840" cy="548640"/>
          </a:xfrm>
        </p:spPr>
        <p:txBody>
          <a:bodyPr/>
          <a:lstStyle>
            <a:lvl1pPr>
              <a:defRPr b="1" i="0">
                <a:latin typeface="+mj-lt"/>
                <a:ea typeface="Helvetica Neue" panose="02000503000000020004" pitchFamily="2" charset="0"/>
                <a:cs typeface="Helvetica Neue" panose="02000503000000020004" pitchFamily="2" charset="0"/>
              </a:defRPr>
            </a:lvl1pPr>
          </a:lstStyle>
          <a:p>
            <a:r>
              <a:rPr lang="en-US"/>
              <a:t>Click to edit Master title style</a:t>
            </a:r>
          </a:p>
        </p:txBody>
      </p:sp>
      <p:sp>
        <p:nvSpPr>
          <p:cNvPr id="10" name="Shape 5"/>
          <p:cNvSpPr/>
          <p:nvPr userDrawn="1"/>
        </p:nvSpPr>
        <p:spPr>
          <a:xfrm>
            <a:off x="551604" y="6586164"/>
            <a:ext cx="2456426" cy="128226"/>
          </a:xfrm>
          <a:prstGeom prst="rect">
            <a:avLst/>
          </a:prstGeom>
          <a:ln w="12700">
            <a:miter lim="400000"/>
          </a:ln>
          <a:extLst>
            <a:ext uri="{C572A759-6A51-4108-AA02-DFA0A04FC94B}">
              <ma14:wrappingTextBoxFlag xmlns="" xmlns:ma14="http://schemas.microsoft.com/office/mac/drawingml/2011/main" val="1"/>
            </a:ext>
          </a:extLst>
        </p:spPr>
        <p:txBody>
          <a:bodyPr wrap="none" lIns="25393" tIns="25393" rIns="25393" bIns="25393" anchor="ctr">
            <a:spAutoFit/>
          </a:bodyPr>
          <a:lstStyle/>
          <a:p>
            <a:pPr>
              <a:spcBef>
                <a:spcPts val="0"/>
              </a:spcBef>
              <a:defRPr sz="1200" cap="all"/>
            </a:pPr>
            <a:r>
              <a:rPr sz="500" cap="all">
                <a:solidFill>
                  <a:schemeClr val="tx1">
                    <a:lumMod val="50000"/>
                  </a:schemeClr>
                </a:solidFill>
                <a:latin typeface="Arial" charset="0"/>
                <a:ea typeface="Arial" charset="0"/>
                <a:cs typeface="Arial" charset="0"/>
              </a:rPr>
              <a:t>© </a:t>
            </a:r>
            <a:r>
              <a:rPr lang="en-US" sz="500" cap="all">
                <a:solidFill>
                  <a:schemeClr val="tx1">
                    <a:lumMod val="50000"/>
                  </a:schemeClr>
                </a:solidFill>
                <a:latin typeface="Arial" charset="0"/>
                <a:ea typeface="Arial" charset="0"/>
                <a:cs typeface="Arial" charset="0"/>
              </a:rPr>
              <a:t>C3.</a:t>
            </a:r>
            <a:r>
              <a:rPr lang="en-US" sz="500" cap="none">
                <a:solidFill>
                  <a:schemeClr val="tx1">
                    <a:lumMod val="50000"/>
                  </a:schemeClr>
                </a:solidFill>
                <a:latin typeface="Arial" charset="0"/>
                <a:ea typeface="Arial" charset="0"/>
                <a:cs typeface="Arial" charset="0"/>
              </a:rPr>
              <a:t>ai</a:t>
            </a:r>
            <a:r>
              <a:rPr sz="500" cap="all">
                <a:solidFill>
                  <a:schemeClr val="tx1">
                    <a:lumMod val="50000"/>
                  </a:schemeClr>
                </a:solidFill>
                <a:latin typeface="Arial" charset="0"/>
                <a:ea typeface="Arial" charset="0"/>
                <a:cs typeface="Arial" charset="0"/>
              </a:rPr>
              <a:t> 20</a:t>
            </a:r>
            <a:r>
              <a:rPr lang="en-US" sz="500" cap="all">
                <a:solidFill>
                  <a:schemeClr val="tx1">
                    <a:lumMod val="50000"/>
                  </a:schemeClr>
                </a:solidFill>
                <a:latin typeface="Arial" charset="0"/>
                <a:ea typeface="Arial" charset="0"/>
                <a:cs typeface="Arial" charset="0"/>
              </a:rPr>
              <a:t>21</a:t>
            </a:r>
            <a:r>
              <a:rPr sz="500" cap="all">
                <a:solidFill>
                  <a:schemeClr val="tx1">
                    <a:lumMod val="50000"/>
                  </a:schemeClr>
                </a:solidFill>
                <a:latin typeface="Arial" charset="0"/>
                <a:ea typeface="Arial" charset="0"/>
                <a:cs typeface="Arial" charset="0"/>
              </a:rPr>
              <a:t> |  confidential - DO not copy, repurpose or distribute</a:t>
            </a:r>
          </a:p>
        </p:txBody>
      </p:sp>
      <p:sp>
        <p:nvSpPr>
          <p:cNvPr id="12" name="Shape 3"/>
          <p:cNvSpPr>
            <a:spLocks noGrp="1"/>
          </p:cNvSpPr>
          <p:nvPr>
            <p:ph type="sldNum" sz="quarter" idx="4"/>
          </p:nvPr>
        </p:nvSpPr>
        <p:spPr>
          <a:xfrm>
            <a:off x="109508" y="6554645"/>
            <a:ext cx="330967" cy="194925"/>
          </a:xfrm>
          <a:prstGeom prst="rect">
            <a:avLst/>
          </a:prstGeom>
          <a:ln w="12700">
            <a:miter lim="400000"/>
          </a:ln>
        </p:spPr>
        <p:txBody>
          <a:bodyPr wrap="square" lIns="50800" tIns="50800" rIns="50800" bIns="50800">
            <a:spAutoFit/>
          </a:bodyPr>
          <a:lstStyle>
            <a:lvl1pPr algn="r">
              <a:spcBef>
                <a:spcPts val="0"/>
              </a:spcBef>
              <a:defRPr sz="600" b="0">
                <a:solidFill>
                  <a:schemeClr val="tx1">
                    <a:lumMod val="50000"/>
                  </a:schemeClr>
                </a:solidFill>
                <a:latin typeface="Arial" panose="020B0604020202020204" pitchFamily="34" charset="0"/>
                <a:ea typeface="Helvetica Neue" charset="0"/>
                <a:cs typeface="Arial" panose="020B0604020202020204" pitchFamily="34" charset="0"/>
                <a:sym typeface="Helvetica Neue"/>
              </a:defRPr>
            </a:lvl1pPr>
          </a:lstStyle>
          <a:p>
            <a:fld id="{86CB4B4D-7CA3-9044-876B-883B54F8677D}" type="slidenum">
              <a:rPr lang="uk-UA" smtClean="0"/>
              <a:pPr/>
              <a:t>‹#›</a:t>
            </a:fld>
            <a:endParaRPr lang="uk-UA"/>
          </a:p>
        </p:txBody>
      </p:sp>
      <p:pic>
        <p:nvPicPr>
          <p:cNvPr id="8" name="Graphic 7">
            <a:extLst>
              <a:ext uri="{FF2B5EF4-FFF2-40B4-BE49-F238E27FC236}">
                <a16:creationId xmlns:a16="http://schemas.microsoft.com/office/drawing/2014/main" id="{3D0EC5A5-76B7-F845-BE09-C731C94368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81743" y="6380164"/>
            <a:ext cx="802932" cy="320040"/>
          </a:xfrm>
          <a:prstGeom prst="rect">
            <a:avLst/>
          </a:prstGeom>
        </p:spPr>
      </p:pic>
    </p:spTree>
    <p:extLst>
      <p:ext uri="{BB962C8B-B14F-4D97-AF65-F5344CB8AC3E}">
        <p14:creationId xmlns:p14="http://schemas.microsoft.com/office/powerpoint/2010/main" val="3834904725"/>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15DE-ED3F-4404-8366-3F667F0F55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216375-1100-4BDC-A2DF-7E7DD69494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A5C86D-C172-48EE-8A21-9BA4B937BFB0}"/>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5" name="Footer Placeholder 4">
            <a:extLst>
              <a:ext uri="{FF2B5EF4-FFF2-40B4-BE49-F238E27FC236}">
                <a16:creationId xmlns:a16="http://schemas.microsoft.com/office/drawing/2014/main" id="{DD9FA4D0-8EB8-467E-908C-3F53377099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E73584-C6E2-4CDD-A9CC-E35E50CFB7CB}"/>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3982317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7B79-FE06-4A38-BFC0-2017719514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7C3781-182A-4D2B-84EE-CD447B3BDD9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4C14A-1EDB-475D-8C25-E883B7412F7F}"/>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5" name="Footer Placeholder 4">
            <a:extLst>
              <a:ext uri="{FF2B5EF4-FFF2-40B4-BE49-F238E27FC236}">
                <a16:creationId xmlns:a16="http://schemas.microsoft.com/office/drawing/2014/main" id="{59D5FBD4-522F-47F9-8941-71DD153E6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8269E2-302C-46CF-B039-72D7C1CABF66}"/>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7816438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936DF-4908-4F90-9B0F-A807A81A63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D76C51-DA50-475F-8DA6-09E42B912F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27CAE59-2000-4BF5-92C4-F5EFC88534EA}"/>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5" name="Footer Placeholder 4">
            <a:extLst>
              <a:ext uri="{FF2B5EF4-FFF2-40B4-BE49-F238E27FC236}">
                <a16:creationId xmlns:a16="http://schemas.microsoft.com/office/drawing/2014/main" id="{89A66F6A-2B8A-41D9-B78A-019EE67C4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6E700-2737-41A4-9E16-1D95462EA319}"/>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45003498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C521-EC7F-47DF-A115-92463E96D5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615106-8EEE-4713-A62F-C4A31677BFB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3916A9-8521-4A06-B6E9-2ECA43C4F53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B23554-6D18-4EAE-9096-ECFCF85816EC}"/>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6" name="Footer Placeholder 5">
            <a:extLst>
              <a:ext uri="{FF2B5EF4-FFF2-40B4-BE49-F238E27FC236}">
                <a16:creationId xmlns:a16="http://schemas.microsoft.com/office/drawing/2014/main" id="{E7C91F93-ACB5-41E2-AB60-16E9D69F2F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C1F9A2-4500-43D1-889B-BE355E2AE08E}"/>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20437754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9EED8-9AD7-4B46-B5AB-C6D698E7775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294912-91E4-446E-8F1F-0A0A6B0B47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3F73A8C-0FB9-4C99-9E3F-9228E9C2483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A95995-0F75-4A88-B0B0-6EC5EB6741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8B03E5F-F52E-4128-991E-4D097AB7A2C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48A6C2-8977-4254-A35C-E3BA008B534D}"/>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8" name="Footer Placeholder 7">
            <a:extLst>
              <a:ext uri="{FF2B5EF4-FFF2-40B4-BE49-F238E27FC236}">
                <a16:creationId xmlns:a16="http://schemas.microsoft.com/office/drawing/2014/main" id="{551A594E-DC8A-45F4-BE62-911554D706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413DE1C-A512-42C3-82F2-E9DAA328CA0E}"/>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376941418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3A38A-8B0B-4500-9977-47DADBD87F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583467-4EA1-4326-BB00-477EE7B131C8}"/>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4" name="Footer Placeholder 3">
            <a:extLst>
              <a:ext uri="{FF2B5EF4-FFF2-40B4-BE49-F238E27FC236}">
                <a16:creationId xmlns:a16="http://schemas.microsoft.com/office/drawing/2014/main" id="{966AAB4B-1A42-4EFD-B072-AF17C33510B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46D7F5-9E97-44BE-A1D8-C5F8310A5FB8}"/>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73885006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E8E1D3-E97A-4D5C-AB01-E28AD19B5E8B}"/>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3" name="Footer Placeholder 2">
            <a:extLst>
              <a:ext uri="{FF2B5EF4-FFF2-40B4-BE49-F238E27FC236}">
                <a16:creationId xmlns:a16="http://schemas.microsoft.com/office/drawing/2014/main" id="{8EBFDC42-4A63-436D-A68B-802CE3D669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A7DDA1-0E22-4B2F-B8CC-A6C565D08CBE}"/>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0039596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3F936-F113-46F9-AACF-AF7520E6D4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074765-0437-4578-8DC2-1DBC23651A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D99F72-BDF3-4D9A-9B2B-3E12EB9E59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7D2B54-1B1F-4545-B252-14149D99DA23}"/>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6" name="Footer Placeholder 5">
            <a:extLst>
              <a:ext uri="{FF2B5EF4-FFF2-40B4-BE49-F238E27FC236}">
                <a16:creationId xmlns:a16="http://schemas.microsoft.com/office/drawing/2014/main" id="{C8221425-7EF5-48E0-94C8-566EA37FB5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33A88-4872-40A4-80A1-BF6FD5E8F408}"/>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30933747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740BA-DA8F-4034-9CD2-F3477C26C2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F2D193-D91F-41DB-9BF4-500BE79C7C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936E4B-2DFA-45BD-BA1B-878C653DC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18509F5-8CE0-45CF-9C8D-799255D07655}"/>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6" name="Footer Placeholder 5">
            <a:extLst>
              <a:ext uri="{FF2B5EF4-FFF2-40B4-BE49-F238E27FC236}">
                <a16:creationId xmlns:a16="http://schemas.microsoft.com/office/drawing/2014/main" id="{14BC8BBF-250C-46FA-8F04-FF0BDFF4E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94B2C9-5FC4-4F8F-B840-B64BD546E513}"/>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169479043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6B0B-AF26-4A3F-BC51-E86636EA45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E2D5DD2-10E4-4B9E-B2C4-166CF3B40E7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8577C5-AF6B-41F3-9181-257FA28DB628}"/>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5" name="Footer Placeholder 4">
            <a:extLst>
              <a:ext uri="{FF2B5EF4-FFF2-40B4-BE49-F238E27FC236}">
                <a16:creationId xmlns:a16="http://schemas.microsoft.com/office/drawing/2014/main" id="{20085D8D-CFAE-4215-A95B-BBCF642B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D85EE3-F7B4-46C1-95F2-4E3D0D02D49C}"/>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219092251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D3C480-ECE3-4A84-848E-F307FDF8BC2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2F28877-451B-4EAE-B2D9-57916D43E4C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00EE3-9ACA-400C-820F-83650AA448EA}"/>
              </a:ext>
            </a:extLst>
          </p:cNvPr>
          <p:cNvSpPr>
            <a:spLocks noGrp="1"/>
          </p:cNvSpPr>
          <p:nvPr>
            <p:ph type="dt" sz="half" idx="10"/>
          </p:nvPr>
        </p:nvSpPr>
        <p:spPr/>
        <p:txBody>
          <a:bodyPr/>
          <a:lstStyle/>
          <a:p>
            <a:fld id="{DF6C5836-888C-431F-B359-88FB1325DDEA}" type="datetimeFigureOut">
              <a:rPr lang="en-US" smtClean="0"/>
              <a:t>9/17/2026</a:t>
            </a:fld>
            <a:endParaRPr lang="en-US"/>
          </a:p>
        </p:txBody>
      </p:sp>
      <p:sp>
        <p:nvSpPr>
          <p:cNvPr id="5" name="Footer Placeholder 4">
            <a:extLst>
              <a:ext uri="{FF2B5EF4-FFF2-40B4-BE49-F238E27FC236}">
                <a16:creationId xmlns:a16="http://schemas.microsoft.com/office/drawing/2014/main" id="{90106A25-E2ED-40A6-B537-B73B5741D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E6AF21-5032-4314-A1E4-9ADDAEE18253}"/>
              </a:ext>
            </a:extLst>
          </p:cNvPr>
          <p:cNvSpPr>
            <a:spLocks noGrp="1"/>
          </p:cNvSpPr>
          <p:nvPr>
            <p:ph type="sldNum" sz="quarter" idx="12"/>
          </p:nvPr>
        </p:nvSpPr>
        <p:spPr/>
        <p:txBody>
          <a:bodyPr/>
          <a:lstStyle/>
          <a:p>
            <a:fld id="{15E35496-FC3F-4BE2-84CA-615D9930646E}" type="slidenum">
              <a:rPr lang="en-US" smtClean="0"/>
              <a:t>‹#›</a:t>
            </a:fld>
            <a:endParaRPr lang="en-US"/>
          </a:p>
        </p:txBody>
      </p:sp>
    </p:spTree>
    <p:extLst>
      <p:ext uri="{BB962C8B-B14F-4D97-AF65-F5344CB8AC3E}">
        <p14:creationId xmlns:p14="http://schemas.microsoft.com/office/powerpoint/2010/main" val="20810679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471997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BADEAD7C-AA1E-43FA-BAE9-6B4BA0C468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997227" y="124909"/>
            <a:ext cx="1048072" cy="310104"/>
          </a:xfrm>
          <a:prstGeom prst="rect">
            <a:avLst/>
          </a:prstGeom>
        </p:spPr>
      </p:pic>
    </p:spTree>
    <p:extLst>
      <p:ext uri="{BB962C8B-B14F-4D97-AF65-F5344CB8AC3E}">
        <p14:creationId xmlns:p14="http://schemas.microsoft.com/office/powerpoint/2010/main" val="32902458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lvl1pPr marL="0" indent="0">
              <a:buNone/>
              <a:defRPr>
                <a:solidFill>
                  <a:schemeClr val="tx1">
                    <a:lumMod val="50000"/>
                    <a:lumOff val="50000"/>
                  </a:schemeClr>
                </a:solidFill>
              </a:defRPr>
            </a:lvl1pPr>
          </a:lstStyle>
          <a:p>
            <a:endParaRPr lang="id-ID"/>
          </a:p>
        </p:txBody>
      </p:sp>
    </p:spTree>
    <p:extLst>
      <p:ext uri="{BB962C8B-B14F-4D97-AF65-F5344CB8AC3E}">
        <p14:creationId xmlns:p14="http://schemas.microsoft.com/office/powerpoint/2010/main" val="385302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Empty slide 1" userDrawn="1">
  <p:cSld name="Empty slide 1">
    <p:spTree>
      <p:nvGrpSpPr>
        <p:cNvPr id="1" name="Shape 85"/>
        <p:cNvGrpSpPr/>
        <p:nvPr/>
      </p:nvGrpSpPr>
      <p:grpSpPr>
        <a:xfrm>
          <a:off x="0" y="0"/>
          <a:ext cx="0" cy="0"/>
          <a:chOff x="0" y="0"/>
          <a:chExt cx="0" cy="0"/>
        </a:xfrm>
      </p:grpSpPr>
      <p:sp>
        <p:nvSpPr>
          <p:cNvPr id="86" name="Google Shape;86;p15"/>
          <p:cNvSpPr/>
          <p:nvPr userDrawn="1"/>
        </p:nvSpPr>
        <p:spPr>
          <a:xfrm>
            <a:off x="637133" y="0"/>
            <a:ext cx="5526000" cy="3536400"/>
          </a:xfrm>
          <a:prstGeom prst="rect">
            <a:avLst/>
          </a:prstGeom>
          <a:solidFill>
            <a:srgbClr val="19344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87" name="Google Shape;87;p15"/>
          <p:cNvSpPr txBox="1">
            <a:spLocks noGrp="1"/>
          </p:cNvSpPr>
          <p:nvPr>
            <p:ph type="title"/>
          </p:nvPr>
        </p:nvSpPr>
        <p:spPr>
          <a:xfrm>
            <a:off x="881367" y="211900"/>
            <a:ext cx="5080000" cy="1308400"/>
          </a:xfrm>
          <a:prstGeom prst="rect">
            <a:avLst/>
          </a:prstGeom>
          <a:noFill/>
          <a:ln>
            <a:noFill/>
          </a:ln>
        </p:spPr>
        <p:txBody>
          <a:bodyPr spcFirstLastPara="1" wrap="square" lIns="91425" tIns="91425" rIns="91425" bIns="91425" anchor="b" anchorCtr="0">
            <a:noAutofit/>
          </a:bodyPr>
          <a:lstStyle>
            <a:lvl1pPr lvl="0" rtl="0">
              <a:lnSpc>
                <a:spcPct val="100000"/>
              </a:lnSpc>
              <a:spcBef>
                <a:spcPts val="0"/>
              </a:spcBef>
              <a:spcAft>
                <a:spcPts val="0"/>
              </a:spcAft>
              <a:buClr>
                <a:srgbClr val="FFFFFF"/>
              </a:buClr>
              <a:buSzPts val="2400"/>
              <a:buNone/>
              <a:defRPr sz="3200">
                <a:solidFill>
                  <a:srgbClr val="FFFFFF"/>
                </a:solidFill>
              </a:defRPr>
            </a:lvl1pPr>
            <a:lvl2pPr lvl="1" rtl="0">
              <a:lnSpc>
                <a:spcPct val="100000"/>
              </a:lnSpc>
              <a:spcBef>
                <a:spcPts val="0"/>
              </a:spcBef>
              <a:spcAft>
                <a:spcPts val="0"/>
              </a:spcAft>
              <a:buClr>
                <a:srgbClr val="FFFFFF"/>
              </a:buClr>
              <a:buSzPts val="3000"/>
              <a:buNone/>
              <a:defRPr sz="4000">
                <a:solidFill>
                  <a:srgbClr val="FFFFFF"/>
                </a:solidFill>
              </a:defRPr>
            </a:lvl2pPr>
            <a:lvl3pPr lvl="2" rtl="0">
              <a:lnSpc>
                <a:spcPct val="100000"/>
              </a:lnSpc>
              <a:spcBef>
                <a:spcPts val="0"/>
              </a:spcBef>
              <a:spcAft>
                <a:spcPts val="0"/>
              </a:spcAft>
              <a:buClr>
                <a:srgbClr val="FFFFFF"/>
              </a:buClr>
              <a:buSzPts val="3000"/>
              <a:buNone/>
              <a:defRPr sz="4000">
                <a:solidFill>
                  <a:srgbClr val="FFFFFF"/>
                </a:solidFill>
              </a:defRPr>
            </a:lvl3pPr>
            <a:lvl4pPr lvl="3" rtl="0">
              <a:lnSpc>
                <a:spcPct val="100000"/>
              </a:lnSpc>
              <a:spcBef>
                <a:spcPts val="0"/>
              </a:spcBef>
              <a:spcAft>
                <a:spcPts val="0"/>
              </a:spcAft>
              <a:buClr>
                <a:srgbClr val="FFFFFF"/>
              </a:buClr>
              <a:buSzPts val="3000"/>
              <a:buNone/>
              <a:defRPr sz="4000">
                <a:solidFill>
                  <a:srgbClr val="FFFFFF"/>
                </a:solidFill>
              </a:defRPr>
            </a:lvl4pPr>
            <a:lvl5pPr lvl="4" rtl="0">
              <a:lnSpc>
                <a:spcPct val="100000"/>
              </a:lnSpc>
              <a:spcBef>
                <a:spcPts val="0"/>
              </a:spcBef>
              <a:spcAft>
                <a:spcPts val="0"/>
              </a:spcAft>
              <a:buClr>
                <a:srgbClr val="FFFFFF"/>
              </a:buClr>
              <a:buSzPts val="3000"/>
              <a:buNone/>
              <a:defRPr sz="4000">
                <a:solidFill>
                  <a:srgbClr val="FFFFFF"/>
                </a:solidFill>
              </a:defRPr>
            </a:lvl5pPr>
            <a:lvl6pPr lvl="5" rtl="0">
              <a:lnSpc>
                <a:spcPct val="100000"/>
              </a:lnSpc>
              <a:spcBef>
                <a:spcPts val="0"/>
              </a:spcBef>
              <a:spcAft>
                <a:spcPts val="0"/>
              </a:spcAft>
              <a:buClr>
                <a:srgbClr val="FFFFFF"/>
              </a:buClr>
              <a:buSzPts val="3000"/>
              <a:buNone/>
              <a:defRPr sz="4000">
                <a:solidFill>
                  <a:srgbClr val="FFFFFF"/>
                </a:solidFill>
              </a:defRPr>
            </a:lvl6pPr>
            <a:lvl7pPr lvl="6" rtl="0">
              <a:lnSpc>
                <a:spcPct val="100000"/>
              </a:lnSpc>
              <a:spcBef>
                <a:spcPts val="0"/>
              </a:spcBef>
              <a:spcAft>
                <a:spcPts val="0"/>
              </a:spcAft>
              <a:buClr>
                <a:srgbClr val="FFFFFF"/>
              </a:buClr>
              <a:buSzPts val="3000"/>
              <a:buNone/>
              <a:defRPr sz="4000">
                <a:solidFill>
                  <a:srgbClr val="FFFFFF"/>
                </a:solidFill>
              </a:defRPr>
            </a:lvl7pPr>
            <a:lvl8pPr lvl="7" rtl="0">
              <a:lnSpc>
                <a:spcPct val="100000"/>
              </a:lnSpc>
              <a:spcBef>
                <a:spcPts val="0"/>
              </a:spcBef>
              <a:spcAft>
                <a:spcPts val="0"/>
              </a:spcAft>
              <a:buClr>
                <a:srgbClr val="FFFFFF"/>
              </a:buClr>
              <a:buSzPts val="3000"/>
              <a:buNone/>
              <a:defRPr sz="4000">
                <a:solidFill>
                  <a:srgbClr val="FFFFFF"/>
                </a:solidFill>
              </a:defRPr>
            </a:lvl8pPr>
            <a:lvl9pPr lvl="8" rtl="0">
              <a:lnSpc>
                <a:spcPct val="100000"/>
              </a:lnSpc>
              <a:spcBef>
                <a:spcPts val="0"/>
              </a:spcBef>
              <a:spcAft>
                <a:spcPts val="0"/>
              </a:spcAft>
              <a:buClr>
                <a:srgbClr val="FFFFFF"/>
              </a:buClr>
              <a:buSzPts val="3000"/>
              <a:buNone/>
              <a:defRPr sz="4000">
                <a:solidFill>
                  <a:srgbClr val="FFFFFF"/>
                </a:solidFill>
              </a:defRPr>
            </a:lvl9pPr>
          </a:lstStyle>
          <a:p>
            <a:endParaRPr/>
          </a:p>
        </p:txBody>
      </p:sp>
      <p:sp>
        <p:nvSpPr>
          <p:cNvPr id="88" name="Google Shape;88;p15"/>
          <p:cNvSpPr txBox="1">
            <a:spLocks noGrp="1"/>
          </p:cNvSpPr>
          <p:nvPr>
            <p:ph type="subTitle" idx="1"/>
          </p:nvPr>
        </p:nvSpPr>
        <p:spPr>
          <a:xfrm>
            <a:off x="881367" y="1520367"/>
            <a:ext cx="4890000" cy="169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a:solidFill>
                  <a:srgbClr val="FFFFFF"/>
                </a:solidFill>
              </a:defRPr>
            </a:lvl1pPr>
            <a:lvl2pPr lvl="1" rtl="0">
              <a:spcBef>
                <a:spcPts val="0"/>
              </a:spcBef>
              <a:spcAft>
                <a:spcPts val="0"/>
              </a:spcAft>
              <a:buNone/>
              <a:defRPr>
                <a:solidFill>
                  <a:srgbClr val="FFFFFF"/>
                </a:solidFill>
              </a:defRPr>
            </a:lvl2pPr>
            <a:lvl3pPr lvl="2" rtl="0">
              <a:spcBef>
                <a:spcPts val="0"/>
              </a:spcBef>
              <a:spcAft>
                <a:spcPts val="0"/>
              </a:spcAft>
              <a:buNone/>
              <a:defRPr>
                <a:solidFill>
                  <a:srgbClr val="FFFFFF"/>
                </a:solidFill>
              </a:defRPr>
            </a:lvl3pPr>
            <a:lvl4pPr lvl="3" rtl="0">
              <a:spcBef>
                <a:spcPts val="0"/>
              </a:spcBef>
              <a:spcAft>
                <a:spcPts val="0"/>
              </a:spcAft>
              <a:buNone/>
              <a:defRPr>
                <a:solidFill>
                  <a:srgbClr val="FFFFFF"/>
                </a:solidFill>
              </a:defRPr>
            </a:lvl4pPr>
            <a:lvl5pPr lvl="4" rtl="0">
              <a:spcBef>
                <a:spcPts val="0"/>
              </a:spcBef>
              <a:spcAft>
                <a:spcPts val="0"/>
              </a:spcAft>
              <a:buNone/>
              <a:defRPr>
                <a:solidFill>
                  <a:srgbClr val="FFFFFF"/>
                </a:solidFill>
              </a:defRPr>
            </a:lvl5pPr>
            <a:lvl6pPr lvl="5" rtl="0">
              <a:spcBef>
                <a:spcPts val="0"/>
              </a:spcBef>
              <a:spcAft>
                <a:spcPts val="0"/>
              </a:spcAft>
              <a:buNone/>
              <a:defRPr>
                <a:solidFill>
                  <a:srgbClr val="FFFFFF"/>
                </a:solidFill>
              </a:defRPr>
            </a:lvl6pPr>
            <a:lvl7pPr lvl="6" rtl="0">
              <a:spcBef>
                <a:spcPts val="0"/>
              </a:spcBef>
              <a:spcAft>
                <a:spcPts val="0"/>
              </a:spcAft>
              <a:buNone/>
              <a:defRPr>
                <a:solidFill>
                  <a:srgbClr val="FFFFFF"/>
                </a:solidFill>
              </a:defRPr>
            </a:lvl7pPr>
            <a:lvl8pPr lvl="7" rtl="0">
              <a:spcBef>
                <a:spcPts val="0"/>
              </a:spcBef>
              <a:spcAft>
                <a:spcPts val="0"/>
              </a:spcAft>
              <a:buNone/>
              <a:defRPr>
                <a:solidFill>
                  <a:srgbClr val="FFFFFF"/>
                </a:solidFill>
              </a:defRPr>
            </a:lvl8pPr>
            <a:lvl9pPr lvl="8" rtl="0">
              <a:spcBef>
                <a:spcPts val="0"/>
              </a:spcBef>
              <a:spcAft>
                <a:spcPts val="0"/>
              </a:spcAft>
              <a:buNone/>
              <a:defRPr>
                <a:solidFill>
                  <a:srgbClr val="FFFFFF"/>
                </a:solidFill>
              </a:defRPr>
            </a:lvl9pPr>
          </a:lstStyle>
          <a:p>
            <a:endParaRPr/>
          </a:p>
        </p:txBody>
      </p:sp>
    </p:spTree>
    <p:extLst>
      <p:ext uri="{BB962C8B-B14F-4D97-AF65-F5344CB8AC3E}">
        <p14:creationId xmlns:p14="http://schemas.microsoft.com/office/powerpoint/2010/main" val="117665438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42803502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theme" Target="../theme/theme2.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slideLayout" Target="../slideLayouts/slideLayout98.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slideLayout" Target="../slideLayouts/slideLayout101.xml"/><Relationship Id="rId47" Type="http://schemas.openxmlformats.org/officeDocument/2006/relationships/image" Target="../media/image12.emf"/><Relationship Id="rId7" Type="http://schemas.openxmlformats.org/officeDocument/2006/relationships/slideLayout" Target="../slideLayouts/slideLayout6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slideLayout" Target="../slideLayouts/slideLayout99.xml"/><Relationship Id="rId45" Type="http://schemas.openxmlformats.org/officeDocument/2006/relationships/tags" Target="../tags/tag1.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4" Type="http://schemas.openxmlformats.org/officeDocument/2006/relationships/theme" Target="../theme/theme3.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slideLayout" Target="../slideLayouts/slideLayout102.xml"/><Relationship Id="rId8" Type="http://schemas.openxmlformats.org/officeDocument/2006/relationships/slideLayout" Target="../slideLayouts/slideLayout67.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oleObject" Target="../embeddings/oleObject1.bin"/><Relationship Id="rId20" Type="http://schemas.openxmlformats.org/officeDocument/2006/relationships/slideLayout" Target="../slideLayouts/slideLayout79.xml"/><Relationship Id="rId41" Type="http://schemas.openxmlformats.org/officeDocument/2006/relationships/slideLayout" Target="../slideLayouts/slideLayout10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theme" Target="../theme/theme4.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FB9DA2-27E8-76B0-2AE2-FDC11DD773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BC4BEF4-3369-3ABF-9713-002CF2EEFE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C20191F-1887-491A-A3F6-C90CAB4757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8D72F9-54DB-4560-B08A-A114D219FF3E}" type="datetimeFigureOut">
              <a:rPr lang="en-IN" smtClean="0"/>
              <a:t>17-09-2026</a:t>
            </a:fld>
            <a:endParaRPr lang="en-IN"/>
          </a:p>
        </p:txBody>
      </p:sp>
      <p:sp>
        <p:nvSpPr>
          <p:cNvPr id="5" name="Footer Placeholder 4">
            <a:extLst>
              <a:ext uri="{FF2B5EF4-FFF2-40B4-BE49-F238E27FC236}">
                <a16:creationId xmlns:a16="http://schemas.microsoft.com/office/drawing/2014/main" id="{C2E14175-5D30-18BA-BE9F-3233A997FD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16854B4B-7D40-4559-BA3C-B9B2ACE3C9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FDB443-FD38-4FDE-8025-9FBAF69B6E95}" type="slidenum">
              <a:rPr lang="en-IN" smtClean="0"/>
              <a:t>‹#›</a:t>
            </a:fld>
            <a:endParaRPr lang="en-IN"/>
          </a:p>
        </p:txBody>
      </p:sp>
    </p:spTree>
    <p:extLst>
      <p:ext uri="{BB962C8B-B14F-4D97-AF65-F5344CB8AC3E}">
        <p14:creationId xmlns:p14="http://schemas.microsoft.com/office/powerpoint/2010/main" val="3534286969"/>
      </p:ext>
    </p:extLst>
  </p:cSld>
  <p:clrMap bg1="lt1" tx1="dk1" bg2="lt2" tx2="dk2" accent1="accent1" accent2="accent2" accent3="accent3" accent4="accent4" accent5="accent5" accent6="accent6" hlink="hlink" folHlink="folHlink"/>
  <p:sldLayoutIdLst>
    <p:sldLayoutId id="2147484470" r:id="rId1"/>
    <p:sldLayoutId id="2147484471" r:id="rId2"/>
    <p:sldLayoutId id="2147484472" r:id="rId3"/>
    <p:sldLayoutId id="2147484473" r:id="rId4"/>
    <p:sldLayoutId id="2147484474" r:id="rId5"/>
    <p:sldLayoutId id="2147484475" r:id="rId6"/>
    <p:sldLayoutId id="2147484476" r:id="rId7"/>
    <p:sldLayoutId id="2147484477" r:id="rId8"/>
    <p:sldLayoutId id="2147484478" r:id="rId9"/>
    <p:sldLayoutId id="2147484479" r:id="rId10"/>
    <p:sldLayoutId id="2147484480" r:id="rId11"/>
    <p:sldLayoutId id="2147484481" r:id="rId12"/>
    <p:sldLayoutId id="2147484482" r:id="rId13"/>
    <p:sldLayoutId id="2147484483" r:id="rId14"/>
    <p:sldLayoutId id="2147485506" r:id="rId15"/>
    <p:sldLayoutId id="2147485507" r:id="rId16"/>
    <p:sldLayoutId id="2147485508" r:id="rId17"/>
    <p:sldLayoutId id="2147485509" r:id="rId18"/>
    <p:sldLayoutId id="2147485510" r:id="rId19"/>
    <p:sldLayoutId id="2147485511" r:id="rId20"/>
    <p:sldLayoutId id="2147485512" r:id="rId21"/>
    <p:sldLayoutId id="2147485513" r:id="rId22"/>
    <p:sldLayoutId id="2147485514" r:id="rId23"/>
    <p:sldLayoutId id="2147485515" r:id="rId24"/>
    <p:sldLayoutId id="2147485516" r:id="rId25"/>
    <p:sldLayoutId id="2147485517" r:id="rId26"/>
    <p:sldLayoutId id="2147485603" r:id="rId27"/>
    <p:sldLayoutId id="2147485604" r:id="rId28"/>
    <p:sldLayoutId id="2147485617" r:id="rId29"/>
    <p:sldLayoutId id="2147485628" r:id="rId30"/>
    <p:sldLayoutId id="2147485629" r:id="rId31"/>
    <p:sldLayoutId id="2147485630" r:id="rId32"/>
    <p:sldLayoutId id="2147485742" r:id="rId33"/>
    <p:sldLayoutId id="2147485817" r:id="rId34"/>
    <p:sldLayoutId id="2147485846" r:id="rId35"/>
    <p:sldLayoutId id="2147485877" r:id="rId3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Shape 5"/>
        <p:cNvGrpSpPr/>
        <p:nvPr/>
      </p:nvGrpSpPr>
      <p:grpSpPr>
        <a:xfrm>
          <a:off x="0" y="0"/>
          <a:ext cx="0" cy="0"/>
          <a:chOff x="0" y="0"/>
          <a:chExt cx="0" cy="0"/>
        </a:xfrm>
      </p:grpSpPr>
      <p:sp>
        <p:nvSpPr>
          <p:cNvPr id="6" name="Google Shape;6;p1"/>
          <p:cNvSpPr/>
          <p:nvPr/>
        </p:nvSpPr>
        <p:spPr>
          <a:xfrm>
            <a:off x="12522041" y="0"/>
            <a:ext cx="210800" cy="572400"/>
          </a:xfrm>
          <a:prstGeom prst="rect">
            <a:avLst/>
          </a:prstGeom>
          <a:solidFill>
            <a:srgbClr val="4967F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7" name="Google Shape;7;p1"/>
          <p:cNvSpPr/>
          <p:nvPr/>
        </p:nvSpPr>
        <p:spPr>
          <a:xfrm>
            <a:off x="12522041" y="742143"/>
            <a:ext cx="210800" cy="572400"/>
          </a:xfrm>
          <a:prstGeom prst="rect">
            <a:avLst/>
          </a:prstGeom>
          <a:solidFill>
            <a:srgbClr val="C945DB"/>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8" name="Google Shape;8;p1"/>
          <p:cNvSpPr/>
          <p:nvPr/>
        </p:nvSpPr>
        <p:spPr>
          <a:xfrm>
            <a:off x="12522041" y="1484285"/>
            <a:ext cx="210800" cy="572400"/>
          </a:xfrm>
          <a:prstGeom prst="rect">
            <a:avLst/>
          </a:prstGeom>
          <a:solidFill>
            <a:srgbClr val="FC2474"/>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9" name="Google Shape;9;p1"/>
          <p:cNvSpPr/>
          <p:nvPr/>
        </p:nvSpPr>
        <p:spPr>
          <a:xfrm>
            <a:off x="12522041" y="2226428"/>
            <a:ext cx="210800" cy="572400"/>
          </a:xfrm>
          <a:prstGeom prst="rect">
            <a:avLst/>
          </a:prstGeom>
          <a:solidFill>
            <a:srgbClr val="FF6918"/>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0" name="Google Shape;10;p1"/>
          <p:cNvSpPr/>
          <p:nvPr/>
        </p:nvSpPr>
        <p:spPr>
          <a:xfrm>
            <a:off x="12522041" y="2968571"/>
            <a:ext cx="210800" cy="572400"/>
          </a:xfrm>
          <a:prstGeom prst="rect">
            <a:avLst/>
          </a:prstGeom>
          <a:solidFill>
            <a:srgbClr val="FFBB00"/>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1" name="Google Shape;11;p1"/>
          <p:cNvSpPr/>
          <p:nvPr/>
        </p:nvSpPr>
        <p:spPr>
          <a:xfrm>
            <a:off x="12250533" y="1484275"/>
            <a:ext cx="210800" cy="572400"/>
          </a:xfrm>
          <a:prstGeom prst="rect">
            <a:avLst/>
          </a:prstGeom>
          <a:gradFill>
            <a:gsLst>
              <a:gs pos="0">
                <a:schemeClr val="accent2"/>
              </a:gs>
              <a:gs pos="100000">
                <a:schemeClr val="accent3"/>
              </a:gs>
            </a:gsLst>
            <a:lin ang="18900732"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2" name="Google Shape;12;p1"/>
          <p:cNvSpPr/>
          <p:nvPr/>
        </p:nvSpPr>
        <p:spPr>
          <a:xfrm>
            <a:off x="12250533" y="1112"/>
            <a:ext cx="210800" cy="572400"/>
          </a:xfrm>
          <a:prstGeom prst="rect">
            <a:avLst/>
          </a:prstGeom>
          <a:gradFill>
            <a:gsLst>
              <a:gs pos="0">
                <a:srgbClr val="23D8ED"/>
              </a:gs>
              <a:gs pos="100000">
                <a:srgbClr val="4867FB"/>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3" name="Google Shape;13;p1"/>
          <p:cNvSpPr/>
          <p:nvPr/>
        </p:nvSpPr>
        <p:spPr>
          <a:xfrm>
            <a:off x="12250533" y="742132"/>
            <a:ext cx="210800" cy="572400"/>
          </a:xfrm>
          <a:prstGeom prst="rect">
            <a:avLst/>
          </a:prstGeom>
          <a:gradFill>
            <a:gsLst>
              <a:gs pos="0">
                <a:schemeClr val="accent1"/>
              </a:gs>
              <a:gs pos="100000">
                <a:schemeClr val="accent2"/>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4" name="Google Shape;14;p1"/>
          <p:cNvSpPr/>
          <p:nvPr/>
        </p:nvSpPr>
        <p:spPr>
          <a:xfrm>
            <a:off x="12250533" y="2226417"/>
            <a:ext cx="210800" cy="572400"/>
          </a:xfrm>
          <a:prstGeom prst="rect">
            <a:avLst/>
          </a:prstGeom>
          <a:gradFill>
            <a:gsLst>
              <a:gs pos="0">
                <a:schemeClr val="accent3"/>
              </a:gs>
              <a:gs pos="100000">
                <a:schemeClr val="accent4"/>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
        <p:nvSpPr>
          <p:cNvPr id="15" name="Google Shape;15;p1"/>
          <p:cNvSpPr/>
          <p:nvPr/>
        </p:nvSpPr>
        <p:spPr>
          <a:xfrm>
            <a:off x="12250533" y="2968561"/>
            <a:ext cx="210800" cy="572400"/>
          </a:xfrm>
          <a:prstGeom prst="rect">
            <a:avLst/>
          </a:prstGeom>
          <a:gradFill>
            <a:gsLst>
              <a:gs pos="0">
                <a:srgbClr val="FF6917"/>
              </a:gs>
              <a:gs pos="100000">
                <a:srgbClr val="FFBB00"/>
              </a:gs>
            </a:gsLst>
            <a:lin ang="18900044" scaled="0"/>
          </a:gra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rgbClr val="FFFFFF"/>
              </a:solidFill>
              <a:latin typeface="Avenir"/>
              <a:ea typeface="Avenir"/>
              <a:cs typeface="Avenir"/>
              <a:sym typeface="Avenir"/>
            </a:endParaRPr>
          </a:p>
        </p:txBody>
      </p:sp>
    </p:spTree>
    <p:extLst>
      <p:ext uri="{BB962C8B-B14F-4D97-AF65-F5344CB8AC3E}">
        <p14:creationId xmlns:p14="http://schemas.microsoft.com/office/powerpoint/2010/main" val="683531348"/>
      </p:ext>
    </p:extLst>
  </p:cSld>
  <p:clrMap bg1="lt1" tx1="dk1" bg2="dk2" tx2="lt2" accent1="accent1" accent2="accent2" accent3="accent3" accent4="accent4" accent5="accent5" accent6="accent6" hlink="hlink" folHlink="folHlink"/>
  <p:sldLayoutIdLst>
    <p:sldLayoutId id="2147484630" r:id="rId1"/>
    <p:sldLayoutId id="2147484631" r:id="rId2"/>
    <p:sldLayoutId id="2147484632" r:id="rId3"/>
    <p:sldLayoutId id="2147484633" r:id="rId4"/>
    <p:sldLayoutId id="2147484634" r:id="rId5"/>
    <p:sldLayoutId id="2147484635" r:id="rId6"/>
    <p:sldLayoutId id="2147484636" r:id="rId7"/>
    <p:sldLayoutId id="2147484637" r:id="rId8"/>
    <p:sldLayoutId id="2147484638" r:id="rId9"/>
    <p:sldLayoutId id="2147484639" r:id="rId10"/>
    <p:sldLayoutId id="2147484640" r:id="rId11"/>
    <p:sldLayoutId id="2147484641" r:id="rId12"/>
    <p:sldLayoutId id="2147484642" r:id="rId13"/>
    <p:sldLayoutId id="2147484643" r:id="rId14"/>
    <p:sldLayoutId id="2147484644" r:id="rId15"/>
    <p:sldLayoutId id="2147485504" r:id="rId16"/>
    <p:sldLayoutId id="2147485520" r:id="rId17"/>
    <p:sldLayoutId id="2147485794" r:id="rId18"/>
    <p:sldLayoutId id="2147485813" r:id="rId19"/>
    <p:sldLayoutId id="2147485814" r:id="rId20"/>
    <p:sldLayoutId id="2147485815" r:id="rId21"/>
    <p:sldLayoutId id="2147485816" r:id="rId22"/>
    <p:sldLayoutId id="2147485844"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73">
          <p15:clr>
            <a:srgbClr val="EA4335"/>
          </p15:clr>
        </p15:guide>
        <p15:guide id="2" pos="1076">
          <p15:clr>
            <a:srgbClr val="EA4335"/>
          </p15:clr>
        </p15:guide>
        <p15:guide id="3" pos="1157">
          <p15:clr>
            <a:srgbClr val="EA4335"/>
          </p15:clr>
        </p15:guide>
        <p15:guide id="4" pos="1959">
          <p15:clr>
            <a:srgbClr val="EA4335"/>
          </p15:clr>
        </p15:guide>
        <p15:guide id="5" orient="horz" pos="230">
          <p15:clr>
            <a:srgbClr val="EA4335"/>
          </p15:clr>
        </p15:guide>
        <p15:guide id="6" orient="horz" pos="867">
          <p15:clr>
            <a:srgbClr val="EA4335"/>
          </p15:clr>
        </p15:guide>
        <p15:guide id="7" orient="horz" pos="945">
          <p15:clr>
            <a:srgbClr val="EA4335"/>
          </p15:clr>
        </p15:guide>
        <p15:guide id="8" orient="horz" pos="1578">
          <p15:clr>
            <a:srgbClr val="EA4335"/>
          </p15:clr>
        </p15:guide>
        <p15:guide id="9" orient="horz" pos="1657">
          <p15:clr>
            <a:srgbClr val="EA4335"/>
          </p15:clr>
        </p15:guide>
        <p15:guide id="10" orient="horz" pos="2294">
          <p15:clr>
            <a:srgbClr val="EA4335"/>
          </p15:clr>
        </p15:guide>
        <p15:guide id="11" orient="horz" pos="2371">
          <p15:clr>
            <a:srgbClr val="EA4335"/>
          </p15:clr>
        </p15:guide>
        <p15:guide id="12" orient="horz" pos="3007">
          <p15:clr>
            <a:srgbClr val="EA4335"/>
          </p15:clr>
        </p15:guide>
        <p15:guide id="13" pos="2843">
          <p15:clr>
            <a:srgbClr val="EA4335"/>
          </p15:clr>
        </p15:guide>
        <p15:guide id="14" pos="2924">
          <p15:clr>
            <a:srgbClr val="EA4335"/>
          </p15:clr>
        </p15:guide>
        <p15:guide id="15" pos="3727">
          <p15:clr>
            <a:srgbClr val="EA4335"/>
          </p15:clr>
        </p15:guide>
        <p15:guide id="16" pos="3807">
          <p15:clr>
            <a:srgbClr val="EA4335"/>
          </p15:clr>
        </p15:guide>
        <p15:guide id="17" pos="4610">
          <p15:clr>
            <a:srgbClr val="EA4335"/>
          </p15:clr>
        </p15:guide>
        <p15:guide id="18" pos="4691">
          <p15:clr>
            <a:srgbClr val="EA4335"/>
          </p15:clr>
        </p15:guide>
        <p15:guide id="19" pos="5494">
          <p15:clr>
            <a:srgbClr val="EA4335"/>
          </p15:clr>
        </p15:guide>
        <p15:guide id="20" pos="2040">
          <p15:clr>
            <a:srgbClr val="EA4335"/>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ECF7F68-2E44-DE49-A164-60F41A2AF0AE}"/>
              </a:ext>
            </a:extLst>
          </p:cNvPr>
          <p:cNvGraphicFramePr>
            <a:graphicFrameLocks noChangeAspect="1"/>
          </p:cNvGraphicFramePr>
          <p:nvPr userDrawn="1">
            <p:custDataLst>
              <p:tags r:id="rId45"/>
            </p:custDataLst>
            <p:extLst>
              <p:ext uri="{D42A27DB-BD31-4B8C-83A1-F6EECF244321}">
                <p14:modId xmlns:p14="http://schemas.microsoft.com/office/powerpoint/2010/main" val="508440010"/>
              </p:ext>
            </p:extLst>
          </p:nvPr>
        </p:nvGraphicFramePr>
        <p:xfrm>
          <a:off x="1589" y="1588"/>
          <a:ext cx="1227" cy="1588"/>
        </p:xfrm>
        <a:graphic>
          <a:graphicData uri="http://schemas.openxmlformats.org/presentationml/2006/ole">
            <mc:AlternateContent xmlns:mc="http://schemas.openxmlformats.org/markup-compatibility/2006">
              <mc:Choice xmlns:v="urn:schemas-microsoft-com:vml" Requires="v">
                <p:oleObj name="think-cell Slide" r:id="rId46" imgW="7772400" imgH="10058400" progId="TCLayout.ActiveDocument.1">
                  <p:embed/>
                </p:oleObj>
              </mc:Choice>
              <mc:Fallback>
                <p:oleObj name="think-cell Slide" r:id="rId46" imgW="7772400" imgH="10058400" progId="TCLayout.ActiveDocument.1">
                  <p:embed/>
                  <p:pic>
                    <p:nvPicPr>
                      <p:cNvPr id="5" name="Object 4" hidden="1">
                        <a:extLst>
                          <a:ext uri="{FF2B5EF4-FFF2-40B4-BE49-F238E27FC236}">
                            <a16:creationId xmlns:a16="http://schemas.microsoft.com/office/drawing/2014/main" id="{AECF7F68-2E44-DE49-A164-60F41A2AF0AE}"/>
                          </a:ext>
                        </a:extLst>
                      </p:cNvPr>
                      <p:cNvPicPr/>
                      <p:nvPr/>
                    </p:nvPicPr>
                    <p:blipFill>
                      <a:blip r:embed="rId47"/>
                      <a:stretch>
                        <a:fillRect/>
                      </a:stretch>
                    </p:blipFill>
                    <p:spPr>
                      <a:xfrm>
                        <a:off x="1589" y="1588"/>
                        <a:ext cx="1227" cy="1588"/>
                      </a:xfrm>
                      <a:prstGeom prst="rect">
                        <a:avLst/>
                      </a:prstGeom>
                    </p:spPr>
                  </p:pic>
                </p:oleObj>
              </mc:Fallback>
            </mc:AlternateContent>
          </a:graphicData>
        </a:graphic>
      </p:graphicFrame>
      <p:sp>
        <p:nvSpPr>
          <p:cNvPr id="2" name="Title Placeholder 1"/>
          <p:cNvSpPr>
            <a:spLocks noGrp="1"/>
          </p:cNvSpPr>
          <p:nvPr>
            <p:ph type="title"/>
          </p:nvPr>
        </p:nvSpPr>
        <p:spPr>
          <a:xfrm>
            <a:off x="274392" y="228600"/>
            <a:ext cx="11655840" cy="548640"/>
          </a:xfrm>
          <a:prstGeom prst="rect">
            <a:avLst/>
          </a:prstGeom>
        </p:spPr>
        <p:txBody>
          <a:bodyPr vert="horz" wrap="square" lIns="91440" tIns="45720" rIns="146304" bIns="0" rtlCol="0" anchor="t">
            <a:noAutofit/>
          </a:bodyPr>
          <a:lstStyle/>
          <a:p>
            <a:r>
              <a:rPr lang="en-US"/>
              <a:t>Click to edit Master title style</a:t>
            </a:r>
          </a:p>
        </p:txBody>
      </p:sp>
      <p:sp>
        <p:nvSpPr>
          <p:cNvPr id="4" name="Text Placeholder 3"/>
          <p:cNvSpPr>
            <a:spLocks noGrp="1"/>
          </p:cNvSpPr>
          <p:nvPr>
            <p:ph type="body" idx="1"/>
          </p:nvPr>
        </p:nvSpPr>
        <p:spPr>
          <a:xfrm>
            <a:off x="274391" y="1189179"/>
            <a:ext cx="11653521" cy="1438855"/>
          </a:xfrm>
          <a:prstGeom prst="rect">
            <a:avLst/>
          </a:prstGeom>
        </p:spPr>
        <p:txBody>
          <a:bodyPr vert="horz" wrap="square" lIns="91440" tIns="91440" rIns="182880"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423317"/>
      </p:ext>
    </p:extLst>
  </p:cSld>
  <p:clrMap bg1="dk1" tx1="lt1" bg2="dk2" tx2="lt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 id="2147484837" r:id="rId12"/>
    <p:sldLayoutId id="2147484838" r:id="rId13"/>
    <p:sldLayoutId id="2147484839" r:id="rId14"/>
    <p:sldLayoutId id="2147484840" r:id="rId15"/>
    <p:sldLayoutId id="2147484841" r:id="rId16"/>
    <p:sldLayoutId id="2147485843" r:id="rId17"/>
    <p:sldLayoutId id="2147484842" r:id="rId18"/>
    <p:sldLayoutId id="2147485876" r:id="rId19"/>
    <p:sldLayoutId id="2147484845" r:id="rId20"/>
    <p:sldLayoutId id="2147485840" r:id="rId21"/>
    <p:sldLayoutId id="2147484843" r:id="rId22"/>
    <p:sldLayoutId id="2147485869" r:id="rId23"/>
    <p:sldLayoutId id="2147485872" r:id="rId24"/>
    <p:sldLayoutId id="2147484847" r:id="rId25"/>
    <p:sldLayoutId id="2147485842" r:id="rId26"/>
    <p:sldLayoutId id="2147484844" r:id="rId27"/>
    <p:sldLayoutId id="2147485873" r:id="rId28"/>
    <p:sldLayoutId id="2147485875" r:id="rId29"/>
    <p:sldLayoutId id="2147484846" r:id="rId30"/>
    <p:sldLayoutId id="2147484850" r:id="rId31"/>
    <p:sldLayoutId id="2147485839" r:id="rId32"/>
    <p:sldLayoutId id="2147484848" r:id="rId33"/>
    <p:sldLayoutId id="2147485868" r:id="rId34"/>
    <p:sldLayoutId id="2147485871" r:id="rId35"/>
    <p:sldLayoutId id="2147484852" r:id="rId36"/>
    <p:sldLayoutId id="2147485841" r:id="rId37"/>
    <p:sldLayoutId id="2147484849" r:id="rId38"/>
    <p:sldLayoutId id="2147485870" r:id="rId39"/>
    <p:sldLayoutId id="2147485874" r:id="rId40"/>
    <p:sldLayoutId id="2147484851" r:id="rId41"/>
    <p:sldLayoutId id="2147484853" r:id="rId42"/>
    <p:sldLayoutId id="2147484854" r:id="rId43"/>
  </p:sldLayoutIdLst>
  <p:transition>
    <p:fade/>
  </p:transition>
  <p:hf hdr="0" ftr="0" dt="0"/>
  <p:txStyles>
    <p:titleStyle>
      <a:lvl1pPr algn="l" defTabSz="914180" rtl="0" eaLnBrk="1" latinLnBrk="0" hangingPunct="1">
        <a:lnSpc>
          <a:spcPct val="100000"/>
        </a:lnSpc>
        <a:spcBef>
          <a:spcPct val="0"/>
        </a:spcBef>
        <a:buNone/>
        <a:defRPr lang="en-US" sz="3200" b="1" i="0" kern="1200" cap="none" spc="0" baseline="0" dirty="0" smtClean="0">
          <a:ln w="3175">
            <a:noFill/>
          </a:ln>
          <a:solidFill>
            <a:srgbClr val="06BC95"/>
          </a:solidFill>
          <a:effectLst/>
          <a:latin typeface="+mj-lt"/>
          <a:ea typeface="Helvetica Neue" panose="02000503000000020004" pitchFamily="2" charset="0"/>
          <a:cs typeface="Helvetica Neue" panose="02000503000000020004" pitchFamily="2" charset="0"/>
        </a:defRPr>
      </a:lvl1pPr>
    </p:titleStyle>
    <p:bodyStyle>
      <a:lvl1pPr marL="228600" marR="0" indent="-2286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6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1pPr>
      <a:lvl2pPr marL="458788" marR="0" indent="-17303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4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2pPr>
      <a:lvl3pPr marL="631825" marR="0" indent="-115888"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2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3pPr>
      <a:lvl4pPr marL="803275" marR="0" indent="-11430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105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4pPr>
      <a:lvl5pPr marL="976313" marR="0" indent="-120650" algn="l" defTabSz="914180" rtl="0" eaLnBrk="1" fontAlgn="auto" latinLnBrk="0" hangingPunct="1">
        <a:lnSpc>
          <a:spcPct val="100000"/>
        </a:lnSpc>
        <a:spcBef>
          <a:spcPts val="0"/>
        </a:spcBef>
        <a:spcAft>
          <a:spcPts val="600"/>
        </a:spcAft>
        <a:buClr>
          <a:schemeClr val="tx1">
            <a:lumMod val="50000"/>
          </a:schemeClr>
        </a:buClr>
        <a:buSzPct val="90000"/>
        <a:buFont typeface="Arial" pitchFamily="34" charset="0"/>
        <a:buChar char="•"/>
        <a:tabLst/>
        <a:defRPr sz="900" b="0" i="0" kern="1200" spc="0" baseline="0">
          <a:gradFill>
            <a:gsLst>
              <a:gs pos="1250">
                <a:schemeClr val="tx1"/>
              </a:gs>
              <a:gs pos="100000">
                <a:schemeClr val="tx1"/>
              </a:gs>
            </a:gsLst>
            <a:lin ang="5400000" scaled="0"/>
          </a:gradFill>
          <a:latin typeface="+mn-lt"/>
          <a:ea typeface="Helvetica Neue" panose="02000503000000020004" pitchFamily="2" charset="0"/>
          <a:cs typeface="Helvetica Neue" panose="02000503000000020004" pitchFamily="2" charset="0"/>
        </a:defRPr>
      </a:lvl5pPr>
      <a:lvl6pPr marL="2513996"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6pPr>
      <a:lvl7pPr marL="297108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7pPr>
      <a:lvl8pPr marL="3428177"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8pPr>
      <a:lvl9pPr marL="3885268" indent="-228546" algn="l" defTabSz="914180" rtl="0" eaLnBrk="1" latinLnBrk="0" hangingPunct="1">
        <a:spcBef>
          <a:spcPct val="20000"/>
        </a:spcBef>
        <a:buFont typeface="Arial" pitchFamily="34" charset="0"/>
        <a:buChar char="•"/>
        <a:defRPr sz="1960" kern="1200">
          <a:solidFill>
            <a:schemeClr val="tx1"/>
          </a:solidFill>
          <a:latin typeface="+mn-lt"/>
          <a:ea typeface="+mn-ea"/>
          <a:cs typeface="+mn-cs"/>
        </a:defRPr>
      </a:lvl9pPr>
    </p:bodyStyle>
    <p:otherStyle>
      <a:defPPr>
        <a:defRPr lang="en-US"/>
      </a:defPPr>
      <a:lvl1pPr marL="0" algn="l" defTabSz="914180" rtl="0" eaLnBrk="1" latinLnBrk="0" hangingPunct="1">
        <a:defRPr sz="1764" kern="1200">
          <a:solidFill>
            <a:schemeClr val="tx1"/>
          </a:solidFill>
          <a:latin typeface="+mn-lt"/>
          <a:ea typeface="+mn-ea"/>
          <a:cs typeface="+mn-cs"/>
        </a:defRPr>
      </a:lvl1pPr>
      <a:lvl2pPr marL="457090" algn="l" defTabSz="914180" rtl="0" eaLnBrk="1" latinLnBrk="0" hangingPunct="1">
        <a:defRPr sz="1764" kern="1200">
          <a:solidFill>
            <a:schemeClr val="tx1"/>
          </a:solidFill>
          <a:latin typeface="+mn-lt"/>
          <a:ea typeface="+mn-ea"/>
          <a:cs typeface="+mn-cs"/>
        </a:defRPr>
      </a:lvl2pPr>
      <a:lvl3pPr marL="914180" algn="l" defTabSz="914180" rtl="0" eaLnBrk="1" latinLnBrk="0" hangingPunct="1">
        <a:defRPr sz="1764" kern="1200">
          <a:solidFill>
            <a:schemeClr val="tx1"/>
          </a:solidFill>
          <a:latin typeface="+mn-lt"/>
          <a:ea typeface="+mn-ea"/>
          <a:cs typeface="+mn-cs"/>
        </a:defRPr>
      </a:lvl3pPr>
      <a:lvl4pPr marL="1371271" algn="l" defTabSz="914180" rtl="0" eaLnBrk="1" latinLnBrk="0" hangingPunct="1">
        <a:defRPr sz="1764" kern="1200">
          <a:solidFill>
            <a:schemeClr val="tx1"/>
          </a:solidFill>
          <a:latin typeface="+mn-lt"/>
          <a:ea typeface="+mn-ea"/>
          <a:cs typeface="+mn-cs"/>
        </a:defRPr>
      </a:lvl4pPr>
      <a:lvl5pPr marL="1828361" algn="l" defTabSz="914180" rtl="0" eaLnBrk="1" latinLnBrk="0" hangingPunct="1">
        <a:defRPr sz="1764" kern="1200">
          <a:solidFill>
            <a:schemeClr val="tx1"/>
          </a:solidFill>
          <a:latin typeface="+mn-lt"/>
          <a:ea typeface="+mn-ea"/>
          <a:cs typeface="+mn-cs"/>
        </a:defRPr>
      </a:lvl5pPr>
      <a:lvl6pPr marL="2285452" algn="l" defTabSz="914180" rtl="0" eaLnBrk="1" latinLnBrk="0" hangingPunct="1">
        <a:defRPr sz="1764" kern="1200">
          <a:solidFill>
            <a:schemeClr val="tx1"/>
          </a:solidFill>
          <a:latin typeface="+mn-lt"/>
          <a:ea typeface="+mn-ea"/>
          <a:cs typeface="+mn-cs"/>
        </a:defRPr>
      </a:lvl6pPr>
      <a:lvl7pPr marL="2742541" algn="l" defTabSz="914180" rtl="0" eaLnBrk="1" latinLnBrk="0" hangingPunct="1">
        <a:defRPr sz="1764" kern="1200">
          <a:solidFill>
            <a:schemeClr val="tx1"/>
          </a:solidFill>
          <a:latin typeface="+mn-lt"/>
          <a:ea typeface="+mn-ea"/>
          <a:cs typeface="+mn-cs"/>
        </a:defRPr>
      </a:lvl7pPr>
      <a:lvl8pPr marL="3199632" algn="l" defTabSz="914180" rtl="0" eaLnBrk="1" latinLnBrk="0" hangingPunct="1">
        <a:defRPr sz="1764" kern="1200">
          <a:solidFill>
            <a:schemeClr val="tx1"/>
          </a:solidFill>
          <a:latin typeface="+mn-lt"/>
          <a:ea typeface="+mn-ea"/>
          <a:cs typeface="+mn-cs"/>
        </a:defRPr>
      </a:lvl8pPr>
      <a:lvl9pPr marL="3656723" algn="l" defTabSz="914180" rtl="0" eaLnBrk="1" latinLnBrk="0" hangingPunct="1">
        <a:defRPr sz="176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3">
          <p15:clr>
            <a:srgbClr val="5ACBF0"/>
          </p15:clr>
        </p15:guide>
        <p15:guide id="2" pos="170">
          <p15:clr>
            <a:srgbClr val="5ACBF0"/>
          </p15:clr>
        </p15:guide>
        <p15:guide id="3" pos="734">
          <p15:clr>
            <a:srgbClr val="5ACBF0"/>
          </p15:clr>
        </p15:guide>
        <p15:guide id="4" pos="1299">
          <p15:clr>
            <a:srgbClr val="5ACBF0"/>
          </p15:clr>
        </p15:guide>
        <p15:guide id="5" pos="1863">
          <p15:clr>
            <a:srgbClr val="5ACBF0"/>
          </p15:clr>
        </p15:guide>
        <p15:guide id="6" pos="2428">
          <p15:clr>
            <a:srgbClr val="5ACBF0"/>
          </p15:clr>
        </p15:guide>
        <p15:guide id="7" pos="2992">
          <p15:clr>
            <a:srgbClr val="5ACBF0"/>
          </p15:clr>
        </p15:guide>
        <p15:guide id="8" pos="3557">
          <p15:clr>
            <a:srgbClr val="5ACBF0"/>
          </p15:clr>
        </p15:guide>
        <p15:guide id="9" pos="4121">
          <p15:clr>
            <a:srgbClr val="5ACBF0"/>
          </p15:clr>
        </p15:guide>
        <p15:guide id="10" pos="4686">
          <p15:clr>
            <a:srgbClr val="5ACBF0"/>
          </p15:clr>
        </p15:guide>
        <p15:guide id="11" pos="5250">
          <p15:clr>
            <a:srgbClr val="5ACBF0"/>
          </p15:clr>
        </p15:guide>
        <p15:guide id="12" pos="5815">
          <p15:clr>
            <a:srgbClr val="5ACBF0"/>
          </p15:clr>
        </p15:guide>
        <p15:guide id="13" pos="6379">
          <p15:clr>
            <a:srgbClr val="5ACBF0"/>
          </p15:clr>
        </p15:guide>
        <p15:guide id="14" pos="6944">
          <p15:clr>
            <a:srgbClr val="5ACBF0"/>
          </p15:clr>
        </p15:guide>
        <p15:guide id="15" pos="7508">
          <p15:clr>
            <a:srgbClr val="5ACBF0"/>
          </p15:clr>
        </p15:guide>
        <p15:guide id="16" pos="282">
          <p15:clr>
            <a:srgbClr val="C35EA4"/>
          </p15:clr>
        </p15:guide>
        <p15:guide id="17" pos="7396">
          <p15:clr>
            <a:srgbClr val="C35EA4"/>
          </p15:clr>
        </p15:guide>
        <p15:guide id="18" orient="horz" pos="748">
          <p15:clr>
            <a:srgbClr val="5ACBF0"/>
          </p15:clr>
        </p15:guide>
        <p15:guide id="19" orient="horz" pos="1313">
          <p15:clr>
            <a:srgbClr val="5ACBF0"/>
          </p15:clr>
        </p15:guide>
        <p15:guide id="20" orient="horz" pos="1878">
          <p15:clr>
            <a:srgbClr val="5ACBF0"/>
          </p15:clr>
        </p15:guide>
        <p15:guide id="21" orient="horz" pos="2442">
          <p15:clr>
            <a:srgbClr val="5ACBF0"/>
          </p15:clr>
        </p15:guide>
        <p15:guide id="22" orient="horz" pos="3007">
          <p15:clr>
            <a:srgbClr val="5ACBF0"/>
          </p15:clr>
        </p15:guide>
        <p15:guide id="23" orient="horz" pos="3572">
          <p15:clr>
            <a:srgbClr val="5ACBF0"/>
          </p15:clr>
        </p15:guide>
        <p15:guide id="24" orient="horz" pos="4137">
          <p15:clr>
            <a:srgbClr val="5ACBF0"/>
          </p15:clr>
        </p15:guide>
        <p15:guide id="25" orient="horz" pos="296">
          <p15:clr>
            <a:srgbClr val="C35EA4"/>
          </p15:clr>
        </p15:guide>
        <p15:guide id="26" orient="horz" pos="402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E968E8-5399-4A13-BF04-2C49051945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0C1C7DF-8C0D-4089-81D8-E7FD2D399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7FBB42-C402-4103-9F85-94054D242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C5836-888C-431F-B359-88FB1325DDEA}" type="datetimeFigureOut">
              <a:rPr lang="en-US" smtClean="0"/>
              <a:t>9/17/2026</a:t>
            </a:fld>
            <a:endParaRPr lang="en-US"/>
          </a:p>
        </p:txBody>
      </p:sp>
      <p:sp>
        <p:nvSpPr>
          <p:cNvPr id="5" name="Footer Placeholder 4">
            <a:extLst>
              <a:ext uri="{FF2B5EF4-FFF2-40B4-BE49-F238E27FC236}">
                <a16:creationId xmlns:a16="http://schemas.microsoft.com/office/drawing/2014/main" id="{15267161-F730-410A-8C26-1FBDE3B2FE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AE3E81-2B2B-4D21-A3B7-4E27BB7EBF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35496-FC3F-4BE2-84CA-615D9930646E}" type="slidenum">
              <a:rPr lang="en-US" smtClean="0"/>
              <a:t>‹#›</a:t>
            </a:fld>
            <a:endParaRPr lang="en-US"/>
          </a:p>
        </p:txBody>
      </p:sp>
    </p:spTree>
    <p:extLst>
      <p:ext uri="{BB962C8B-B14F-4D97-AF65-F5344CB8AC3E}">
        <p14:creationId xmlns:p14="http://schemas.microsoft.com/office/powerpoint/2010/main" val="176080122"/>
      </p:ext>
    </p:extLst>
  </p:cSld>
  <p:clrMap bg1="lt1" tx1="dk1" bg2="lt2" tx2="dk2" accent1="accent1" accent2="accent2" accent3="accent3" accent4="accent4" accent5="accent5" accent6="accent6" hlink="hlink" folHlink="folHlink"/>
  <p:sldLayoutIdLst>
    <p:sldLayoutId id="2147485646" r:id="rId1"/>
    <p:sldLayoutId id="2147485647" r:id="rId2"/>
    <p:sldLayoutId id="2147485648" r:id="rId3"/>
    <p:sldLayoutId id="2147485649" r:id="rId4"/>
    <p:sldLayoutId id="2147485650" r:id="rId5"/>
    <p:sldLayoutId id="2147485651" r:id="rId6"/>
    <p:sldLayoutId id="2147485652" r:id="rId7"/>
    <p:sldLayoutId id="2147485653" r:id="rId8"/>
    <p:sldLayoutId id="2147485654" r:id="rId9"/>
    <p:sldLayoutId id="2147485655" r:id="rId10"/>
    <p:sldLayoutId id="2147485656" r:id="rId11"/>
    <p:sldLayoutId id="2147485657" r:id="rId12"/>
    <p:sldLayoutId id="2147485658" r:id="rId13"/>
    <p:sldLayoutId id="2147485659" r:id="rId14"/>
    <p:sldLayoutId id="2147485660" r:id="rId15"/>
    <p:sldLayoutId id="214748566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52.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29.svg"/><Relationship Id="rId2" Type="http://schemas.openxmlformats.org/officeDocument/2006/relationships/notesSlide" Target="../notesSlides/notesSlide2.xml"/><Relationship Id="rId1" Type="http://schemas.openxmlformats.org/officeDocument/2006/relationships/slideLayout" Target="../slideLayouts/slideLayout52.xml"/><Relationship Id="rId6" Type="http://schemas.openxmlformats.org/officeDocument/2006/relationships/image" Target="../media/image34.png"/><Relationship Id="rId11" Type="http://schemas.openxmlformats.org/officeDocument/2006/relationships/image" Target="../media/image30.jpeg"/><Relationship Id="rId5" Type="http://schemas.openxmlformats.org/officeDocument/2006/relationships/image" Target="../media/image33.png"/><Relationship Id="rId10" Type="http://schemas.openxmlformats.org/officeDocument/2006/relationships/image" Target="../media/image37.png"/><Relationship Id="rId4" Type="http://schemas.openxmlformats.org/officeDocument/2006/relationships/image" Target="../media/image32.png"/><Relationship Id="rId9"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38.png"/><Relationship Id="rId16" Type="http://schemas.openxmlformats.org/officeDocument/2006/relationships/image" Target="../media/image51.png"/><Relationship Id="rId1" Type="http://schemas.openxmlformats.org/officeDocument/2006/relationships/slideLayout" Target="../slideLayouts/slideLayout59.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54.png"/><Relationship Id="rId16" Type="http://schemas.openxmlformats.org/officeDocument/2006/relationships/image" Target="../media/image51.png"/><Relationship Id="rId1" Type="http://schemas.openxmlformats.org/officeDocument/2006/relationships/slideLayout" Target="../slideLayouts/slideLayout59.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5.xml.rels><?xml version="1.0" encoding="UTF-8" standalone="yes"?>
<Relationships xmlns="http://schemas.openxmlformats.org/package/2006/relationships"><Relationship Id="rId26" Type="http://schemas.openxmlformats.org/officeDocument/2006/relationships/image" Target="../media/image78.jpeg"/><Relationship Id="rId21" Type="http://schemas.openxmlformats.org/officeDocument/2006/relationships/image" Target="../media/image73.jpeg"/><Relationship Id="rId42" Type="http://schemas.openxmlformats.org/officeDocument/2006/relationships/image" Target="../media/image94.jpeg"/><Relationship Id="rId47" Type="http://schemas.openxmlformats.org/officeDocument/2006/relationships/image" Target="../media/image99.png"/><Relationship Id="rId63" Type="http://schemas.openxmlformats.org/officeDocument/2006/relationships/image" Target="../media/image115.png"/><Relationship Id="rId68" Type="http://schemas.openxmlformats.org/officeDocument/2006/relationships/image" Target="../media/image120.svg"/><Relationship Id="rId84" Type="http://schemas.openxmlformats.org/officeDocument/2006/relationships/image" Target="../media/image49.png"/><Relationship Id="rId89" Type="http://schemas.openxmlformats.org/officeDocument/2006/relationships/image" Target="../media/image30.jpeg"/><Relationship Id="rId16" Type="http://schemas.openxmlformats.org/officeDocument/2006/relationships/image" Target="../media/image68.svg"/><Relationship Id="rId11" Type="http://schemas.openxmlformats.org/officeDocument/2006/relationships/image" Target="../media/image63.png"/><Relationship Id="rId32" Type="http://schemas.openxmlformats.org/officeDocument/2006/relationships/image" Target="../media/image84.png"/><Relationship Id="rId37" Type="http://schemas.openxmlformats.org/officeDocument/2006/relationships/image" Target="../media/image89.png"/><Relationship Id="rId53" Type="http://schemas.openxmlformats.org/officeDocument/2006/relationships/image" Target="../media/image105.png"/><Relationship Id="rId58" Type="http://schemas.openxmlformats.org/officeDocument/2006/relationships/image" Target="../media/image110.png"/><Relationship Id="rId74" Type="http://schemas.openxmlformats.org/officeDocument/2006/relationships/image" Target="../media/image39.png"/><Relationship Id="rId79" Type="http://schemas.openxmlformats.org/officeDocument/2006/relationships/image" Target="../media/image44.png"/><Relationship Id="rId5" Type="http://schemas.openxmlformats.org/officeDocument/2006/relationships/image" Target="../media/image57.svg"/><Relationship Id="rId14" Type="http://schemas.openxmlformats.org/officeDocument/2006/relationships/image" Target="../media/image66.png"/><Relationship Id="rId22" Type="http://schemas.openxmlformats.org/officeDocument/2006/relationships/image" Target="../media/image74.png"/><Relationship Id="rId27" Type="http://schemas.openxmlformats.org/officeDocument/2006/relationships/image" Target="../media/image79.jpeg"/><Relationship Id="rId30" Type="http://schemas.openxmlformats.org/officeDocument/2006/relationships/image" Target="../media/image82.svg"/><Relationship Id="rId35" Type="http://schemas.openxmlformats.org/officeDocument/2006/relationships/image" Target="../media/image87.png"/><Relationship Id="rId43" Type="http://schemas.openxmlformats.org/officeDocument/2006/relationships/image" Target="../media/image95.png"/><Relationship Id="rId48" Type="http://schemas.openxmlformats.org/officeDocument/2006/relationships/image" Target="../media/image100.svg"/><Relationship Id="rId56" Type="http://schemas.openxmlformats.org/officeDocument/2006/relationships/image" Target="../media/image108.png"/><Relationship Id="rId64" Type="http://schemas.openxmlformats.org/officeDocument/2006/relationships/image" Target="../media/image116.png"/><Relationship Id="rId69" Type="http://schemas.openxmlformats.org/officeDocument/2006/relationships/image" Target="../media/image121.jpeg"/><Relationship Id="rId77" Type="http://schemas.openxmlformats.org/officeDocument/2006/relationships/image" Target="../media/image42.png"/><Relationship Id="rId8" Type="http://schemas.openxmlformats.org/officeDocument/2006/relationships/image" Target="../media/image60.svg"/><Relationship Id="rId51" Type="http://schemas.openxmlformats.org/officeDocument/2006/relationships/image" Target="../media/image103.png"/><Relationship Id="rId72" Type="http://schemas.openxmlformats.org/officeDocument/2006/relationships/image" Target="../media/image123.png"/><Relationship Id="rId80" Type="http://schemas.openxmlformats.org/officeDocument/2006/relationships/image" Target="../media/image45.png"/><Relationship Id="rId85" Type="http://schemas.openxmlformats.org/officeDocument/2006/relationships/image" Target="../media/image50.png"/><Relationship Id="rId3" Type="http://schemas.openxmlformats.org/officeDocument/2006/relationships/image" Target="../media/image55.svg"/><Relationship Id="rId12" Type="http://schemas.openxmlformats.org/officeDocument/2006/relationships/image" Target="../media/image64.png"/><Relationship Id="rId17" Type="http://schemas.openxmlformats.org/officeDocument/2006/relationships/image" Target="../media/image69.png"/><Relationship Id="rId25" Type="http://schemas.openxmlformats.org/officeDocument/2006/relationships/image" Target="../media/image77.jpeg"/><Relationship Id="rId33" Type="http://schemas.openxmlformats.org/officeDocument/2006/relationships/image" Target="../media/image85.png"/><Relationship Id="rId38" Type="http://schemas.openxmlformats.org/officeDocument/2006/relationships/image" Target="../media/image90.jpeg"/><Relationship Id="rId46" Type="http://schemas.openxmlformats.org/officeDocument/2006/relationships/image" Target="../media/image98.jpeg"/><Relationship Id="rId59" Type="http://schemas.openxmlformats.org/officeDocument/2006/relationships/image" Target="../media/image111.png"/><Relationship Id="rId67" Type="http://schemas.openxmlformats.org/officeDocument/2006/relationships/image" Target="../media/image119.png"/><Relationship Id="rId20" Type="http://schemas.openxmlformats.org/officeDocument/2006/relationships/image" Target="../media/image72.png"/><Relationship Id="rId41" Type="http://schemas.openxmlformats.org/officeDocument/2006/relationships/image" Target="../media/image93.png"/><Relationship Id="rId54" Type="http://schemas.openxmlformats.org/officeDocument/2006/relationships/image" Target="../media/image106.svg"/><Relationship Id="rId62" Type="http://schemas.openxmlformats.org/officeDocument/2006/relationships/image" Target="../media/image114.png"/><Relationship Id="rId70" Type="http://schemas.openxmlformats.org/officeDocument/2006/relationships/image" Target="../media/image27.png"/><Relationship Id="rId75" Type="http://schemas.openxmlformats.org/officeDocument/2006/relationships/image" Target="../media/image40.png"/><Relationship Id="rId83" Type="http://schemas.openxmlformats.org/officeDocument/2006/relationships/image" Target="../media/image48.png"/><Relationship Id="rId88" Type="http://schemas.openxmlformats.org/officeDocument/2006/relationships/image" Target="../media/image53.png"/><Relationship Id="rId1" Type="http://schemas.openxmlformats.org/officeDocument/2006/relationships/slideLayout" Target="../slideLayouts/slideLayout54.xml"/><Relationship Id="rId6" Type="http://schemas.openxmlformats.org/officeDocument/2006/relationships/image" Target="../media/image58.png"/><Relationship Id="rId15" Type="http://schemas.openxmlformats.org/officeDocument/2006/relationships/image" Target="../media/image67.png"/><Relationship Id="rId23" Type="http://schemas.openxmlformats.org/officeDocument/2006/relationships/image" Target="../media/image75.png"/><Relationship Id="rId28" Type="http://schemas.openxmlformats.org/officeDocument/2006/relationships/image" Target="../media/image80.png"/><Relationship Id="rId36" Type="http://schemas.openxmlformats.org/officeDocument/2006/relationships/image" Target="../media/image88.png"/><Relationship Id="rId49" Type="http://schemas.openxmlformats.org/officeDocument/2006/relationships/image" Target="../media/image101.png"/><Relationship Id="rId57" Type="http://schemas.openxmlformats.org/officeDocument/2006/relationships/image" Target="../media/image109.png"/><Relationship Id="rId10" Type="http://schemas.openxmlformats.org/officeDocument/2006/relationships/image" Target="../media/image62.svg"/><Relationship Id="rId31" Type="http://schemas.openxmlformats.org/officeDocument/2006/relationships/image" Target="../media/image83.jpeg"/><Relationship Id="rId44" Type="http://schemas.openxmlformats.org/officeDocument/2006/relationships/image" Target="../media/image96.jpeg"/><Relationship Id="rId52" Type="http://schemas.openxmlformats.org/officeDocument/2006/relationships/image" Target="../media/image104.png"/><Relationship Id="rId60" Type="http://schemas.openxmlformats.org/officeDocument/2006/relationships/image" Target="../media/image112.png"/><Relationship Id="rId65" Type="http://schemas.openxmlformats.org/officeDocument/2006/relationships/image" Target="../media/image117.jpeg"/><Relationship Id="rId73" Type="http://schemas.openxmlformats.org/officeDocument/2006/relationships/image" Target="../media/image124.png"/><Relationship Id="rId78" Type="http://schemas.openxmlformats.org/officeDocument/2006/relationships/image" Target="../media/image43.png"/><Relationship Id="rId81" Type="http://schemas.openxmlformats.org/officeDocument/2006/relationships/image" Target="../media/image46.png"/><Relationship Id="rId86" Type="http://schemas.openxmlformats.org/officeDocument/2006/relationships/image" Target="../media/image51.png"/><Relationship Id="rId4" Type="http://schemas.openxmlformats.org/officeDocument/2006/relationships/image" Target="../media/image56.png"/><Relationship Id="rId9" Type="http://schemas.openxmlformats.org/officeDocument/2006/relationships/image" Target="../media/image61.svg"/><Relationship Id="rId13" Type="http://schemas.openxmlformats.org/officeDocument/2006/relationships/image" Target="../media/image65.png"/><Relationship Id="rId18" Type="http://schemas.openxmlformats.org/officeDocument/2006/relationships/image" Target="../media/image70.svg"/><Relationship Id="rId39" Type="http://schemas.openxmlformats.org/officeDocument/2006/relationships/image" Target="../media/image91.png"/><Relationship Id="rId34" Type="http://schemas.openxmlformats.org/officeDocument/2006/relationships/image" Target="../media/image86.jpeg"/><Relationship Id="rId50" Type="http://schemas.openxmlformats.org/officeDocument/2006/relationships/image" Target="../media/image102.png"/><Relationship Id="rId55" Type="http://schemas.openxmlformats.org/officeDocument/2006/relationships/image" Target="../media/image107.svg"/><Relationship Id="rId76" Type="http://schemas.openxmlformats.org/officeDocument/2006/relationships/image" Target="../media/image41.png"/><Relationship Id="rId7" Type="http://schemas.openxmlformats.org/officeDocument/2006/relationships/image" Target="../media/image59.png"/><Relationship Id="rId71" Type="http://schemas.openxmlformats.org/officeDocument/2006/relationships/image" Target="../media/image122.png"/><Relationship Id="rId2" Type="http://schemas.openxmlformats.org/officeDocument/2006/relationships/notesSlide" Target="../notesSlides/notesSlide3.xml"/><Relationship Id="rId29" Type="http://schemas.openxmlformats.org/officeDocument/2006/relationships/image" Target="../media/image81.png"/><Relationship Id="rId24" Type="http://schemas.openxmlformats.org/officeDocument/2006/relationships/image" Target="../media/image76.jpeg"/><Relationship Id="rId40" Type="http://schemas.openxmlformats.org/officeDocument/2006/relationships/image" Target="../media/image92.png"/><Relationship Id="rId45" Type="http://schemas.openxmlformats.org/officeDocument/2006/relationships/image" Target="../media/image97.png"/><Relationship Id="rId66" Type="http://schemas.openxmlformats.org/officeDocument/2006/relationships/image" Target="../media/image118.png"/><Relationship Id="rId87" Type="http://schemas.openxmlformats.org/officeDocument/2006/relationships/image" Target="../media/image52.png"/><Relationship Id="rId61" Type="http://schemas.openxmlformats.org/officeDocument/2006/relationships/image" Target="../media/image113.png"/><Relationship Id="rId82" Type="http://schemas.openxmlformats.org/officeDocument/2006/relationships/image" Target="../media/image47.png"/><Relationship Id="rId19" Type="http://schemas.openxmlformats.org/officeDocument/2006/relationships/image" Target="../media/image71.png"/></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125.jpeg"/><Relationship Id="rId16" Type="http://schemas.openxmlformats.org/officeDocument/2006/relationships/image" Target="../media/image51.png"/><Relationship Id="rId1" Type="http://schemas.openxmlformats.org/officeDocument/2006/relationships/slideLayout" Target="../slideLayouts/slideLayout118.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52.xml"/><Relationship Id="rId6" Type="http://schemas.openxmlformats.org/officeDocument/2006/relationships/image" Target="../media/image129.png"/><Relationship Id="rId5" Type="http://schemas.openxmlformats.org/officeDocument/2006/relationships/image" Target="../media/image128.sv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0.png"/><Relationship Id="rId1" Type="http://schemas.openxmlformats.org/officeDocument/2006/relationships/slideLayout" Target="../slideLayouts/slideLayout57.xml"/><Relationship Id="rId5" Type="http://schemas.openxmlformats.org/officeDocument/2006/relationships/image" Target="../media/image129.png"/><Relationship Id="rId4" Type="http://schemas.openxmlformats.org/officeDocument/2006/relationships/image" Target="../media/image128.sv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1.png"/><Relationship Id="rId1" Type="http://schemas.openxmlformats.org/officeDocument/2006/relationships/slideLayout" Target="../slideLayouts/slideLayout52.xml"/><Relationship Id="rId5" Type="http://schemas.openxmlformats.org/officeDocument/2006/relationships/image" Target="../media/image129.png"/><Relationship Id="rId4" Type="http://schemas.openxmlformats.org/officeDocument/2006/relationships/image" Target="../media/image128.sv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32.png"/><Relationship Id="rId1" Type="http://schemas.openxmlformats.org/officeDocument/2006/relationships/slideLayout" Target="../slideLayouts/slideLayout52.xml"/><Relationship Id="rId5" Type="http://schemas.openxmlformats.org/officeDocument/2006/relationships/image" Target="../media/image129.png"/><Relationship Id="rId4" Type="http://schemas.openxmlformats.org/officeDocument/2006/relationships/image" Target="../media/image128.sv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125.jpeg"/><Relationship Id="rId16" Type="http://schemas.openxmlformats.org/officeDocument/2006/relationships/image" Target="../media/image51.png"/><Relationship Id="rId1" Type="http://schemas.openxmlformats.org/officeDocument/2006/relationships/slideLayout" Target="../slideLayouts/slideLayout59.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12.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40.png"/><Relationship Id="rId18" Type="http://schemas.openxmlformats.org/officeDocument/2006/relationships/image" Target="../media/image45.png"/><Relationship Id="rId26" Type="http://schemas.openxmlformats.org/officeDocument/2006/relationships/image" Target="../media/image53.png"/><Relationship Id="rId3" Type="http://schemas.openxmlformats.org/officeDocument/2006/relationships/image" Target="../media/image133.png"/><Relationship Id="rId21" Type="http://schemas.openxmlformats.org/officeDocument/2006/relationships/image" Target="../media/image48.png"/><Relationship Id="rId7" Type="http://schemas.openxmlformats.org/officeDocument/2006/relationships/image" Target="../media/image137.png"/><Relationship Id="rId12" Type="http://schemas.openxmlformats.org/officeDocument/2006/relationships/image" Target="../media/image39.png"/><Relationship Id="rId17" Type="http://schemas.openxmlformats.org/officeDocument/2006/relationships/image" Target="../media/image44.png"/><Relationship Id="rId25" Type="http://schemas.openxmlformats.org/officeDocument/2006/relationships/image" Target="../media/image52.png"/><Relationship Id="rId2" Type="http://schemas.openxmlformats.org/officeDocument/2006/relationships/notesSlide" Target="../notesSlides/notesSlide4.xml"/><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28.xml"/><Relationship Id="rId6" Type="http://schemas.openxmlformats.org/officeDocument/2006/relationships/image" Target="../media/image136.png"/><Relationship Id="rId11" Type="http://schemas.openxmlformats.org/officeDocument/2006/relationships/image" Target="../media/image27.png"/><Relationship Id="rId24" Type="http://schemas.openxmlformats.org/officeDocument/2006/relationships/image" Target="../media/image51.png"/><Relationship Id="rId5" Type="http://schemas.openxmlformats.org/officeDocument/2006/relationships/image" Target="../media/image135.png"/><Relationship Id="rId15" Type="http://schemas.openxmlformats.org/officeDocument/2006/relationships/image" Target="../media/image42.png"/><Relationship Id="rId23" Type="http://schemas.openxmlformats.org/officeDocument/2006/relationships/image" Target="../media/image50.png"/><Relationship Id="rId10" Type="http://schemas.openxmlformats.org/officeDocument/2006/relationships/image" Target="../media/image140.png"/><Relationship Id="rId19" Type="http://schemas.openxmlformats.org/officeDocument/2006/relationships/image" Target="../media/image46.png"/><Relationship Id="rId4" Type="http://schemas.openxmlformats.org/officeDocument/2006/relationships/image" Target="../media/image134.png"/><Relationship Id="rId9" Type="http://schemas.openxmlformats.org/officeDocument/2006/relationships/image" Target="../media/image139.png"/><Relationship Id="rId14" Type="http://schemas.openxmlformats.org/officeDocument/2006/relationships/image" Target="../media/image41.png"/><Relationship Id="rId22" Type="http://schemas.openxmlformats.org/officeDocument/2006/relationships/image" Target="../media/image49.png"/><Relationship Id="rId27" Type="http://schemas.openxmlformats.org/officeDocument/2006/relationships/image" Target="../media/image30.jpeg"/></Relationships>
</file>

<file path=ppt/slides/_rels/slide13.xml.rels><?xml version="1.0" encoding="UTF-8" standalone="yes"?>
<Relationships xmlns="http://schemas.openxmlformats.org/package/2006/relationships"><Relationship Id="rId13" Type="http://schemas.openxmlformats.org/officeDocument/2006/relationships/image" Target="../media/image27.png"/><Relationship Id="rId18" Type="http://schemas.openxmlformats.org/officeDocument/2006/relationships/image" Target="../media/image152.png"/><Relationship Id="rId26" Type="http://schemas.openxmlformats.org/officeDocument/2006/relationships/image" Target="../media/image44.png"/><Relationship Id="rId3" Type="http://schemas.openxmlformats.org/officeDocument/2006/relationships/image" Target="../media/image141.png"/><Relationship Id="rId21" Type="http://schemas.openxmlformats.org/officeDocument/2006/relationships/image" Target="../media/image39.png"/><Relationship Id="rId34" Type="http://schemas.openxmlformats.org/officeDocument/2006/relationships/image" Target="../media/image52.png"/><Relationship Id="rId7" Type="http://schemas.openxmlformats.org/officeDocument/2006/relationships/image" Target="../media/image136.png"/><Relationship Id="rId12" Type="http://schemas.openxmlformats.org/officeDocument/2006/relationships/image" Target="../media/image147.png"/><Relationship Id="rId17" Type="http://schemas.openxmlformats.org/officeDocument/2006/relationships/image" Target="../media/image151.png"/><Relationship Id="rId25" Type="http://schemas.openxmlformats.org/officeDocument/2006/relationships/image" Target="../media/image43.png"/><Relationship Id="rId33" Type="http://schemas.openxmlformats.org/officeDocument/2006/relationships/image" Target="../media/image51.png"/><Relationship Id="rId2" Type="http://schemas.openxmlformats.org/officeDocument/2006/relationships/notesSlide" Target="../notesSlides/notesSlide5.xml"/><Relationship Id="rId16" Type="http://schemas.openxmlformats.org/officeDocument/2006/relationships/image" Target="../media/image150.png"/><Relationship Id="rId20" Type="http://schemas.openxmlformats.org/officeDocument/2006/relationships/image" Target="../media/image154.png"/><Relationship Id="rId29" Type="http://schemas.openxmlformats.org/officeDocument/2006/relationships/image" Target="../media/image47.png"/><Relationship Id="rId1" Type="http://schemas.openxmlformats.org/officeDocument/2006/relationships/slideLayout" Target="../slideLayouts/slideLayout52.xml"/><Relationship Id="rId6" Type="http://schemas.openxmlformats.org/officeDocument/2006/relationships/image" Target="../media/image134.png"/><Relationship Id="rId11" Type="http://schemas.openxmlformats.org/officeDocument/2006/relationships/image" Target="../media/image146.png"/><Relationship Id="rId24" Type="http://schemas.openxmlformats.org/officeDocument/2006/relationships/image" Target="../media/image42.png"/><Relationship Id="rId32" Type="http://schemas.openxmlformats.org/officeDocument/2006/relationships/image" Target="../media/image50.png"/><Relationship Id="rId5" Type="http://schemas.openxmlformats.org/officeDocument/2006/relationships/image" Target="../media/image143.png"/><Relationship Id="rId15" Type="http://schemas.openxmlformats.org/officeDocument/2006/relationships/image" Target="../media/image149.png"/><Relationship Id="rId23" Type="http://schemas.openxmlformats.org/officeDocument/2006/relationships/image" Target="../media/image41.png"/><Relationship Id="rId28" Type="http://schemas.openxmlformats.org/officeDocument/2006/relationships/image" Target="../media/image46.png"/><Relationship Id="rId36" Type="http://schemas.openxmlformats.org/officeDocument/2006/relationships/image" Target="../media/image30.jpeg"/><Relationship Id="rId10" Type="http://schemas.openxmlformats.org/officeDocument/2006/relationships/image" Target="../media/image145.png"/><Relationship Id="rId19" Type="http://schemas.openxmlformats.org/officeDocument/2006/relationships/image" Target="../media/image153.png"/><Relationship Id="rId31" Type="http://schemas.openxmlformats.org/officeDocument/2006/relationships/image" Target="../media/image49.png"/><Relationship Id="rId4" Type="http://schemas.openxmlformats.org/officeDocument/2006/relationships/image" Target="../media/image142.png"/><Relationship Id="rId9" Type="http://schemas.openxmlformats.org/officeDocument/2006/relationships/image" Target="../media/image144.png"/><Relationship Id="rId14" Type="http://schemas.openxmlformats.org/officeDocument/2006/relationships/image" Target="../media/image148.pn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 Id="rId35" Type="http://schemas.openxmlformats.org/officeDocument/2006/relationships/image" Target="../media/image53.png"/><Relationship Id="rId8" Type="http://schemas.openxmlformats.org/officeDocument/2006/relationships/image" Target="../media/image139.png"/></Relationships>
</file>

<file path=ppt/slides/_rels/slide14.xml.rels><?xml version="1.0" encoding="UTF-8" standalone="yes"?>
<Relationships xmlns="http://schemas.openxmlformats.org/package/2006/relationships"><Relationship Id="rId13" Type="http://schemas.openxmlformats.org/officeDocument/2006/relationships/image" Target="../media/image136.png"/><Relationship Id="rId18" Type="http://schemas.openxmlformats.org/officeDocument/2006/relationships/image" Target="../media/image147.png"/><Relationship Id="rId26" Type="http://schemas.openxmlformats.org/officeDocument/2006/relationships/image" Target="../media/image44.png"/><Relationship Id="rId3" Type="http://schemas.openxmlformats.org/officeDocument/2006/relationships/image" Target="../media/image137.png"/><Relationship Id="rId21" Type="http://schemas.openxmlformats.org/officeDocument/2006/relationships/image" Target="../media/image39.png"/><Relationship Id="rId34" Type="http://schemas.openxmlformats.org/officeDocument/2006/relationships/image" Target="../media/image52.png"/><Relationship Id="rId7" Type="http://schemas.openxmlformats.org/officeDocument/2006/relationships/image" Target="../media/image158.png"/><Relationship Id="rId12" Type="http://schemas.openxmlformats.org/officeDocument/2006/relationships/image" Target="../media/image134.png"/><Relationship Id="rId17" Type="http://schemas.openxmlformats.org/officeDocument/2006/relationships/image" Target="../media/image146.png"/><Relationship Id="rId25" Type="http://schemas.openxmlformats.org/officeDocument/2006/relationships/image" Target="../media/image43.png"/><Relationship Id="rId33" Type="http://schemas.openxmlformats.org/officeDocument/2006/relationships/image" Target="../media/image51.png"/><Relationship Id="rId2" Type="http://schemas.openxmlformats.org/officeDocument/2006/relationships/notesSlide" Target="../notesSlides/notesSlide6.xml"/><Relationship Id="rId16" Type="http://schemas.openxmlformats.org/officeDocument/2006/relationships/image" Target="../media/image145.png"/><Relationship Id="rId20" Type="http://schemas.openxmlformats.org/officeDocument/2006/relationships/image" Target="../media/image148.png"/><Relationship Id="rId29" Type="http://schemas.openxmlformats.org/officeDocument/2006/relationships/image" Target="../media/image47.png"/><Relationship Id="rId1" Type="http://schemas.openxmlformats.org/officeDocument/2006/relationships/slideLayout" Target="../slideLayouts/slideLayout52.xml"/><Relationship Id="rId6" Type="http://schemas.openxmlformats.org/officeDocument/2006/relationships/image" Target="../media/image157.png"/><Relationship Id="rId11" Type="http://schemas.openxmlformats.org/officeDocument/2006/relationships/image" Target="../media/image143.png"/><Relationship Id="rId24" Type="http://schemas.openxmlformats.org/officeDocument/2006/relationships/image" Target="../media/image42.png"/><Relationship Id="rId32" Type="http://schemas.openxmlformats.org/officeDocument/2006/relationships/image" Target="../media/image50.png"/><Relationship Id="rId5" Type="http://schemas.openxmlformats.org/officeDocument/2006/relationships/image" Target="../media/image156.png"/><Relationship Id="rId15" Type="http://schemas.openxmlformats.org/officeDocument/2006/relationships/image" Target="../media/image144.png"/><Relationship Id="rId23" Type="http://schemas.openxmlformats.org/officeDocument/2006/relationships/image" Target="../media/image41.png"/><Relationship Id="rId28" Type="http://schemas.openxmlformats.org/officeDocument/2006/relationships/image" Target="../media/image46.png"/><Relationship Id="rId36" Type="http://schemas.openxmlformats.org/officeDocument/2006/relationships/image" Target="../media/image30.jpeg"/><Relationship Id="rId10" Type="http://schemas.openxmlformats.org/officeDocument/2006/relationships/image" Target="../media/image142.png"/><Relationship Id="rId19" Type="http://schemas.openxmlformats.org/officeDocument/2006/relationships/image" Target="../media/image27.png"/><Relationship Id="rId31" Type="http://schemas.openxmlformats.org/officeDocument/2006/relationships/image" Target="../media/image49.png"/><Relationship Id="rId4" Type="http://schemas.openxmlformats.org/officeDocument/2006/relationships/image" Target="../media/image155.png"/><Relationship Id="rId9" Type="http://schemas.openxmlformats.org/officeDocument/2006/relationships/image" Target="../media/image141.png"/><Relationship Id="rId14" Type="http://schemas.openxmlformats.org/officeDocument/2006/relationships/image" Target="../media/image139.pn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 Id="rId35" Type="http://schemas.openxmlformats.org/officeDocument/2006/relationships/image" Target="../media/image53.png"/><Relationship Id="rId8" Type="http://schemas.openxmlformats.org/officeDocument/2006/relationships/image" Target="../media/image159.png"/></Relationships>
</file>

<file path=ppt/slides/_rels/slide15.xml.rels><?xml version="1.0" encoding="UTF-8" standalone="yes"?>
<Relationships xmlns="http://schemas.openxmlformats.org/package/2006/relationships"><Relationship Id="rId8" Type="http://schemas.openxmlformats.org/officeDocument/2006/relationships/image" Target="../media/image162.sv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133.png"/><Relationship Id="rId21" Type="http://schemas.openxmlformats.org/officeDocument/2006/relationships/image" Target="../media/image50.png"/><Relationship Id="rId7" Type="http://schemas.openxmlformats.org/officeDocument/2006/relationships/image" Target="../media/image136.pn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30.jpeg"/><Relationship Id="rId2" Type="http://schemas.openxmlformats.org/officeDocument/2006/relationships/notesSlide" Target="../notesSlides/notesSlide7.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52.xml"/><Relationship Id="rId6" Type="http://schemas.openxmlformats.org/officeDocument/2006/relationships/image" Target="../media/image161.png"/><Relationship Id="rId11" Type="http://schemas.openxmlformats.org/officeDocument/2006/relationships/image" Target="../media/image40.png"/><Relationship Id="rId24" Type="http://schemas.openxmlformats.org/officeDocument/2006/relationships/image" Target="../media/image53.png"/><Relationship Id="rId5" Type="http://schemas.openxmlformats.org/officeDocument/2006/relationships/image" Target="../media/image158.png"/><Relationship Id="rId15" Type="http://schemas.openxmlformats.org/officeDocument/2006/relationships/image" Target="../media/image44.png"/><Relationship Id="rId23" Type="http://schemas.openxmlformats.org/officeDocument/2006/relationships/image" Target="../media/image52.png"/><Relationship Id="rId10" Type="http://schemas.openxmlformats.org/officeDocument/2006/relationships/image" Target="../media/image39.png"/><Relationship Id="rId19" Type="http://schemas.openxmlformats.org/officeDocument/2006/relationships/image" Target="../media/image48.png"/><Relationship Id="rId4" Type="http://schemas.openxmlformats.org/officeDocument/2006/relationships/image" Target="../media/image160.png"/><Relationship Id="rId9" Type="http://schemas.openxmlformats.org/officeDocument/2006/relationships/image" Target="../media/image27.png"/><Relationship Id="rId14" Type="http://schemas.openxmlformats.org/officeDocument/2006/relationships/image" Target="../media/image43.png"/><Relationship Id="rId22"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27.png"/><Relationship Id="rId3" Type="http://schemas.openxmlformats.org/officeDocument/2006/relationships/image" Target="../media/image141.png"/><Relationship Id="rId7" Type="http://schemas.openxmlformats.org/officeDocument/2006/relationships/image" Target="../media/image136.png"/><Relationship Id="rId12" Type="http://schemas.openxmlformats.org/officeDocument/2006/relationships/image" Target="../media/image147.png"/><Relationship Id="rId2" Type="http://schemas.openxmlformats.org/officeDocument/2006/relationships/notesSlide" Target="../notesSlides/notesSlide8.xml"/><Relationship Id="rId16" Type="http://schemas.openxmlformats.org/officeDocument/2006/relationships/image" Target="../media/image148.png"/><Relationship Id="rId1" Type="http://schemas.openxmlformats.org/officeDocument/2006/relationships/slideLayout" Target="../slideLayouts/slideLayout52.xml"/><Relationship Id="rId6" Type="http://schemas.openxmlformats.org/officeDocument/2006/relationships/image" Target="../media/image134.png"/><Relationship Id="rId11" Type="http://schemas.openxmlformats.org/officeDocument/2006/relationships/image" Target="../media/image146.png"/><Relationship Id="rId5" Type="http://schemas.openxmlformats.org/officeDocument/2006/relationships/image" Target="../media/image143.png"/><Relationship Id="rId15" Type="http://schemas.openxmlformats.org/officeDocument/2006/relationships/image" Target="../media/image164.svg"/><Relationship Id="rId10" Type="http://schemas.openxmlformats.org/officeDocument/2006/relationships/image" Target="../media/image145.png"/><Relationship Id="rId4" Type="http://schemas.openxmlformats.org/officeDocument/2006/relationships/image" Target="../media/image142.png"/><Relationship Id="rId9" Type="http://schemas.openxmlformats.org/officeDocument/2006/relationships/image" Target="../media/image144.png"/><Relationship Id="rId14" Type="http://schemas.openxmlformats.org/officeDocument/2006/relationships/image" Target="../media/image163.png"/></Relationships>
</file>

<file path=ppt/slides/_rels/slide17.xml.rels><?xml version="1.0" encoding="UTF-8" standalone="yes"?>
<Relationships xmlns="http://schemas.openxmlformats.org/package/2006/relationships"><Relationship Id="rId13" Type="http://schemas.openxmlformats.org/officeDocument/2006/relationships/image" Target="../media/image175.png"/><Relationship Id="rId18" Type="http://schemas.openxmlformats.org/officeDocument/2006/relationships/image" Target="../media/image27.png"/><Relationship Id="rId26" Type="http://schemas.openxmlformats.org/officeDocument/2006/relationships/image" Target="../media/image46.png"/><Relationship Id="rId3" Type="http://schemas.openxmlformats.org/officeDocument/2006/relationships/image" Target="../media/image165.svg"/><Relationship Id="rId21" Type="http://schemas.openxmlformats.org/officeDocument/2006/relationships/image" Target="../media/image41.png"/><Relationship Id="rId34" Type="http://schemas.openxmlformats.org/officeDocument/2006/relationships/image" Target="../media/image30.jpeg"/><Relationship Id="rId7" Type="http://schemas.openxmlformats.org/officeDocument/2006/relationships/image" Target="../media/image169.svg"/><Relationship Id="rId12" Type="http://schemas.openxmlformats.org/officeDocument/2006/relationships/image" Target="../media/image174.svg"/><Relationship Id="rId17" Type="http://schemas.openxmlformats.org/officeDocument/2006/relationships/image" Target="../media/image177.svg"/><Relationship Id="rId25" Type="http://schemas.openxmlformats.org/officeDocument/2006/relationships/image" Target="../media/image45.png"/><Relationship Id="rId33" Type="http://schemas.openxmlformats.org/officeDocument/2006/relationships/image" Target="../media/image53.png"/><Relationship Id="rId2" Type="http://schemas.openxmlformats.org/officeDocument/2006/relationships/notesSlide" Target="../notesSlides/notesSlide9.xml"/><Relationship Id="rId16" Type="http://schemas.openxmlformats.org/officeDocument/2006/relationships/image" Target="../media/image103.png"/><Relationship Id="rId20" Type="http://schemas.openxmlformats.org/officeDocument/2006/relationships/image" Target="../media/image40.png"/><Relationship Id="rId29" Type="http://schemas.openxmlformats.org/officeDocument/2006/relationships/image" Target="../media/image49.png"/><Relationship Id="rId1" Type="http://schemas.openxmlformats.org/officeDocument/2006/relationships/slideLayout" Target="../slideLayouts/slideLayout52.xml"/><Relationship Id="rId6" Type="http://schemas.openxmlformats.org/officeDocument/2006/relationships/image" Target="../media/image168.svg"/><Relationship Id="rId11" Type="http://schemas.openxmlformats.org/officeDocument/2006/relationships/image" Target="../media/image173.svg"/><Relationship Id="rId24" Type="http://schemas.openxmlformats.org/officeDocument/2006/relationships/image" Target="../media/image44.png"/><Relationship Id="rId32" Type="http://schemas.openxmlformats.org/officeDocument/2006/relationships/image" Target="../media/image52.png"/><Relationship Id="rId5" Type="http://schemas.openxmlformats.org/officeDocument/2006/relationships/image" Target="../media/image167.svg"/><Relationship Id="rId15" Type="http://schemas.openxmlformats.org/officeDocument/2006/relationships/image" Target="../media/image56.png"/><Relationship Id="rId23" Type="http://schemas.openxmlformats.org/officeDocument/2006/relationships/image" Target="../media/image43.png"/><Relationship Id="rId28" Type="http://schemas.openxmlformats.org/officeDocument/2006/relationships/image" Target="../media/image48.png"/><Relationship Id="rId10" Type="http://schemas.openxmlformats.org/officeDocument/2006/relationships/image" Target="../media/image172.svg"/><Relationship Id="rId19" Type="http://schemas.openxmlformats.org/officeDocument/2006/relationships/image" Target="../media/image39.png"/><Relationship Id="rId31" Type="http://schemas.openxmlformats.org/officeDocument/2006/relationships/image" Target="../media/image51.png"/><Relationship Id="rId4" Type="http://schemas.openxmlformats.org/officeDocument/2006/relationships/image" Target="../media/image166.svg"/><Relationship Id="rId9" Type="http://schemas.openxmlformats.org/officeDocument/2006/relationships/image" Target="../media/image171.svg"/><Relationship Id="rId14" Type="http://schemas.openxmlformats.org/officeDocument/2006/relationships/image" Target="../media/image176.png"/><Relationship Id="rId22" Type="http://schemas.openxmlformats.org/officeDocument/2006/relationships/image" Target="../media/image42.png"/><Relationship Id="rId27" Type="http://schemas.openxmlformats.org/officeDocument/2006/relationships/image" Target="../media/image47.png"/><Relationship Id="rId30" Type="http://schemas.openxmlformats.org/officeDocument/2006/relationships/image" Target="../media/image50.png"/><Relationship Id="rId8" Type="http://schemas.openxmlformats.org/officeDocument/2006/relationships/image" Target="../media/image170.svg"/></Relationships>
</file>

<file path=ppt/slides/_rels/slide18.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27.png"/><Relationship Id="rId3" Type="http://schemas.openxmlformats.org/officeDocument/2006/relationships/image" Target="../media/image141.png"/><Relationship Id="rId7" Type="http://schemas.openxmlformats.org/officeDocument/2006/relationships/image" Target="../media/image136.png"/><Relationship Id="rId12" Type="http://schemas.openxmlformats.org/officeDocument/2006/relationships/image" Target="../media/image147.png"/><Relationship Id="rId2" Type="http://schemas.openxmlformats.org/officeDocument/2006/relationships/notesSlide" Target="../notesSlides/notesSlide10.xml"/><Relationship Id="rId16" Type="http://schemas.openxmlformats.org/officeDocument/2006/relationships/image" Target="../media/image148.png"/><Relationship Id="rId1" Type="http://schemas.openxmlformats.org/officeDocument/2006/relationships/slideLayout" Target="../slideLayouts/slideLayout52.xml"/><Relationship Id="rId6" Type="http://schemas.openxmlformats.org/officeDocument/2006/relationships/image" Target="../media/image134.png"/><Relationship Id="rId11" Type="http://schemas.openxmlformats.org/officeDocument/2006/relationships/image" Target="../media/image146.png"/><Relationship Id="rId5" Type="http://schemas.openxmlformats.org/officeDocument/2006/relationships/image" Target="../media/image143.png"/><Relationship Id="rId15" Type="http://schemas.openxmlformats.org/officeDocument/2006/relationships/image" Target="../media/image164.svg"/><Relationship Id="rId10" Type="http://schemas.openxmlformats.org/officeDocument/2006/relationships/image" Target="../media/image145.png"/><Relationship Id="rId4" Type="http://schemas.openxmlformats.org/officeDocument/2006/relationships/image" Target="../media/image142.png"/><Relationship Id="rId9" Type="http://schemas.openxmlformats.org/officeDocument/2006/relationships/image" Target="../media/image144.png"/><Relationship Id="rId14" Type="http://schemas.openxmlformats.org/officeDocument/2006/relationships/image" Target="../media/image163.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178.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11.xml"/><Relationship Id="rId16" Type="http://schemas.openxmlformats.org/officeDocument/2006/relationships/image" Target="../media/image50.png"/><Relationship Id="rId20" Type="http://schemas.openxmlformats.org/officeDocument/2006/relationships/image" Target="../media/image30.jpeg"/><Relationship Id="rId1" Type="http://schemas.openxmlformats.org/officeDocument/2006/relationships/slideLayout" Target="../slideLayouts/slideLayout28.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27.png"/><Relationship Id="rId9" Type="http://schemas.openxmlformats.org/officeDocument/2006/relationships/image" Target="../media/image43.png"/><Relationship Id="rId14"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12.xml"/><Relationship Id="rId16" Type="http://schemas.openxmlformats.org/officeDocument/2006/relationships/image" Target="../media/image51.png"/><Relationship Id="rId1" Type="http://schemas.openxmlformats.org/officeDocument/2006/relationships/slideLayout" Target="../slideLayouts/slideLayout28.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180.png"/><Relationship Id="rId21" Type="http://schemas.openxmlformats.org/officeDocument/2006/relationships/image" Target="../media/image30.jpe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179.png"/><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27.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56.png"/><Relationship Id="rId9" Type="http://schemas.openxmlformats.org/officeDocument/2006/relationships/image" Target="../media/image42.png"/><Relationship Id="rId14" Type="http://schemas.openxmlformats.org/officeDocument/2006/relationships/image" Target="../media/image47.png"/></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21" Type="http://schemas.openxmlformats.org/officeDocument/2006/relationships/image" Target="../media/image56.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13.xml"/><Relationship Id="rId16" Type="http://schemas.openxmlformats.org/officeDocument/2006/relationships/image" Target="../media/image51.png"/><Relationship Id="rId20" Type="http://schemas.openxmlformats.org/officeDocument/2006/relationships/image" Target="../media/image181.svg"/><Relationship Id="rId1" Type="http://schemas.openxmlformats.org/officeDocument/2006/relationships/slideLayout" Target="../slideLayouts/slideLayout28.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182.sv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14.xml"/><Relationship Id="rId16" Type="http://schemas.openxmlformats.org/officeDocument/2006/relationships/image" Target="../media/image50.png"/><Relationship Id="rId20" Type="http://schemas.openxmlformats.org/officeDocument/2006/relationships/image" Target="../media/image30.jpeg"/><Relationship Id="rId1" Type="http://schemas.openxmlformats.org/officeDocument/2006/relationships/slideLayout" Target="../slideLayouts/slideLayout28.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27.png"/><Relationship Id="rId9" Type="http://schemas.openxmlformats.org/officeDocument/2006/relationships/image" Target="../media/image43.png"/><Relationship Id="rId14" Type="http://schemas.openxmlformats.org/officeDocument/2006/relationships/image" Target="../media/image48.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182.svg"/><Relationship Id="rId21" Type="http://schemas.openxmlformats.org/officeDocument/2006/relationships/image" Target="../media/image181.sv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15.xml"/><Relationship Id="rId16" Type="http://schemas.openxmlformats.org/officeDocument/2006/relationships/image" Target="../media/image50.png"/><Relationship Id="rId20" Type="http://schemas.openxmlformats.org/officeDocument/2006/relationships/image" Target="../media/image30.jpeg"/><Relationship Id="rId1" Type="http://schemas.openxmlformats.org/officeDocument/2006/relationships/slideLayout" Target="../slideLayouts/slideLayout28.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27.png"/><Relationship Id="rId9" Type="http://schemas.openxmlformats.org/officeDocument/2006/relationships/image" Target="../media/image43.png"/><Relationship Id="rId14" Type="http://schemas.openxmlformats.org/officeDocument/2006/relationships/image" Target="../media/image48.png"/><Relationship Id="rId22" Type="http://schemas.openxmlformats.org/officeDocument/2006/relationships/image" Target="../media/image56.png"/></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16.xml"/><Relationship Id="rId16" Type="http://schemas.openxmlformats.org/officeDocument/2006/relationships/image" Target="../media/image51.png"/><Relationship Id="rId1" Type="http://schemas.openxmlformats.org/officeDocument/2006/relationships/slideLayout" Target="../slideLayouts/slideLayout28.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6.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63.png"/><Relationship Id="rId3" Type="http://schemas.openxmlformats.org/officeDocument/2006/relationships/image" Target="../media/image141.png"/><Relationship Id="rId7" Type="http://schemas.openxmlformats.org/officeDocument/2006/relationships/image" Target="../media/image136.png"/><Relationship Id="rId12" Type="http://schemas.openxmlformats.org/officeDocument/2006/relationships/image" Target="../media/image147.png"/><Relationship Id="rId2" Type="http://schemas.openxmlformats.org/officeDocument/2006/relationships/notesSlide" Target="../notesSlides/notesSlide17.xml"/><Relationship Id="rId16" Type="http://schemas.openxmlformats.org/officeDocument/2006/relationships/image" Target="../media/image148.png"/><Relationship Id="rId1" Type="http://schemas.openxmlformats.org/officeDocument/2006/relationships/slideLayout" Target="../slideLayouts/slideLayout28.xml"/><Relationship Id="rId6" Type="http://schemas.openxmlformats.org/officeDocument/2006/relationships/image" Target="../media/image134.png"/><Relationship Id="rId11" Type="http://schemas.openxmlformats.org/officeDocument/2006/relationships/image" Target="../media/image146.png"/><Relationship Id="rId5" Type="http://schemas.openxmlformats.org/officeDocument/2006/relationships/image" Target="../media/image143.png"/><Relationship Id="rId15" Type="http://schemas.openxmlformats.org/officeDocument/2006/relationships/image" Target="../media/image27.png"/><Relationship Id="rId10" Type="http://schemas.openxmlformats.org/officeDocument/2006/relationships/image" Target="../media/image145.png"/><Relationship Id="rId4" Type="http://schemas.openxmlformats.org/officeDocument/2006/relationships/image" Target="../media/image142.png"/><Relationship Id="rId9" Type="http://schemas.openxmlformats.org/officeDocument/2006/relationships/image" Target="../media/image144.png"/><Relationship Id="rId14" Type="http://schemas.openxmlformats.org/officeDocument/2006/relationships/image" Target="../media/image164.svg"/></Relationships>
</file>

<file path=ppt/slides/_rels/slide2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137.png"/><Relationship Id="rId21" Type="http://schemas.openxmlformats.org/officeDocument/2006/relationships/image" Target="../media/image51.png"/><Relationship Id="rId7" Type="http://schemas.openxmlformats.org/officeDocument/2006/relationships/image" Target="../media/image184.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18.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52.xml"/><Relationship Id="rId6" Type="http://schemas.openxmlformats.org/officeDocument/2006/relationships/image" Target="../media/image147.png"/><Relationship Id="rId11" Type="http://schemas.openxmlformats.org/officeDocument/2006/relationships/image" Target="../media/image41.png"/><Relationship Id="rId24" Type="http://schemas.openxmlformats.org/officeDocument/2006/relationships/image" Target="../media/image30.jpeg"/><Relationship Id="rId5" Type="http://schemas.openxmlformats.org/officeDocument/2006/relationships/image" Target="../media/image142.png"/><Relationship Id="rId15" Type="http://schemas.openxmlformats.org/officeDocument/2006/relationships/image" Target="../media/image45.png"/><Relationship Id="rId23" Type="http://schemas.openxmlformats.org/officeDocument/2006/relationships/image" Target="../media/image53.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183.png"/><Relationship Id="rId9" Type="http://schemas.openxmlformats.org/officeDocument/2006/relationships/image" Target="../media/image39.png"/><Relationship Id="rId14" Type="http://schemas.openxmlformats.org/officeDocument/2006/relationships/image" Target="../media/image44.png"/><Relationship Id="rId22"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27.png"/><Relationship Id="rId3" Type="http://schemas.openxmlformats.org/officeDocument/2006/relationships/image" Target="../media/image141.png"/><Relationship Id="rId7" Type="http://schemas.openxmlformats.org/officeDocument/2006/relationships/image" Target="../media/image136.png"/><Relationship Id="rId12" Type="http://schemas.openxmlformats.org/officeDocument/2006/relationships/image" Target="../media/image147.png"/><Relationship Id="rId2" Type="http://schemas.openxmlformats.org/officeDocument/2006/relationships/notesSlide" Target="../notesSlides/notesSlide19.xml"/><Relationship Id="rId1" Type="http://schemas.openxmlformats.org/officeDocument/2006/relationships/slideLayout" Target="../slideLayouts/slideLayout52.xml"/><Relationship Id="rId6" Type="http://schemas.openxmlformats.org/officeDocument/2006/relationships/image" Target="../media/image134.png"/><Relationship Id="rId11" Type="http://schemas.openxmlformats.org/officeDocument/2006/relationships/image" Target="../media/image146.png"/><Relationship Id="rId5" Type="http://schemas.openxmlformats.org/officeDocument/2006/relationships/image" Target="../media/image143.png"/><Relationship Id="rId10" Type="http://schemas.openxmlformats.org/officeDocument/2006/relationships/image" Target="../media/image145.png"/><Relationship Id="rId4" Type="http://schemas.openxmlformats.org/officeDocument/2006/relationships/image" Target="../media/image142.png"/><Relationship Id="rId9" Type="http://schemas.openxmlformats.org/officeDocument/2006/relationships/image" Target="../media/image144.png"/></Relationships>
</file>

<file path=ppt/slides/_rels/slide29.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27.png"/><Relationship Id="rId18" Type="http://schemas.openxmlformats.org/officeDocument/2006/relationships/image" Target="../media/image42.png"/><Relationship Id="rId26" Type="http://schemas.openxmlformats.org/officeDocument/2006/relationships/image" Target="../media/image50.png"/><Relationship Id="rId3" Type="http://schemas.openxmlformats.org/officeDocument/2006/relationships/image" Target="../media/image141.png"/><Relationship Id="rId21" Type="http://schemas.openxmlformats.org/officeDocument/2006/relationships/image" Target="../media/image45.png"/><Relationship Id="rId7" Type="http://schemas.openxmlformats.org/officeDocument/2006/relationships/image" Target="../media/image136.png"/><Relationship Id="rId12" Type="http://schemas.openxmlformats.org/officeDocument/2006/relationships/image" Target="../media/image147.png"/><Relationship Id="rId17" Type="http://schemas.openxmlformats.org/officeDocument/2006/relationships/image" Target="../media/image41.png"/><Relationship Id="rId25" Type="http://schemas.openxmlformats.org/officeDocument/2006/relationships/image" Target="../media/image49.png"/><Relationship Id="rId2" Type="http://schemas.openxmlformats.org/officeDocument/2006/relationships/notesSlide" Target="../notesSlides/notesSlide20.xml"/><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3.png"/><Relationship Id="rId1" Type="http://schemas.openxmlformats.org/officeDocument/2006/relationships/slideLayout" Target="../slideLayouts/slideLayout52.xml"/><Relationship Id="rId6" Type="http://schemas.openxmlformats.org/officeDocument/2006/relationships/image" Target="../media/image134.png"/><Relationship Id="rId11" Type="http://schemas.openxmlformats.org/officeDocument/2006/relationships/image" Target="../media/image146.png"/><Relationship Id="rId24" Type="http://schemas.openxmlformats.org/officeDocument/2006/relationships/image" Target="../media/image48.png"/><Relationship Id="rId5" Type="http://schemas.openxmlformats.org/officeDocument/2006/relationships/image" Target="../media/image143.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10" Type="http://schemas.openxmlformats.org/officeDocument/2006/relationships/image" Target="../media/image145.png"/><Relationship Id="rId19" Type="http://schemas.openxmlformats.org/officeDocument/2006/relationships/image" Target="../media/image43.png"/><Relationship Id="rId4" Type="http://schemas.openxmlformats.org/officeDocument/2006/relationships/image" Target="../media/image142.png"/><Relationship Id="rId9" Type="http://schemas.openxmlformats.org/officeDocument/2006/relationships/image" Target="../media/image144.png"/><Relationship Id="rId14" Type="http://schemas.openxmlformats.org/officeDocument/2006/relationships/image" Target="../media/image148.pn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30.jpeg"/></Relationships>
</file>

<file path=ppt/slides/_rels/slide30.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27.png"/><Relationship Id="rId18" Type="http://schemas.openxmlformats.org/officeDocument/2006/relationships/image" Target="../media/image42.png"/><Relationship Id="rId26" Type="http://schemas.openxmlformats.org/officeDocument/2006/relationships/image" Target="../media/image50.png"/><Relationship Id="rId3" Type="http://schemas.openxmlformats.org/officeDocument/2006/relationships/image" Target="../media/image141.png"/><Relationship Id="rId21" Type="http://schemas.openxmlformats.org/officeDocument/2006/relationships/image" Target="../media/image45.png"/><Relationship Id="rId7" Type="http://schemas.openxmlformats.org/officeDocument/2006/relationships/image" Target="../media/image136.png"/><Relationship Id="rId12" Type="http://schemas.openxmlformats.org/officeDocument/2006/relationships/image" Target="../media/image147.png"/><Relationship Id="rId17" Type="http://schemas.openxmlformats.org/officeDocument/2006/relationships/image" Target="../media/image41.png"/><Relationship Id="rId25"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40.png"/><Relationship Id="rId20" Type="http://schemas.openxmlformats.org/officeDocument/2006/relationships/image" Target="../media/image44.png"/><Relationship Id="rId29" Type="http://schemas.openxmlformats.org/officeDocument/2006/relationships/image" Target="../media/image53.png"/><Relationship Id="rId1" Type="http://schemas.openxmlformats.org/officeDocument/2006/relationships/slideLayout" Target="../slideLayouts/slideLayout52.xml"/><Relationship Id="rId6" Type="http://schemas.openxmlformats.org/officeDocument/2006/relationships/image" Target="../media/image134.png"/><Relationship Id="rId11" Type="http://schemas.openxmlformats.org/officeDocument/2006/relationships/image" Target="../media/image146.png"/><Relationship Id="rId24" Type="http://schemas.openxmlformats.org/officeDocument/2006/relationships/image" Target="../media/image48.png"/><Relationship Id="rId5" Type="http://schemas.openxmlformats.org/officeDocument/2006/relationships/image" Target="../media/image143.png"/><Relationship Id="rId15" Type="http://schemas.openxmlformats.org/officeDocument/2006/relationships/image" Target="../media/image39.png"/><Relationship Id="rId23" Type="http://schemas.openxmlformats.org/officeDocument/2006/relationships/image" Target="../media/image47.png"/><Relationship Id="rId28" Type="http://schemas.openxmlformats.org/officeDocument/2006/relationships/image" Target="../media/image52.png"/><Relationship Id="rId10" Type="http://schemas.openxmlformats.org/officeDocument/2006/relationships/image" Target="../media/image145.png"/><Relationship Id="rId19" Type="http://schemas.openxmlformats.org/officeDocument/2006/relationships/image" Target="../media/image43.png"/><Relationship Id="rId4" Type="http://schemas.openxmlformats.org/officeDocument/2006/relationships/image" Target="../media/image142.png"/><Relationship Id="rId9" Type="http://schemas.openxmlformats.org/officeDocument/2006/relationships/image" Target="../media/image144.png"/><Relationship Id="rId14" Type="http://schemas.openxmlformats.org/officeDocument/2006/relationships/image" Target="../media/image148.png"/><Relationship Id="rId22" Type="http://schemas.openxmlformats.org/officeDocument/2006/relationships/image" Target="../media/image46.png"/><Relationship Id="rId27" Type="http://schemas.openxmlformats.org/officeDocument/2006/relationships/image" Target="../media/image51.png"/><Relationship Id="rId30" Type="http://schemas.openxmlformats.org/officeDocument/2006/relationships/image" Target="../media/image30.jpeg"/></Relationships>
</file>

<file path=ppt/slides/_rels/slide31.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185.png"/><Relationship Id="rId16" Type="http://schemas.openxmlformats.org/officeDocument/2006/relationships/image" Target="../media/image51.png"/><Relationship Id="rId1" Type="http://schemas.openxmlformats.org/officeDocument/2006/relationships/slideLayout" Target="../slideLayouts/slideLayout53.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32.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18" Type="http://schemas.openxmlformats.org/officeDocument/2006/relationships/image" Target="../media/image52.png"/><Relationship Id="rId3" Type="http://schemas.openxmlformats.org/officeDocument/2006/relationships/image" Target="../media/image186.png"/><Relationship Id="rId7" Type="http://schemas.openxmlformats.org/officeDocument/2006/relationships/image" Target="../media/image41.png"/><Relationship Id="rId12" Type="http://schemas.openxmlformats.org/officeDocument/2006/relationships/image" Target="../media/image46.png"/><Relationship Id="rId17" Type="http://schemas.openxmlformats.org/officeDocument/2006/relationships/image" Target="../media/image51.png"/><Relationship Id="rId2" Type="http://schemas.openxmlformats.org/officeDocument/2006/relationships/notesSlide" Target="../notesSlides/notesSlide22.xml"/><Relationship Id="rId16" Type="http://schemas.openxmlformats.org/officeDocument/2006/relationships/image" Target="../media/image50.png"/><Relationship Id="rId20" Type="http://schemas.openxmlformats.org/officeDocument/2006/relationships/image" Target="../media/image30.jpeg"/><Relationship Id="rId1" Type="http://schemas.openxmlformats.org/officeDocument/2006/relationships/slideLayout" Target="../slideLayouts/slideLayout5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19" Type="http://schemas.openxmlformats.org/officeDocument/2006/relationships/image" Target="../media/image53.png"/><Relationship Id="rId4" Type="http://schemas.openxmlformats.org/officeDocument/2006/relationships/image" Target="../media/image27.png"/><Relationship Id="rId9" Type="http://schemas.openxmlformats.org/officeDocument/2006/relationships/image" Target="../media/image43.png"/><Relationship Id="rId1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3.png"/><Relationship Id="rId3" Type="http://schemas.openxmlformats.org/officeDocument/2006/relationships/image" Target="../media/image27.pn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image" Target="../media/image125.jpeg"/><Relationship Id="rId16" Type="http://schemas.openxmlformats.org/officeDocument/2006/relationships/image" Target="../media/image51.png"/><Relationship Id="rId1" Type="http://schemas.openxmlformats.org/officeDocument/2006/relationships/slideLayout" Target="../slideLayouts/slideLayout59.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png"/><Relationship Id="rId19" Type="http://schemas.openxmlformats.org/officeDocument/2006/relationships/image" Target="../media/image30.jpe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128.svg"/><Relationship Id="rId2" Type="http://schemas.openxmlformats.org/officeDocument/2006/relationships/image" Target="../media/image187.jpeg"/><Relationship Id="rId1" Type="http://schemas.openxmlformats.org/officeDocument/2006/relationships/slideLayout" Target="../slideLayouts/slideLayout59.xml"/><Relationship Id="rId4" Type="http://schemas.openxmlformats.org/officeDocument/2006/relationships/image" Target="../media/image129.png"/></Relationships>
</file>

<file path=ppt/slides/_rels/slide36.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hyperlink" Target="https://www.facebook.com/AcuvateSoftware" TargetMode="External"/><Relationship Id="rId18" Type="http://schemas.openxmlformats.org/officeDocument/2006/relationships/image" Target="../media/image29.svg"/><Relationship Id="rId3" Type="http://schemas.openxmlformats.org/officeDocument/2006/relationships/image" Target="../media/image188.svg"/><Relationship Id="rId7" Type="http://schemas.openxmlformats.org/officeDocument/2006/relationships/hyperlink" Target="https://www.linkedin.com/company/acuvate/" TargetMode="External"/><Relationship Id="rId12" Type="http://schemas.openxmlformats.org/officeDocument/2006/relationships/image" Target="../media/image192.png"/><Relationship Id="rId17" Type="http://schemas.openxmlformats.org/officeDocument/2006/relationships/image" Target="../media/image27.png"/><Relationship Id="rId2" Type="http://schemas.openxmlformats.org/officeDocument/2006/relationships/notesSlide" Target="../notesSlides/notesSlide24.xml"/><Relationship Id="rId16" Type="http://schemas.openxmlformats.org/officeDocument/2006/relationships/image" Target="../media/image194.png"/><Relationship Id="rId1" Type="http://schemas.openxmlformats.org/officeDocument/2006/relationships/slideLayout" Target="../slideLayouts/slideLayout52.xml"/><Relationship Id="rId6" Type="http://schemas.openxmlformats.org/officeDocument/2006/relationships/hyperlink" Target="mailto:info@acuvate.com" TargetMode="External"/><Relationship Id="rId11" Type="http://schemas.openxmlformats.org/officeDocument/2006/relationships/hyperlink" Target="https://twitter.com/Acuvate" TargetMode="External"/><Relationship Id="rId5" Type="http://schemas.openxmlformats.org/officeDocument/2006/relationships/image" Target="../media/image26.png"/><Relationship Id="rId15" Type="http://schemas.openxmlformats.org/officeDocument/2006/relationships/hyperlink" Target="https://www.instagram.com/acuvate/" TargetMode="External"/><Relationship Id="rId10" Type="http://schemas.openxmlformats.org/officeDocument/2006/relationships/image" Target="../media/image191.png"/><Relationship Id="rId19" Type="http://schemas.openxmlformats.org/officeDocument/2006/relationships/image" Target="../media/image30.jpeg"/><Relationship Id="rId4" Type="http://schemas.openxmlformats.org/officeDocument/2006/relationships/image" Target="../media/image189.png"/><Relationship Id="rId9" Type="http://schemas.openxmlformats.org/officeDocument/2006/relationships/hyperlink" Target="https://www.youtube.com/channel/UC0QDnJZk5eUuJeA2hqDwIjQ" TargetMode="External"/><Relationship Id="rId14" Type="http://schemas.openxmlformats.org/officeDocument/2006/relationships/image" Target="../media/image19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9FD"/>
          </a:solidFill>
          <a:ln/>
        </p:spPr>
        <p:txBody>
          <a:bodyPr/>
          <a:lstStyle/>
          <a:p>
            <a:endParaRPr lang="en-US"/>
          </a:p>
        </p:txBody>
      </p:sp>
      <p:sp>
        <p:nvSpPr>
          <p:cNvPr id="3" name="Shape 1"/>
          <p:cNvSpPr/>
          <p:nvPr/>
        </p:nvSpPr>
        <p:spPr>
          <a:xfrm>
            <a:off x="518007" y="457200"/>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005840" y="1909446"/>
            <a:ext cx="3657600" cy="274320"/>
          </a:xfrm>
          <a:prstGeom prst="rect">
            <a:avLst/>
          </a:prstGeom>
          <a:noFill/>
          <a:ln/>
        </p:spPr>
        <p:txBody>
          <a:bodyPr wrap="square" lIns="0" tIns="0" rIns="0" bIns="0" rtlCol="0" anchor="ctr"/>
          <a:lstStyle/>
          <a:p>
            <a:pPr marL="0" indent="0">
              <a:buNone/>
            </a:pPr>
            <a:r>
              <a:rPr lang="en-US" sz="1300" b="1" kern="0" spc="120">
                <a:solidFill>
                  <a:srgbClr val="F47B20"/>
                </a:solidFill>
                <a:latin typeface="Open Sans" panose="020B0606030504020204" pitchFamily="34" charset="0"/>
                <a:ea typeface="Open Sans" panose="020B0606030504020204" pitchFamily="34" charset="0"/>
                <a:cs typeface="Open Sans" panose="020B0606030504020204" pitchFamily="34" charset="0"/>
              </a:rPr>
              <a:t>INDUSTRY TRACK SESSION</a:t>
            </a:r>
          </a:p>
        </p:txBody>
      </p:sp>
      <p:sp>
        <p:nvSpPr>
          <p:cNvPr id="19" name="Text 17"/>
          <p:cNvSpPr/>
          <p:nvPr/>
        </p:nvSpPr>
        <p:spPr>
          <a:xfrm>
            <a:off x="1024128" y="1767678"/>
            <a:ext cx="9538941" cy="600721"/>
          </a:xfrm>
          <a:prstGeom prst="rect">
            <a:avLst/>
          </a:prstGeom>
          <a:noFill/>
          <a:ln/>
        </p:spPr>
        <p:txBody>
          <a:bodyPr wrap="square" lIns="0" tIns="0" rIns="0" bIns="0" rtlCol="0" anchor="t"/>
          <a:lstStyle/>
          <a:p>
            <a:pPr defTabSz="1219170">
              <a:defRPr/>
            </a:pPr>
            <a:br>
              <a:rPr lang="en-US" sz="3600" i="1">
                <a:latin typeface="Montserrat" pitchFamily="2" charset="0"/>
                <a:ea typeface="Open Sans" panose="020B0606030504020204" pitchFamily="34" charset="0"/>
                <a:cs typeface="Open Sans" panose="020B0606030504020204" pitchFamily="34" charset="0"/>
              </a:rPr>
            </a:br>
            <a:r>
              <a:rPr lang="en-US" sz="3600" b="1" i="1">
                <a:solidFill>
                  <a:srgbClr val="002060"/>
                </a:solidFill>
                <a:latin typeface="Montserrat" pitchFamily="2" charset="0"/>
                <a:ea typeface="Open Sans" panose="020B0606030504020204" pitchFamily="34" charset="0"/>
                <a:cs typeface="Open Sans" panose="020B0606030504020204" pitchFamily="34" charset="0"/>
              </a:rPr>
              <a:t>Manufacturing &amp; Process Industries / Asset Management</a:t>
            </a:r>
            <a:endParaRPr lang="en-US" sz="3600" i="1">
              <a:solidFill>
                <a:srgbClr val="002060"/>
              </a:solidFill>
              <a:latin typeface="Montserrat" pitchFamily="2" charset="0"/>
              <a:ea typeface="Open Sans" panose="020B0606030504020204" pitchFamily="34" charset="0"/>
              <a:cs typeface="Open Sans" panose="020B0606030504020204" pitchFamily="34" charset="0"/>
            </a:endParaRPr>
          </a:p>
        </p:txBody>
      </p:sp>
      <p:sp>
        <p:nvSpPr>
          <p:cNvPr id="20" name="Shape 18"/>
          <p:cNvSpPr/>
          <p:nvPr/>
        </p:nvSpPr>
        <p:spPr>
          <a:xfrm>
            <a:off x="1005840" y="5232321"/>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186601"/>
            <a:ext cx="100584" cy="100584"/>
          </a:xfrm>
          <a:prstGeom prst="ellipse">
            <a:avLst/>
          </a:prstGeom>
          <a:solidFill>
            <a:srgbClr val="1B2A5B"/>
          </a:solidFill>
          <a:ln/>
        </p:spPr>
        <p:txBody>
          <a:bodyPr/>
          <a:lstStyle/>
          <a:p>
            <a:endParaRPr lang="en-US"/>
          </a:p>
        </p:txBody>
      </p:sp>
      <p:sp>
        <p:nvSpPr>
          <p:cNvPr id="22" name="Text 20"/>
          <p:cNvSpPr/>
          <p:nvPr/>
        </p:nvSpPr>
        <p:spPr>
          <a:xfrm>
            <a:off x="1024129" y="5477180"/>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16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815672"/>
            <a:ext cx="2971800" cy="778036"/>
          </a:xfrm>
          <a:prstGeom prst="rect">
            <a:avLst/>
          </a:prstGeom>
        </p:spPr>
      </p:pic>
      <p:sp>
        <p:nvSpPr>
          <p:cNvPr id="43" name="Text 20">
            <a:extLst>
              <a:ext uri="{FF2B5EF4-FFF2-40B4-BE49-F238E27FC236}">
                <a16:creationId xmlns:a16="http://schemas.microsoft.com/office/drawing/2014/main" id="{F48FD8A2-56B1-206A-4310-F79CEE5528F8}"/>
              </a:ext>
            </a:extLst>
          </p:cNvPr>
          <p:cNvSpPr/>
          <p:nvPr/>
        </p:nvSpPr>
        <p:spPr>
          <a:xfrm>
            <a:off x="4362066" y="5002849"/>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14:00–14:45 CEST  |  08:00–08:45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005839" y="3598646"/>
            <a:ext cx="9538941" cy="253831"/>
          </a:xfrm>
          <a:prstGeom prst="rect">
            <a:avLst/>
          </a:prstGeom>
          <a:noFill/>
          <a:ln/>
        </p:spPr>
        <p:txBody>
          <a:bodyPr wrap="square" lIns="0" tIns="0" rIns="0" bIns="0" rtlCol="0" anchor="t"/>
          <a:lstStyle/>
          <a:p>
            <a:pPr defTabSz="1219170">
              <a:defRPr/>
            </a:pPr>
            <a:r>
              <a:rPr lang="en-US" sz="2000" i="1">
                <a:latin typeface="Open Sans" panose="020B0606030504020204" pitchFamily="34" charset="0"/>
                <a:ea typeface="Open Sans" panose="020B0606030504020204" pitchFamily="34" charset="0"/>
                <a:cs typeface="Open Sans" panose="020B0606030504020204" pitchFamily="34" charset="0"/>
              </a:rPr>
              <a:t>Industrial AI for Smarter Manufacturing Operations</a:t>
            </a:r>
            <a:endParaRPr lang="en-US" i="1">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A6127280-2390-E1ED-D82E-C03A6D7607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8" name="Graphic 7">
            <a:extLst>
              <a:ext uri="{FF2B5EF4-FFF2-40B4-BE49-F238E27FC236}">
                <a16:creationId xmlns:a16="http://schemas.microsoft.com/office/drawing/2014/main" id="{27346D1A-330B-B72E-003A-8884821928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a:off x="8610353" y="387963"/>
            <a:ext cx="2996996" cy="3129675"/>
          </a:xfrm>
          <a:prstGeom prst="rect">
            <a:avLst/>
          </a:prstGeom>
        </p:spPr>
      </p:pic>
      <p:grpSp>
        <p:nvGrpSpPr>
          <p:cNvPr id="11" name="Group 10">
            <a:extLst>
              <a:ext uri="{FF2B5EF4-FFF2-40B4-BE49-F238E27FC236}">
                <a16:creationId xmlns:a16="http://schemas.microsoft.com/office/drawing/2014/main" id="{5FF6AA28-F909-8710-35FE-9492A3322B57}"/>
              </a:ext>
            </a:extLst>
          </p:cNvPr>
          <p:cNvGrpSpPr/>
          <p:nvPr/>
        </p:nvGrpSpPr>
        <p:grpSpPr>
          <a:xfrm>
            <a:off x="1005839" y="4120273"/>
            <a:ext cx="3318930" cy="759654"/>
            <a:chOff x="1024128" y="1850199"/>
            <a:chExt cx="3318930" cy="759654"/>
          </a:xfrm>
        </p:grpSpPr>
        <p:grpSp>
          <p:nvGrpSpPr>
            <p:cNvPr id="5" name="Group 4">
              <a:extLst>
                <a:ext uri="{FF2B5EF4-FFF2-40B4-BE49-F238E27FC236}">
                  <a16:creationId xmlns:a16="http://schemas.microsoft.com/office/drawing/2014/main" id="{AC71FA90-1281-57FC-D5CE-EF627AD36B37}"/>
                </a:ext>
              </a:extLst>
            </p:cNvPr>
            <p:cNvGrpSpPr/>
            <p:nvPr/>
          </p:nvGrpSpPr>
          <p:grpSpPr>
            <a:xfrm>
              <a:off x="1024128" y="1850199"/>
              <a:ext cx="2743200" cy="759654"/>
              <a:chOff x="1024128" y="1938528"/>
              <a:chExt cx="2743200" cy="759654"/>
            </a:xfrm>
          </p:grpSpPr>
          <p:sp>
            <p:nvSpPr>
              <p:cNvPr id="7" name="Text 5"/>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Presented by</a:t>
                </a:r>
                <a:endParaRPr lang="en-US" sz="1000"/>
              </a:p>
            </p:txBody>
          </p:sp>
          <p:pic>
            <p:nvPicPr>
              <p:cNvPr id="32" name="Graphic 31">
                <a:extLst>
                  <a:ext uri="{FF2B5EF4-FFF2-40B4-BE49-F238E27FC236}">
                    <a16:creationId xmlns:a16="http://schemas.microsoft.com/office/drawing/2014/main" id="{232791D5-81B0-4FB9-5B1C-71A5490CB2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129" y="2311878"/>
                <a:ext cx="1332209" cy="386304"/>
              </a:xfrm>
              <a:prstGeom prst="rect">
                <a:avLst/>
              </a:prstGeom>
            </p:spPr>
          </p:pic>
          <p:cxnSp>
            <p:nvCxnSpPr>
              <p:cNvPr id="40" name="Straight Connector 39">
                <a:extLst>
                  <a:ext uri="{FF2B5EF4-FFF2-40B4-BE49-F238E27FC236}">
                    <a16:creationId xmlns:a16="http://schemas.microsoft.com/office/drawing/2014/main" id="{A3D301CB-C8BC-8459-86B8-05AA13479011}"/>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pic>
          <p:nvPicPr>
            <p:cNvPr id="6" name="Picture 5">
              <a:extLst>
                <a:ext uri="{FF2B5EF4-FFF2-40B4-BE49-F238E27FC236}">
                  <a16:creationId xmlns:a16="http://schemas.microsoft.com/office/drawing/2014/main" id="{1A2C0E29-9BE6-0F1F-CA7F-2061971388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90449" y="2316264"/>
              <a:ext cx="1652609" cy="187210"/>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1"/>
          <p:cNvSpPr/>
          <p:nvPr/>
        </p:nvSpPr>
        <p:spPr>
          <a:xfrm>
            <a:off x="952500" y="1581918"/>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952500" y="2118416"/>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pic>
        <p:nvPicPr>
          <p:cNvPr id="7" name="Image 2" descr="preencoded.png"/>
          <p:cNvPicPr>
            <a:picLocks noChangeAspect="1"/>
          </p:cNvPicPr>
          <p:nvPr/>
        </p:nvPicPr>
        <p:blipFill>
          <a:blip r:embed="rId3"/>
          <a:srcRect/>
          <a:stretch/>
        </p:blipFill>
        <p:spPr>
          <a:xfrm>
            <a:off x="952501" y="2847975"/>
            <a:ext cx="2607940" cy="3303269"/>
          </a:xfrm>
          <a:prstGeom prst="rect">
            <a:avLst/>
          </a:prstGeom>
        </p:spPr>
      </p:pic>
      <p:sp>
        <p:nvSpPr>
          <p:cNvPr id="8" name="Text 3"/>
          <p:cNvSpPr/>
          <p:nvPr/>
        </p:nvSpPr>
        <p:spPr>
          <a:xfrm>
            <a:off x="1302022" y="4831062"/>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Poppins" pitchFamily="34" charset="0"/>
                <a:ea typeface="Poppins" pitchFamily="34" charset="-122"/>
                <a:cs typeface="Poppins" pitchFamily="34" charset="-120"/>
              </a:rPr>
              <a:t>Logan Finke</a:t>
            </a:r>
            <a:endParaRPr lang="en-US" sz="1209"/>
          </a:p>
        </p:txBody>
      </p:sp>
      <p:sp>
        <p:nvSpPr>
          <p:cNvPr id="9" name="Text 4"/>
          <p:cNvSpPr/>
          <p:nvPr/>
        </p:nvSpPr>
        <p:spPr>
          <a:xfrm>
            <a:off x="1768747" y="5160663"/>
            <a:ext cx="952500"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Principal AI Data Architect</a:t>
            </a:r>
            <a:endParaRPr lang="en-US" sz="968"/>
          </a:p>
        </p:txBody>
      </p:sp>
      <p:pic>
        <p:nvPicPr>
          <p:cNvPr id="11" name="Image 4" descr="preencoded.png"/>
          <p:cNvPicPr>
            <a:picLocks noChangeAspect="1"/>
          </p:cNvPicPr>
          <p:nvPr/>
        </p:nvPicPr>
        <p:blipFill>
          <a:blip r:embed="rId4"/>
          <a:srcRect/>
          <a:stretch/>
        </p:blipFill>
        <p:spPr>
          <a:xfrm>
            <a:off x="1276351" y="3048000"/>
            <a:ext cx="1828800" cy="1666875"/>
          </a:xfrm>
          <a:prstGeom prst="rect">
            <a:avLst/>
          </a:prstGeom>
        </p:spPr>
      </p:pic>
      <p:pic>
        <p:nvPicPr>
          <p:cNvPr id="12" name="Image 5" descr="preencoded.png"/>
          <p:cNvPicPr>
            <a:picLocks noChangeAspect="1"/>
          </p:cNvPicPr>
          <p:nvPr/>
        </p:nvPicPr>
        <p:blipFill>
          <a:blip r:embed="rId5"/>
          <a:srcRect/>
          <a:stretch/>
        </p:blipFill>
        <p:spPr>
          <a:xfrm>
            <a:off x="1330597" y="3048000"/>
            <a:ext cx="1828800" cy="1666875"/>
          </a:xfrm>
          <a:prstGeom prst="rect">
            <a:avLst/>
          </a:prstGeom>
        </p:spPr>
      </p:pic>
      <p:pic>
        <p:nvPicPr>
          <p:cNvPr id="13" name="Image 6" descr="preencoded.png"/>
          <p:cNvPicPr>
            <a:picLocks noChangeAspect="1"/>
          </p:cNvPicPr>
          <p:nvPr/>
        </p:nvPicPr>
        <p:blipFill>
          <a:blip r:embed="rId6"/>
          <a:srcRect/>
          <a:stretch/>
        </p:blipFill>
        <p:spPr>
          <a:xfrm>
            <a:off x="3914775" y="2847975"/>
            <a:ext cx="2607940" cy="3303269"/>
          </a:xfrm>
          <a:prstGeom prst="rect">
            <a:avLst/>
          </a:prstGeom>
        </p:spPr>
      </p:pic>
      <p:pic>
        <p:nvPicPr>
          <p:cNvPr id="14" name="Image 7" descr="preencoded.png"/>
          <p:cNvPicPr>
            <a:picLocks noChangeAspect="1"/>
          </p:cNvPicPr>
          <p:nvPr/>
        </p:nvPicPr>
        <p:blipFill>
          <a:blip r:embed="rId7"/>
          <a:srcRect/>
          <a:stretch/>
        </p:blipFill>
        <p:spPr>
          <a:xfrm>
            <a:off x="4757423" y="5572598"/>
            <a:ext cx="956875" cy="290189"/>
          </a:xfrm>
          <a:prstGeom prst="rect">
            <a:avLst/>
          </a:prstGeom>
        </p:spPr>
      </p:pic>
      <p:sp>
        <p:nvSpPr>
          <p:cNvPr id="15" name="Text 5"/>
          <p:cNvSpPr/>
          <p:nvPr/>
        </p:nvSpPr>
        <p:spPr>
          <a:xfrm>
            <a:off x="4290700" y="4831062"/>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Johan Krebbers</a:t>
            </a:r>
            <a:endParaRPr lang="en-US" sz="1209"/>
          </a:p>
        </p:txBody>
      </p:sp>
      <p:sp>
        <p:nvSpPr>
          <p:cNvPr id="16" name="Text 6"/>
          <p:cNvSpPr/>
          <p:nvPr/>
        </p:nvSpPr>
        <p:spPr>
          <a:xfrm>
            <a:off x="4690749" y="5160663"/>
            <a:ext cx="109537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Chief Technology Officer</a:t>
            </a:r>
            <a:endParaRPr lang="en-US" sz="968"/>
          </a:p>
        </p:txBody>
      </p:sp>
      <p:pic>
        <p:nvPicPr>
          <p:cNvPr id="17" name="Image 8" descr="preencoded.png"/>
          <p:cNvPicPr>
            <a:picLocks noChangeAspect="1"/>
          </p:cNvPicPr>
          <p:nvPr/>
        </p:nvPicPr>
        <p:blipFill>
          <a:blip r:embed="rId4"/>
          <a:srcRect/>
          <a:stretch/>
        </p:blipFill>
        <p:spPr>
          <a:xfrm>
            <a:off x="4238625" y="3048000"/>
            <a:ext cx="1828800" cy="1666875"/>
          </a:xfrm>
          <a:prstGeom prst="rect">
            <a:avLst/>
          </a:prstGeom>
        </p:spPr>
      </p:pic>
      <p:pic>
        <p:nvPicPr>
          <p:cNvPr id="18" name="Image 9" descr="preencoded.png"/>
          <p:cNvPicPr>
            <a:picLocks noChangeAspect="1"/>
          </p:cNvPicPr>
          <p:nvPr/>
        </p:nvPicPr>
        <p:blipFill>
          <a:blip r:embed="rId8"/>
          <a:srcRect/>
          <a:stretch/>
        </p:blipFill>
        <p:spPr>
          <a:xfrm>
            <a:off x="4319273" y="3048000"/>
            <a:ext cx="1828800" cy="1666875"/>
          </a:xfrm>
          <a:prstGeom prst="rect">
            <a:avLst/>
          </a:prstGeom>
        </p:spPr>
      </p:pic>
      <p:pic>
        <p:nvPicPr>
          <p:cNvPr id="2" name="Picture 1">
            <a:extLst>
              <a:ext uri="{FF2B5EF4-FFF2-40B4-BE49-F238E27FC236}">
                <a16:creationId xmlns:a16="http://schemas.microsoft.com/office/drawing/2014/main" id="{431D0E66-6268-633B-8743-1449AB3BE4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Rectangle 2">
            <a:extLst>
              <a:ext uri="{FF2B5EF4-FFF2-40B4-BE49-F238E27FC236}">
                <a16:creationId xmlns:a16="http://schemas.microsoft.com/office/drawing/2014/main" id="{262CD529-2636-60A3-C188-89F670878A1A}"/>
              </a:ext>
            </a:extLst>
          </p:cNvPr>
          <p:cNvSpPr/>
          <p:nvPr/>
        </p:nvSpPr>
        <p:spPr>
          <a:xfrm>
            <a:off x="7664424" y="0"/>
            <a:ext cx="4527576" cy="6858000"/>
          </a:xfrm>
          <a:prstGeom prst="rect">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9" name="Picture 18">
            <a:extLst>
              <a:ext uri="{FF2B5EF4-FFF2-40B4-BE49-F238E27FC236}">
                <a16:creationId xmlns:a16="http://schemas.microsoft.com/office/drawing/2014/main" id="{601CFC88-E65E-C94A-A035-317ED62EB53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54103" y="0"/>
            <a:ext cx="637897" cy="6858000"/>
          </a:xfrm>
          <a:prstGeom prst="rect">
            <a:avLst/>
          </a:prstGeom>
        </p:spPr>
      </p:pic>
      <p:pic>
        <p:nvPicPr>
          <p:cNvPr id="44" name="Picture 43">
            <a:extLst>
              <a:ext uri="{FF2B5EF4-FFF2-40B4-BE49-F238E27FC236}">
                <a16:creationId xmlns:a16="http://schemas.microsoft.com/office/drawing/2014/main" id="{619E732B-50DE-AFB5-5BB1-DB0BA467BB5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17941" y="5626303"/>
            <a:ext cx="1462781" cy="165706"/>
          </a:xfrm>
          <a:prstGeom prst="rect">
            <a:avLst/>
          </a:prstGeom>
        </p:spPr>
      </p:pic>
      <p:grpSp>
        <p:nvGrpSpPr>
          <p:cNvPr id="39" name="Group 38">
            <a:extLst>
              <a:ext uri="{FF2B5EF4-FFF2-40B4-BE49-F238E27FC236}">
                <a16:creationId xmlns:a16="http://schemas.microsoft.com/office/drawing/2014/main" id="{7AC40B15-D9D5-B13D-C626-2CF4B22BD4DD}"/>
              </a:ext>
            </a:extLst>
          </p:cNvPr>
          <p:cNvGrpSpPr/>
          <p:nvPr/>
        </p:nvGrpSpPr>
        <p:grpSpPr>
          <a:xfrm>
            <a:off x="952500" y="837848"/>
            <a:ext cx="3776559" cy="459578"/>
            <a:chOff x="1005840" y="4476039"/>
            <a:chExt cx="3318929" cy="403888"/>
          </a:xfrm>
        </p:grpSpPr>
        <p:pic>
          <p:nvPicPr>
            <p:cNvPr id="20" name="Graphic 19">
              <a:extLst>
                <a:ext uri="{FF2B5EF4-FFF2-40B4-BE49-F238E27FC236}">
                  <a16:creationId xmlns:a16="http://schemas.microsoft.com/office/drawing/2014/main" id="{151EAF91-DDBE-E084-36E9-5936DF88EE79}"/>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05840" y="4493623"/>
              <a:ext cx="1332209" cy="386304"/>
            </a:xfrm>
            <a:prstGeom prst="rect">
              <a:avLst/>
            </a:prstGeom>
          </p:spPr>
        </p:pic>
        <p:cxnSp>
          <p:nvCxnSpPr>
            <p:cNvPr id="31" name="Straight Connector 30">
              <a:extLst>
                <a:ext uri="{FF2B5EF4-FFF2-40B4-BE49-F238E27FC236}">
                  <a16:creationId xmlns:a16="http://schemas.microsoft.com/office/drawing/2014/main" id="{AA58B94F-82C8-8A98-9779-0FF62011F5CC}"/>
                </a:ext>
              </a:extLst>
            </p:cNvPr>
            <p:cNvCxnSpPr/>
            <p:nvPr/>
          </p:nvCxnSpPr>
          <p:spPr>
            <a:xfrm>
              <a:off x="2505104" y="4476039"/>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0F29B944-BB5B-7FA4-B2C7-BAF09B66C76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72160" y="4586338"/>
              <a:ext cx="1652609" cy="187210"/>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32C4F9D-591C-542D-0405-2909B842A2FC}"/>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3348193-7312-931F-713D-0AC2F8C93582}"/>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5F047A9B-2B84-96C9-DDBC-C6D4BD7F0A9A}"/>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2432435" y="376196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5DD5894-1DA7-BA5A-D6C6-49D5B6F39B49}"/>
              </a:ext>
            </a:extLst>
          </p:cNvPr>
          <p:cNvSpPr txBox="1"/>
          <p:nvPr/>
        </p:nvSpPr>
        <p:spPr>
          <a:xfrm>
            <a:off x="1230587" y="2368688"/>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89F4FAF9-95A1-881E-20C1-A29313C79E71}"/>
              </a:ext>
            </a:extLst>
          </p:cNvPr>
          <p:cNvSpPr txBox="1"/>
          <p:nvPr/>
        </p:nvSpPr>
        <p:spPr>
          <a:xfrm>
            <a:off x="2432435" y="5693841"/>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53F64A9E-52CB-3BC6-4B0B-84C6587CF58C}"/>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66C356F3-9DDD-7483-9D64-E8CB5C0B8210}"/>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85B4189-022E-8C05-607A-EAE224F3A0AC}"/>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0F8F6C4C-1501-88DC-8DB8-EF646912F47C}"/>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55848D0-BB84-3FD6-8EB7-851E908507F5}"/>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91B82AF-2BDD-99E4-892F-4C0D19F759E4}"/>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80C7AF5-BD3B-0B7D-D012-AC22C89B05B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7EE90EA-5A96-36FF-789A-DFF70EAC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E7455906-CA5C-C7F4-1B5A-009F5C8ADFC9}"/>
              </a:ext>
            </a:extLst>
          </p:cNvPr>
          <p:cNvGrpSpPr/>
          <p:nvPr/>
        </p:nvGrpSpPr>
        <p:grpSpPr>
          <a:xfrm>
            <a:off x="9288854" y="249025"/>
            <a:ext cx="2639595" cy="338630"/>
            <a:chOff x="952499" y="752081"/>
            <a:chExt cx="3823714" cy="490539"/>
          </a:xfrm>
        </p:grpSpPr>
        <p:grpSp>
          <p:nvGrpSpPr>
            <p:cNvPr id="5" name="Group 4">
              <a:extLst>
                <a:ext uri="{FF2B5EF4-FFF2-40B4-BE49-F238E27FC236}">
                  <a16:creationId xmlns:a16="http://schemas.microsoft.com/office/drawing/2014/main" id="{ECE28F80-4E1B-D901-06CA-B44E5D3BB5F3}"/>
                </a:ext>
              </a:extLst>
            </p:cNvPr>
            <p:cNvGrpSpPr/>
            <p:nvPr/>
          </p:nvGrpSpPr>
          <p:grpSpPr>
            <a:xfrm>
              <a:off x="952499" y="752081"/>
              <a:ext cx="1558309" cy="490539"/>
              <a:chOff x="952500" y="651847"/>
              <a:chExt cx="1238251" cy="389788"/>
            </a:xfrm>
          </p:grpSpPr>
          <p:grpSp>
            <p:nvGrpSpPr>
              <p:cNvPr id="7" name="Group 6">
                <a:extLst>
                  <a:ext uri="{FF2B5EF4-FFF2-40B4-BE49-F238E27FC236}">
                    <a16:creationId xmlns:a16="http://schemas.microsoft.com/office/drawing/2014/main" id="{341D0F9A-06C1-B340-65CB-F0CDADE23F3F}"/>
                  </a:ext>
                </a:extLst>
              </p:cNvPr>
              <p:cNvGrpSpPr/>
              <p:nvPr/>
            </p:nvGrpSpPr>
            <p:grpSpPr>
              <a:xfrm>
                <a:off x="952500" y="688178"/>
                <a:ext cx="1086999" cy="353457"/>
                <a:chOff x="3657606" y="615952"/>
                <a:chExt cx="4881841" cy="1485898"/>
              </a:xfrm>
            </p:grpSpPr>
            <p:pic>
              <p:nvPicPr>
                <p:cNvPr id="9" name="Image 0" descr="preencoded.png">
                  <a:extLst>
                    <a:ext uri="{FF2B5EF4-FFF2-40B4-BE49-F238E27FC236}">
                      <a16:creationId xmlns:a16="http://schemas.microsoft.com/office/drawing/2014/main" id="{FF789342-4EEE-C4AF-29B5-1DCB8C7A4619}"/>
                    </a:ext>
                  </a:extLst>
                </p:cNvPr>
                <p:cNvPicPr>
                  <a:picLocks noChangeAspect="1"/>
                </p:cNvPicPr>
                <p:nvPr/>
              </p:nvPicPr>
              <p:blipFill>
                <a:blip r:embed="rId4"/>
                <a:srcRect/>
                <a:stretch/>
              </p:blipFill>
              <p:spPr>
                <a:xfrm>
                  <a:off x="6102820" y="801622"/>
                  <a:ext cx="584329" cy="752511"/>
                </a:xfrm>
                <a:prstGeom prst="rect">
                  <a:avLst/>
                </a:prstGeom>
              </p:spPr>
            </p:pic>
            <p:pic>
              <p:nvPicPr>
                <p:cNvPr id="10" name="Image 1" descr="preencoded.png">
                  <a:extLst>
                    <a:ext uri="{FF2B5EF4-FFF2-40B4-BE49-F238E27FC236}">
                      <a16:creationId xmlns:a16="http://schemas.microsoft.com/office/drawing/2014/main" id="{AED9828F-4DE8-FAD9-B332-389C08B9D2C9}"/>
                    </a:ext>
                  </a:extLst>
                </p:cNvPr>
                <p:cNvPicPr>
                  <a:picLocks noChangeAspect="1"/>
                </p:cNvPicPr>
                <p:nvPr/>
              </p:nvPicPr>
              <p:blipFill>
                <a:blip r:embed="rId5"/>
                <a:srcRect/>
                <a:stretch/>
              </p:blipFill>
              <p:spPr>
                <a:xfrm>
                  <a:off x="5967665" y="708661"/>
                  <a:ext cx="358031" cy="865327"/>
                </a:xfrm>
                <a:prstGeom prst="rect">
                  <a:avLst/>
                </a:prstGeom>
              </p:spPr>
            </p:pic>
            <p:pic>
              <p:nvPicPr>
                <p:cNvPr id="11" name="Image 2" descr="preencoded.png">
                  <a:extLst>
                    <a:ext uri="{FF2B5EF4-FFF2-40B4-BE49-F238E27FC236}">
                      <a16:creationId xmlns:a16="http://schemas.microsoft.com/office/drawing/2014/main" id="{B208B9DB-8A35-696A-F1EE-A95EEF6F5C1B}"/>
                    </a:ext>
                  </a:extLst>
                </p:cNvPr>
                <p:cNvPicPr>
                  <a:picLocks noChangeAspect="1"/>
                </p:cNvPicPr>
                <p:nvPr/>
              </p:nvPicPr>
              <p:blipFill>
                <a:blip r:embed="rId6"/>
                <a:srcRect/>
                <a:stretch/>
              </p:blipFill>
              <p:spPr>
                <a:xfrm>
                  <a:off x="6312548" y="778722"/>
                  <a:ext cx="482873" cy="912327"/>
                </a:xfrm>
                <a:prstGeom prst="rect">
                  <a:avLst/>
                </a:prstGeom>
              </p:spPr>
            </p:pic>
            <p:pic>
              <p:nvPicPr>
                <p:cNvPr id="14" name="Image 3" descr="preencoded.png">
                  <a:extLst>
                    <a:ext uri="{FF2B5EF4-FFF2-40B4-BE49-F238E27FC236}">
                      <a16:creationId xmlns:a16="http://schemas.microsoft.com/office/drawing/2014/main" id="{90FAF0D6-54CE-E41E-FCE0-EBBCEAA0D907}"/>
                    </a:ext>
                  </a:extLst>
                </p:cNvPr>
                <p:cNvPicPr>
                  <a:picLocks noChangeAspect="1"/>
                </p:cNvPicPr>
                <p:nvPr/>
              </p:nvPicPr>
              <p:blipFill>
                <a:blip r:embed="rId7"/>
                <a:srcRect/>
                <a:stretch/>
              </p:blipFill>
              <p:spPr>
                <a:xfrm>
                  <a:off x="3712136" y="822412"/>
                  <a:ext cx="655161" cy="906541"/>
                </a:xfrm>
                <a:prstGeom prst="rect">
                  <a:avLst/>
                </a:prstGeom>
              </p:spPr>
            </p:pic>
            <p:pic>
              <p:nvPicPr>
                <p:cNvPr id="17" name="Image 4" descr="preencoded.png">
                  <a:extLst>
                    <a:ext uri="{FF2B5EF4-FFF2-40B4-BE49-F238E27FC236}">
                      <a16:creationId xmlns:a16="http://schemas.microsoft.com/office/drawing/2014/main" id="{D568FCE3-877C-B94F-679E-CE7D553B3C10}"/>
                    </a:ext>
                  </a:extLst>
                </p:cNvPr>
                <p:cNvPicPr>
                  <a:picLocks noChangeAspect="1"/>
                </p:cNvPicPr>
                <p:nvPr/>
              </p:nvPicPr>
              <p:blipFill>
                <a:blip r:embed="rId8"/>
                <a:srcRect/>
                <a:stretch/>
              </p:blipFill>
              <p:spPr>
                <a:xfrm>
                  <a:off x="4442574" y="829170"/>
                  <a:ext cx="764517" cy="888799"/>
                </a:xfrm>
                <a:prstGeom prst="rect">
                  <a:avLst/>
                </a:prstGeom>
              </p:spPr>
            </p:pic>
            <p:pic>
              <p:nvPicPr>
                <p:cNvPr id="22" name="Image 5" descr="preencoded.png">
                  <a:extLst>
                    <a:ext uri="{FF2B5EF4-FFF2-40B4-BE49-F238E27FC236}">
                      <a16:creationId xmlns:a16="http://schemas.microsoft.com/office/drawing/2014/main" id="{36DABDAC-0A49-049C-7BB1-DF4A7716E949}"/>
                    </a:ext>
                  </a:extLst>
                </p:cNvPr>
                <p:cNvPicPr>
                  <a:picLocks noChangeAspect="1"/>
                </p:cNvPicPr>
                <p:nvPr/>
              </p:nvPicPr>
              <p:blipFill>
                <a:blip r:embed="rId9"/>
                <a:srcRect/>
                <a:stretch/>
              </p:blipFill>
              <p:spPr>
                <a:xfrm>
                  <a:off x="5259875" y="838330"/>
                  <a:ext cx="657348" cy="870689"/>
                </a:xfrm>
                <a:prstGeom prst="rect">
                  <a:avLst/>
                </a:prstGeom>
              </p:spPr>
            </p:pic>
            <p:pic>
              <p:nvPicPr>
                <p:cNvPr id="23" name="Image 6" descr="preencoded.png">
                  <a:extLst>
                    <a:ext uri="{FF2B5EF4-FFF2-40B4-BE49-F238E27FC236}">
                      <a16:creationId xmlns:a16="http://schemas.microsoft.com/office/drawing/2014/main" id="{0E2E2465-DE26-06BD-687A-D32FD2FFD953}"/>
                    </a:ext>
                  </a:extLst>
                </p:cNvPr>
                <p:cNvPicPr>
                  <a:picLocks noChangeAspect="1"/>
                </p:cNvPicPr>
                <p:nvPr/>
              </p:nvPicPr>
              <p:blipFill>
                <a:blip r:embed="rId10"/>
                <a:srcRect/>
                <a:stretch/>
              </p:blipFill>
              <p:spPr>
                <a:xfrm>
                  <a:off x="6668198" y="849598"/>
                  <a:ext cx="599653" cy="848549"/>
                </a:xfrm>
                <a:prstGeom prst="rect">
                  <a:avLst/>
                </a:prstGeom>
              </p:spPr>
            </p:pic>
            <p:pic>
              <p:nvPicPr>
                <p:cNvPr id="24" name="Image 7" descr="preencoded.png">
                  <a:extLst>
                    <a:ext uri="{FF2B5EF4-FFF2-40B4-BE49-F238E27FC236}">
                      <a16:creationId xmlns:a16="http://schemas.microsoft.com/office/drawing/2014/main" id="{B5F4A475-A901-9B7D-5A2D-11A0D11E8EE8}"/>
                    </a:ext>
                  </a:extLst>
                </p:cNvPr>
                <p:cNvPicPr>
                  <a:picLocks noChangeAspect="1"/>
                </p:cNvPicPr>
                <p:nvPr/>
              </p:nvPicPr>
              <p:blipFill>
                <a:blip r:embed="rId11"/>
                <a:srcRect/>
                <a:stretch/>
              </p:blipFill>
              <p:spPr>
                <a:xfrm>
                  <a:off x="7328396" y="615952"/>
                  <a:ext cx="419893" cy="1058977"/>
                </a:xfrm>
                <a:prstGeom prst="rect">
                  <a:avLst/>
                </a:prstGeom>
              </p:spPr>
            </p:pic>
            <p:pic>
              <p:nvPicPr>
                <p:cNvPr id="25" name="Image 8" descr="preencoded.png">
                  <a:extLst>
                    <a:ext uri="{FF2B5EF4-FFF2-40B4-BE49-F238E27FC236}">
                      <a16:creationId xmlns:a16="http://schemas.microsoft.com/office/drawing/2014/main" id="{8C0F6ECC-D765-9672-CA8B-F71CCEC66992}"/>
                    </a:ext>
                  </a:extLst>
                </p:cNvPr>
                <p:cNvPicPr>
                  <a:picLocks noChangeAspect="1"/>
                </p:cNvPicPr>
                <p:nvPr/>
              </p:nvPicPr>
              <p:blipFill>
                <a:blip r:embed="rId12"/>
                <a:srcRect/>
                <a:stretch/>
              </p:blipFill>
              <p:spPr>
                <a:xfrm>
                  <a:off x="7781543" y="859279"/>
                  <a:ext cx="757904" cy="838688"/>
                </a:xfrm>
                <a:prstGeom prst="rect">
                  <a:avLst/>
                </a:prstGeom>
              </p:spPr>
            </p:pic>
            <p:pic>
              <p:nvPicPr>
                <p:cNvPr id="32" name="Image 9" descr="preencoded.png">
                  <a:extLst>
                    <a:ext uri="{FF2B5EF4-FFF2-40B4-BE49-F238E27FC236}">
                      <a16:creationId xmlns:a16="http://schemas.microsoft.com/office/drawing/2014/main" id="{B85AC71E-D970-EB97-ABD6-764C7116FBA9}"/>
                    </a:ext>
                  </a:extLst>
                </p:cNvPr>
                <p:cNvPicPr>
                  <a:picLocks noChangeAspect="1"/>
                </p:cNvPicPr>
                <p:nvPr/>
              </p:nvPicPr>
              <p:blipFill>
                <a:blip r:embed="rId13"/>
                <a:srcRect/>
                <a:stretch/>
              </p:blipFill>
              <p:spPr>
                <a:xfrm>
                  <a:off x="4946781" y="1905375"/>
                  <a:ext cx="1113071" cy="196404"/>
                </a:xfrm>
                <a:prstGeom prst="rect">
                  <a:avLst/>
                </a:prstGeom>
              </p:spPr>
            </p:pic>
            <p:pic>
              <p:nvPicPr>
                <p:cNvPr id="34" name="Image 10" descr="preencoded.png">
                  <a:extLst>
                    <a:ext uri="{FF2B5EF4-FFF2-40B4-BE49-F238E27FC236}">
                      <a16:creationId xmlns:a16="http://schemas.microsoft.com/office/drawing/2014/main" id="{5764AAA3-6535-A1E0-7D65-87AE06F55594}"/>
                    </a:ext>
                  </a:extLst>
                </p:cNvPr>
                <p:cNvPicPr>
                  <a:picLocks noChangeAspect="1"/>
                </p:cNvPicPr>
                <p:nvPr/>
              </p:nvPicPr>
              <p:blipFill>
                <a:blip r:embed="rId14"/>
                <a:srcRect/>
                <a:stretch/>
              </p:blipFill>
              <p:spPr>
                <a:xfrm>
                  <a:off x="6174059" y="1905375"/>
                  <a:ext cx="798967" cy="196475"/>
                </a:xfrm>
                <a:prstGeom prst="rect">
                  <a:avLst/>
                </a:prstGeom>
              </p:spPr>
            </p:pic>
            <p:pic>
              <p:nvPicPr>
                <p:cNvPr id="35" name="Image 11" descr="preencoded.png">
                  <a:extLst>
                    <a:ext uri="{FF2B5EF4-FFF2-40B4-BE49-F238E27FC236}">
                      <a16:creationId xmlns:a16="http://schemas.microsoft.com/office/drawing/2014/main" id="{59C8010E-75DD-EDB0-B095-29ABB4E8DBDE}"/>
                    </a:ext>
                  </a:extLst>
                </p:cNvPr>
                <p:cNvPicPr>
                  <a:picLocks noChangeAspect="1"/>
                </p:cNvPicPr>
                <p:nvPr/>
              </p:nvPicPr>
              <p:blipFill>
                <a:blip r:embed="rId15"/>
                <a:srcRect/>
                <a:stretch/>
              </p:blipFill>
              <p:spPr>
                <a:xfrm>
                  <a:off x="7083435" y="1905375"/>
                  <a:ext cx="1379643" cy="196471"/>
                </a:xfrm>
                <a:prstGeom prst="rect">
                  <a:avLst/>
                </a:prstGeom>
              </p:spPr>
            </p:pic>
            <p:pic>
              <p:nvPicPr>
                <p:cNvPr id="36" name="Image 12" descr="preencoded.png">
                  <a:extLst>
                    <a:ext uri="{FF2B5EF4-FFF2-40B4-BE49-F238E27FC236}">
                      <a16:creationId xmlns:a16="http://schemas.microsoft.com/office/drawing/2014/main" id="{6B47AB5F-78EB-7AE7-2252-517704226C22}"/>
                    </a:ext>
                  </a:extLst>
                </p:cNvPr>
                <p:cNvPicPr>
                  <a:picLocks noChangeAspect="1"/>
                </p:cNvPicPr>
                <p:nvPr/>
              </p:nvPicPr>
              <p:blipFill>
                <a:blip r:embed="rId16"/>
                <a:srcRect/>
                <a:stretch/>
              </p:blipFill>
              <p:spPr>
                <a:xfrm>
                  <a:off x="4056246" y="1905375"/>
                  <a:ext cx="808679" cy="196468"/>
                </a:xfrm>
                <a:prstGeom prst="rect">
                  <a:avLst/>
                </a:prstGeom>
              </p:spPr>
            </p:pic>
            <p:pic>
              <p:nvPicPr>
                <p:cNvPr id="37" name="Image 13" descr="preencoded.png">
                  <a:extLst>
                    <a:ext uri="{FF2B5EF4-FFF2-40B4-BE49-F238E27FC236}">
                      <a16:creationId xmlns:a16="http://schemas.microsoft.com/office/drawing/2014/main" id="{7453B9B8-AAC2-1A9E-4039-025D769B5DA0}"/>
                    </a:ext>
                  </a:extLst>
                </p:cNvPr>
                <p:cNvPicPr>
                  <a:picLocks noChangeAspect="1"/>
                </p:cNvPicPr>
                <p:nvPr/>
              </p:nvPicPr>
              <p:blipFill>
                <a:blip r:embed="rId17"/>
                <a:srcRect/>
                <a:stretch/>
              </p:blipFill>
              <p:spPr>
                <a:xfrm>
                  <a:off x="3657606" y="2060460"/>
                  <a:ext cx="289983" cy="38240"/>
                </a:xfrm>
                <a:prstGeom prst="rect">
                  <a:avLst/>
                </a:prstGeom>
              </p:spPr>
            </p:pic>
            <p:pic>
              <p:nvPicPr>
                <p:cNvPr id="38" name="Image 14" descr="preencoded.png">
                  <a:extLst>
                    <a:ext uri="{FF2B5EF4-FFF2-40B4-BE49-F238E27FC236}">
                      <a16:creationId xmlns:a16="http://schemas.microsoft.com/office/drawing/2014/main" id="{28954D46-1C88-DE6D-772B-31FF76015DC4}"/>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8" name="Straight Connector 7">
                <a:extLst>
                  <a:ext uri="{FF2B5EF4-FFF2-40B4-BE49-F238E27FC236}">
                    <a16:creationId xmlns:a16="http://schemas.microsoft.com/office/drawing/2014/main" id="{D62EC1E1-1CF7-EAF0-7F76-C0A866A859D1}"/>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6" name="Picture 5">
              <a:extLst>
                <a:ext uri="{FF2B5EF4-FFF2-40B4-BE49-F238E27FC236}">
                  <a16:creationId xmlns:a16="http://schemas.microsoft.com/office/drawing/2014/main" id="{17508776-3480-0E6F-7BD3-F42F0556DD3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66847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E681C742-ABA5-80BB-1597-2397B318BE31}"/>
              </a:ext>
            </a:extLst>
          </p:cNvPr>
          <p:cNvGrpSpPr/>
          <p:nvPr/>
        </p:nvGrpSpPr>
        <p:grpSpPr>
          <a:xfrm>
            <a:off x="6826791" y="1266160"/>
            <a:ext cx="5126048" cy="4784312"/>
            <a:chOff x="6826791" y="1266160"/>
            <a:chExt cx="5126048" cy="4784312"/>
          </a:xfrm>
        </p:grpSpPr>
        <p:pic>
          <p:nvPicPr>
            <p:cNvPr id="6" name="Picture 5" descr="A screenshot of a computer&#10;&#10;Description automatically generated">
              <a:extLst>
                <a:ext uri="{FF2B5EF4-FFF2-40B4-BE49-F238E27FC236}">
                  <a16:creationId xmlns:a16="http://schemas.microsoft.com/office/drawing/2014/main" id="{0A61921E-8E8A-5D6E-0E64-CD5787771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791" y="1266160"/>
              <a:ext cx="5126048" cy="4784312"/>
            </a:xfrm>
            <a:prstGeom prst="rect">
              <a:avLst/>
            </a:prstGeom>
          </p:spPr>
        </p:pic>
        <p:sp>
          <p:nvSpPr>
            <p:cNvPr id="14" name="Rectangle 13">
              <a:extLst>
                <a:ext uri="{FF2B5EF4-FFF2-40B4-BE49-F238E27FC236}">
                  <a16:creationId xmlns:a16="http://schemas.microsoft.com/office/drawing/2014/main" id="{5F771A51-9717-CB91-93C7-9E18EDF25C00}"/>
                </a:ext>
              </a:extLst>
            </p:cNvPr>
            <p:cNvSpPr/>
            <p:nvPr/>
          </p:nvSpPr>
          <p:spPr>
            <a:xfrm>
              <a:off x="7747000" y="2508450"/>
              <a:ext cx="2291080" cy="121920"/>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32C4F9D-591C-542D-0405-2909B842A2FC}"/>
              </a:ext>
            </a:extLst>
          </p:cNvPr>
          <p:cNvSpPr txBox="1"/>
          <p:nvPr/>
        </p:nvSpPr>
        <p:spPr>
          <a:xfrm>
            <a:off x="499389" y="412692"/>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a:solidFill>
                  <a:srgbClr val="E58527"/>
                </a:solidFill>
                <a:latin typeface="Montserrat" pitchFamily="2" charset="0"/>
                <a:ea typeface="Open Sans" panose="020B0606030504020204" pitchFamily="34" charset="0"/>
                <a:cs typeface="Poppins" panose="00000500000000000000" pitchFamily="2" charset="0"/>
              </a:rPr>
              <a:t> -Participating in Polls</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Your opinion is valuable to us!</a:t>
            </a:r>
          </a:p>
          <a:p>
            <a:r>
              <a:rPr lang="en-US" sz="1600">
                <a:latin typeface="Open Sans" panose="020B0606030504020204" pitchFamily="34" charset="0"/>
                <a:ea typeface="Open Sans" panose="020B0606030504020204" pitchFamily="34" charset="0"/>
                <a:cs typeface="Open Sans" panose="020B0606030504020204" pitchFamily="34" charset="0"/>
              </a:rPr>
              <a:t>Please take part in our polls to help us understand your views. </a:t>
            </a:r>
          </a:p>
        </p:txBody>
      </p:sp>
      <p:sp>
        <p:nvSpPr>
          <p:cNvPr id="16" name="Rectangle: Rounded Corners 15">
            <a:extLst>
              <a:ext uri="{FF2B5EF4-FFF2-40B4-BE49-F238E27FC236}">
                <a16:creationId xmlns:a16="http://schemas.microsoft.com/office/drawing/2014/main" id="{5F047A9B-2B84-96C9-DDBC-C6D4BD7F0A9A}"/>
              </a:ext>
            </a:extLst>
          </p:cNvPr>
          <p:cNvSpPr/>
          <p:nvPr/>
        </p:nvSpPr>
        <p:spPr>
          <a:xfrm>
            <a:off x="7329555" y="2662585"/>
            <a:ext cx="3717148" cy="434857"/>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10265690" y="5186877"/>
            <a:ext cx="1547228" cy="430360"/>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921324" y="4383815"/>
            <a:ext cx="5290926" cy="1077218"/>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Confirm Your Selection: </a:t>
            </a:r>
            <a:br>
              <a:rPr lang="en-US" sz="1600">
                <a:latin typeface="Open Sans" panose="020B0606030504020204" pitchFamily="34" charset="0"/>
                <a:ea typeface="Open Sans" panose="020B0606030504020204" pitchFamily="34" charset="0"/>
                <a:cs typeface="Open Sans" panose="020B0606030504020204" pitchFamily="34" charset="0"/>
              </a:rPr>
            </a:br>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After selecting your option, make sure to hit the 'Submit' button to record your response..</a:t>
            </a:r>
          </a:p>
        </p:txBody>
      </p:sp>
      <p:sp>
        <p:nvSpPr>
          <p:cNvPr id="20" name="TextBox 19">
            <a:extLst>
              <a:ext uri="{FF2B5EF4-FFF2-40B4-BE49-F238E27FC236}">
                <a16:creationId xmlns:a16="http://schemas.microsoft.com/office/drawing/2014/main" id="{05DD5894-1DA7-BA5A-D6C6-49D5B6F39B49}"/>
              </a:ext>
            </a:extLst>
          </p:cNvPr>
          <p:cNvSpPr txBox="1"/>
          <p:nvPr/>
        </p:nvSpPr>
        <p:spPr>
          <a:xfrm>
            <a:off x="902691" y="2279256"/>
            <a:ext cx="5290926" cy="1569660"/>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Submit Your Vote: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a:latin typeface="Open Sans" panose="020B0606030504020204" pitchFamily="34" charset="0"/>
                <a:ea typeface="Open Sans" panose="020B0606030504020204" pitchFamily="34" charset="0"/>
                <a:cs typeface="Open Sans" panose="020B0606030504020204" pitchFamily="34" charset="0"/>
              </a:rPr>
              <a:t>A new window will pop up with the poll question.</a:t>
            </a:r>
          </a:p>
          <a:p>
            <a:endParaRPr lang="en-US" sz="1600">
              <a:latin typeface="Open Sans" panose="020B0606030504020204" pitchFamily="34" charset="0"/>
              <a:ea typeface="Open Sans" panose="020B0606030504020204" pitchFamily="34" charset="0"/>
              <a:cs typeface="Open Sans" panose="020B0606030504020204" pitchFamily="34" charset="0"/>
            </a:endParaRPr>
          </a:p>
          <a:p>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Choose your answer from the provided options</a:t>
            </a:r>
          </a:p>
        </p:txBody>
      </p:sp>
      <p:sp>
        <p:nvSpPr>
          <p:cNvPr id="26" name="Oval 25">
            <a:extLst>
              <a:ext uri="{FF2B5EF4-FFF2-40B4-BE49-F238E27FC236}">
                <a16:creationId xmlns:a16="http://schemas.microsoft.com/office/drawing/2014/main" id="{53F64A9E-52CB-3BC6-4B0B-84C6587CF58C}"/>
              </a:ext>
            </a:extLst>
          </p:cNvPr>
          <p:cNvSpPr/>
          <p:nvPr/>
        </p:nvSpPr>
        <p:spPr>
          <a:xfrm>
            <a:off x="355600"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453217"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325416" y="4369742"/>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423033" y="4413276"/>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791200" y="4418867"/>
            <a:ext cx="0" cy="104216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5778500" y="2933700"/>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12ED417-B8DD-61B2-B90B-5B4A5FFB576A}"/>
              </a:ext>
            </a:extLst>
          </p:cNvPr>
          <p:cNvCxnSpPr>
            <a:cxnSpLocks/>
          </p:cNvCxnSpPr>
          <p:nvPr/>
        </p:nvCxnSpPr>
        <p:spPr>
          <a:xfrm>
            <a:off x="5778500" y="2508450"/>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27127A2-9A7C-6D85-2C07-8DB8F144369E}"/>
              </a:ext>
            </a:extLst>
          </p:cNvPr>
          <p:cNvCxnSpPr>
            <a:cxnSpLocks/>
          </p:cNvCxnSpPr>
          <p:nvPr/>
        </p:nvCxnSpPr>
        <p:spPr>
          <a:xfrm>
            <a:off x="5791200" y="5461033"/>
            <a:ext cx="4432300"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C6BA8A-1C28-2DFF-1000-DFAC936B9B6E}"/>
              </a:ext>
            </a:extLst>
          </p:cNvPr>
          <p:cNvCxnSpPr>
            <a:cxnSpLocks/>
          </p:cNvCxnSpPr>
          <p:nvPr/>
        </p:nvCxnSpPr>
        <p:spPr>
          <a:xfrm>
            <a:off x="5778500" y="3720838"/>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0E6643-2C45-7B18-C35D-E422C4E0D2AC}"/>
              </a:ext>
            </a:extLst>
          </p:cNvPr>
          <p:cNvCxnSpPr>
            <a:cxnSpLocks/>
          </p:cNvCxnSpPr>
          <p:nvPr/>
        </p:nvCxnSpPr>
        <p:spPr>
          <a:xfrm>
            <a:off x="5791200" y="3267777"/>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B985E98-1BA5-071A-E5E9-0B6A642C5E56}"/>
              </a:ext>
            </a:extLst>
          </p:cNvPr>
          <p:cNvSpPr/>
          <p:nvPr/>
        </p:nvSpPr>
        <p:spPr>
          <a:xfrm>
            <a:off x="593908" y="91802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4" name="Picture 63">
            <a:extLst>
              <a:ext uri="{FF2B5EF4-FFF2-40B4-BE49-F238E27FC236}">
                <a16:creationId xmlns:a16="http://schemas.microsoft.com/office/drawing/2014/main" id="{25BE2B39-9DE9-50A6-A8D7-DFA3C7A04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FB55E158-A314-98C2-BCF5-DEBE7DA48F68}"/>
              </a:ext>
            </a:extLst>
          </p:cNvPr>
          <p:cNvGrpSpPr/>
          <p:nvPr/>
        </p:nvGrpSpPr>
        <p:grpSpPr>
          <a:xfrm>
            <a:off x="9249649" y="226748"/>
            <a:ext cx="2639595" cy="338630"/>
            <a:chOff x="952499" y="752081"/>
            <a:chExt cx="3823714" cy="490539"/>
          </a:xfrm>
        </p:grpSpPr>
        <p:grpSp>
          <p:nvGrpSpPr>
            <p:cNvPr id="7" name="Group 6">
              <a:extLst>
                <a:ext uri="{FF2B5EF4-FFF2-40B4-BE49-F238E27FC236}">
                  <a16:creationId xmlns:a16="http://schemas.microsoft.com/office/drawing/2014/main" id="{73255463-9B45-516C-6B31-7EA224FEE88B}"/>
                </a:ext>
              </a:extLst>
            </p:cNvPr>
            <p:cNvGrpSpPr/>
            <p:nvPr/>
          </p:nvGrpSpPr>
          <p:grpSpPr>
            <a:xfrm>
              <a:off x="952499" y="752081"/>
              <a:ext cx="1558309" cy="490539"/>
              <a:chOff x="952500" y="651847"/>
              <a:chExt cx="1238251" cy="389788"/>
            </a:xfrm>
          </p:grpSpPr>
          <p:grpSp>
            <p:nvGrpSpPr>
              <p:cNvPr id="9" name="Group 8">
                <a:extLst>
                  <a:ext uri="{FF2B5EF4-FFF2-40B4-BE49-F238E27FC236}">
                    <a16:creationId xmlns:a16="http://schemas.microsoft.com/office/drawing/2014/main" id="{A1B6C629-300C-CFD9-1C87-81DEEDE860B0}"/>
                  </a:ext>
                </a:extLst>
              </p:cNvPr>
              <p:cNvGrpSpPr/>
              <p:nvPr/>
            </p:nvGrpSpPr>
            <p:grpSpPr>
              <a:xfrm>
                <a:off x="952500" y="688178"/>
                <a:ext cx="1086999" cy="353457"/>
                <a:chOff x="3657606" y="615952"/>
                <a:chExt cx="4881841" cy="1485898"/>
              </a:xfrm>
            </p:grpSpPr>
            <p:pic>
              <p:nvPicPr>
                <p:cNvPr id="11" name="Image 0" descr="preencoded.png">
                  <a:extLst>
                    <a:ext uri="{FF2B5EF4-FFF2-40B4-BE49-F238E27FC236}">
                      <a16:creationId xmlns:a16="http://schemas.microsoft.com/office/drawing/2014/main" id="{5B5E75F6-13FA-4B33-8D96-8FAE8A46A10E}"/>
                    </a:ext>
                  </a:extLst>
                </p:cNvPr>
                <p:cNvPicPr>
                  <a:picLocks noChangeAspect="1"/>
                </p:cNvPicPr>
                <p:nvPr/>
              </p:nvPicPr>
              <p:blipFill>
                <a:blip r:embed="rId4"/>
                <a:srcRect/>
                <a:stretch/>
              </p:blipFill>
              <p:spPr>
                <a:xfrm>
                  <a:off x="6102820" y="801622"/>
                  <a:ext cx="584329" cy="752511"/>
                </a:xfrm>
                <a:prstGeom prst="rect">
                  <a:avLst/>
                </a:prstGeom>
              </p:spPr>
            </p:pic>
            <p:pic>
              <p:nvPicPr>
                <p:cNvPr id="15" name="Image 1" descr="preencoded.png">
                  <a:extLst>
                    <a:ext uri="{FF2B5EF4-FFF2-40B4-BE49-F238E27FC236}">
                      <a16:creationId xmlns:a16="http://schemas.microsoft.com/office/drawing/2014/main" id="{DA6D9A95-5D6A-5782-9BE9-6BA692B6C49A}"/>
                    </a:ext>
                  </a:extLst>
                </p:cNvPr>
                <p:cNvPicPr>
                  <a:picLocks noChangeAspect="1"/>
                </p:cNvPicPr>
                <p:nvPr/>
              </p:nvPicPr>
              <p:blipFill>
                <a:blip r:embed="rId5"/>
                <a:srcRect/>
                <a:stretch/>
              </p:blipFill>
              <p:spPr>
                <a:xfrm>
                  <a:off x="5967665" y="708661"/>
                  <a:ext cx="358031" cy="865327"/>
                </a:xfrm>
                <a:prstGeom prst="rect">
                  <a:avLst/>
                </a:prstGeom>
              </p:spPr>
            </p:pic>
            <p:pic>
              <p:nvPicPr>
                <p:cNvPr id="21" name="Image 2" descr="preencoded.png">
                  <a:extLst>
                    <a:ext uri="{FF2B5EF4-FFF2-40B4-BE49-F238E27FC236}">
                      <a16:creationId xmlns:a16="http://schemas.microsoft.com/office/drawing/2014/main" id="{6FEC654E-C612-9625-09B1-74FF5C2F078E}"/>
                    </a:ext>
                  </a:extLst>
                </p:cNvPr>
                <p:cNvPicPr>
                  <a:picLocks noChangeAspect="1"/>
                </p:cNvPicPr>
                <p:nvPr/>
              </p:nvPicPr>
              <p:blipFill>
                <a:blip r:embed="rId6"/>
                <a:srcRect/>
                <a:stretch/>
              </p:blipFill>
              <p:spPr>
                <a:xfrm>
                  <a:off x="6312548" y="778722"/>
                  <a:ext cx="482873" cy="912327"/>
                </a:xfrm>
                <a:prstGeom prst="rect">
                  <a:avLst/>
                </a:prstGeom>
              </p:spPr>
            </p:pic>
            <p:pic>
              <p:nvPicPr>
                <p:cNvPr id="22" name="Image 3" descr="preencoded.png">
                  <a:extLst>
                    <a:ext uri="{FF2B5EF4-FFF2-40B4-BE49-F238E27FC236}">
                      <a16:creationId xmlns:a16="http://schemas.microsoft.com/office/drawing/2014/main" id="{4201FB47-53B6-2817-613B-7C05576460AC}"/>
                    </a:ext>
                  </a:extLst>
                </p:cNvPr>
                <p:cNvPicPr>
                  <a:picLocks noChangeAspect="1"/>
                </p:cNvPicPr>
                <p:nvPr/>
              </p:nvPicPr>
              <p:blipFill>
                <a:blip r:embed="rId7"/>
                <a:srcRect/>
                <a:stretch/>
              </p:blipFill>
              <p:spPr>
                <a:xfrm>
                  <a:off x="3712136" y="822412"/>
                  <a:ext cx="655161" cy="906541"/>
                </a:xfrm>
                <a:prstGeom prst="rect">
                  <a:avLst/>
                </a:prstGeom>
              </p:spPr>
            </p:pic>
            <p:pic>
              <p:nvPicPr>
                <p:cNvPr id="23" name="Image 4" descr="preencoded.png">
                  <a:extLst>
                    <a:ext uri="{FF2B5EF4-FFF2-40B4-BE49-F238E27FC236}">
                      <a16:creationId xmlns:a16="http://schemas.microsoft.com/office/drawing/2014/main" id="{F3A90086-33AD-7989-96F6-F1EFE262808E}"/>
                    </a:ext>
                  </a:extLst>
                </p:cNvPr>
                <p:cNvPicPr>
                  <a:picLocks noChangeAspect="1"/>
                </p:cNvPicPr>
                <p:nvPr/>
              </p:nvPicPr>
              <p:blipFill>
                <a:blip r:embed="rId8"/>
                <a:srcRect/>
                <a:stretch/>
              </p:blipFill>
              <p:spPr>
                <a:xfrm>
                  <a:off x="4442574" y="829170"/>
                  <a:ext cx="764517" cy="888799"/>
                </a:xfrm>
                <a:prstGeom prst="rect">
                  <a:avLst/>
                </a:prstGeom>
              </p:spPr>
            </p:pic>
            <p:pic>
              <p:nvPicPr>
                <p:cNvPr id="24" name="Image 5" descr="preencoded.png">
                  <a:extLst>
                    <a:ext uri="{FF2B5EF4-FFF2-40B4-BE49-F238E27FC236}">
                      <a16:creationId xmlns:a16="http://schemas.microsoft.com/office/drawing/2014/main" id="{75DFF537-396B-9FCC-147C-434C1CD709D8}"/>
                    </a:ext>
                  </a:extLst>
                </p:cNvPr>
                <p:cNvPicPr>
                  <a:picLocks noChangeAspect="1"/>
                </p:cNvPicPr>
                <p:nvPr/>
              </p:nvPicPr>
              <p:blipFill>
                <a:blip r:embed="rId9"/>
                <a:srcRect/>
                <a:stretch/>
              </p:blipFill>
              <p:spPr>
                <a:xfrm>
                  <a:off x="5259875" y="838330"/>
                  <a:ext cx="657348" cy="870689"/>
                </a:xfrm>
                <a:prstGeom prst="rect">
                  <a:avLst/>
                </a:prstGeom>
              </p:spPr>
            </p:pic>
            <p:pic>
              <p:nvPicPr>
                <p:cNvPr id="30" name="Image 6" descr="preencoded.png">
                  <a:extLst>
                    <a:ext uri="{FF2B5EF4-FFF2-40B4-BE49-F238E27FC236}">
                      <a16:creationId xmlns:a16="http://schemas.microsoft.com/office/drawing/2014/main" id="{6AE0FB47-3BEE-EC55-960F-E4C053451B91}"/>
                    </a:ext>
                  </a:extLst>
                </p:cNvPr>
                <p:cNvPicPr>
                  <a:picLocks noChangeAspect="1"/>
                </p:cNvPicPr>
                <p:nvPr/>
              </p:nvPicPr>
              <p:blipFill>
                <a:blip r:embed="rId10"/>
                <a:srcRect/>
                <a:stretch/>
              </p:blipFill>
              <p:spPr>
                <a:xfrm>
                  <a:off x="6668198" y="849598"/>
                  <a:ext cx="599653" cy="848549"/>
                </a:xfrm>
                <a:prstGeom prst="rect">
                  <a:avLst/>
                </a:prstGeom>
              </p:spPr>
            </p:pic>
            <p:pic>
              <p:nvPicPr>
                <p:cNvPr id="31" name="Image 7" descr="preencoded.png">
                  <a:extLst>
                    <a:ext uri="{FF2B5EF4-FFF2-40B4-BE49-F238E27FC236}">
                      <a16:creationId xmlns:a16="http://schemas.microsoft.com/office/drawing/2014/main" id="{FD2BC77D-EB61-6681-A411-96715B631B98}"/>
                    </a:ext>
                  </a:extLst>
                </p:cNvPr>
                <p:cNvPicPr>
                  <a:picLocks noChangeAspect="1"/>
                </p:cNvPicPr>
                <p:nvPr/>
              </p:nvPicPr>
              <p:blipFill>
                <a:blip r:embed="rId11"/>
                <a:srcRect/>
                <a:stretch/>
              </p:blipFill>
              <p:spPr>
                <a:xfrm>
                  <a:off x="7328396" y="615952"/>
                  <a:ext cx="419893" cy="1058977"/>
                </a:xfrm>
                <a:prstGeom prst="rect">
                  <a:avLst/>
                </a:prstGeom>
              </p:spPr>
            </p:pic>
            <p:pic>
              <p:nvPicPr>
                <p:cNvPr id="32" name="Image 8" descr="preencoded.png">
                  <a:extLst>
                    <a:ext uri="{FF2B5EF4-FFF2-40B4-BE49-F238E27FC236}">
                      <a16:creationId xmlns:a16="http://schemas.microsoft.com/office/drawing/2014/main" id="{EE1EA8A2-8B41-0C02-1395-27F261BC7F91}"/>
                    </a:ext>
                  </a:extLst>
                </p:cNvPr>
                <p:cNvPicPr>
                  <a:picLocks noChangeAspect="1"/>
                </p:cNvPicPr>
                <p:nvPr/>
              </p:nvPicPr>
              <p:blipFill>
                <a:blip r:embed="rId12"/>
                <a:srcRect/>
                <a:stretch/>
              </p:blipFill>
              <p:spPr>
                <a:xfrm>
                  <a:off x="7781543" y="859279"/>
                  <a:ext cx="757904" cy="838688"/>
                </a:xfrm>
                <a:prstGeom prst="rect">
                  <a:avLst/>
                </a:prstGeom>
              </p:spPr>
            </p:pic>
            <p:pic>
              <p:nvPicPr>
                <p:cNvPr id="33" name="Image 9" descr="preencoded.png">
                  <a:extLst>
                    <a:ext uri="{FF2B5EF4-FFF2-40B4-BE49-F238E27FC236}">
                      <a16:creationId xmlns:a16="http://schemas.microsoft.com/office/drawing/2014/main" id="{23DBCFB6-3243-2F8B-F20D-4E72424D6D7A}"/>
                    </a:ext>
                  </a:extLst>
                </p:cNvPr>
                <p:cNvPicPr>
                  <a:picLocks noChangeAspect="1"/>
                </p:cNvPicPr>
                <p:nvPr/>
              </p:nvPicPr>
              <p:blipFill>
                <a:blip r:embed="rId13"/>
                <a:srcRect/>
                <a:stretch/>
              </p:blipFill>
              <p:spPr>
                <a:xfrm>
                  <a:off x="4946781" y="1905375"/>
                  <a:ext cx="1113071" cy="196404"/>
                </a:xfrm>
                <a:prstGeom prst="rect">
                  <a:avLst/>
                </a:prstGeom>
              </p:spPr>
            </p:pic>
            <p:pic>
              <p:nvPicPr>
                <p:cNvPr id="35" name="Image 10" descr="preencoded.png">
                  <a:extLst>
                    <a:ext uri="{FF2B5EF4-FFF2-40B4-BE49-F238E27FC236}">
                      <a16:creationId xmlns:a16="http://schemas.microsoft.com/office/drawing/2014/main" id="{E557ACDD-4D2A-59C0-0817-FC9270526467}"/>
                    </a:ext>
                  </a:extLst>
                </p:cNvPr>
                <p:cNvPicPr>
                  <a:picLocks noChangeAspect="1"/>
                </p:cNvPicPr>
                <p:nvPr/>
              </p:nvPicPr>
              <p:blipFill>
                <a:blip r:embed="rId14"/>
                <a:srcRect/>
                <a:stretch/>
              </p:blipFill>
              <p:spPr>
                <a:xfrm>
                  <a:off x="6174059" y="1905375"/>
                  <a:ext cx="798967" cy="196475"/>
                </a:xfrm>
                <a:prstGeom prst="rect">
                  <a:avLst/>
                </a:prstGeom>
              </p:spPr>
            </p:pic>
            <p:pic>
              <p:nvPicPr>
                <p:cNvPr id="36" name="Image 11" descr="preencoded.png">
                  <a:extLst>
                    <a:ext uri="{FF2B5EF4-FFF2-40B4-BE49-F238E27FC236}">
                      <a16:creationId xmlns:a16="http://schemas.microsoft.com/office/drawing/2014/main" id="{5F9A686E-0CEF-B719-5AE1-54D36267ACFE}"/>
                    </a:ext>
                  </a:extLst>
                </p:cNvPr>
                <p:cNvPicPr>
                  <a:picLocks noChangeAspect="1"/>
                </p:cNvPicPr>
                <p:nvPr/>
              </p:nvPicPr>
              <p:blipFill>
                <a:blip r:embed="rId15"/>
                <a:srcRect/>
                <a:stretch/>
              </p:blipFill>
              <p:spPr>
                <a:xfrm>
                  <a:off x="7083435" y="1905375"/>
                  <a:ext cx="1379643" cy="196471"/>
                </a:xfrm>
                <a:prstGeom prst="rect">
                  <a:avLst/>
                </a:prstGeom>
              </p:spPr>
            </p:pic>
            <p:pic>
              <p:nvPicPr>
                <p:cNvPr id="37" name="Image 12" descr="preencoded.png">
                  <a:extLst>
                    <a:ext uri="{FF2B5EF4-FFF2-40B4-BE49-F238E27FC236}">
                      <a16:creationId xmlns:a16="http://schemas.microsoft.com/office/drawing/2014/main" id="{9B62F547-53D4-6042-5124-68708DA0A13A}"/>
                    </a:ext>
                  </a:extLst>
                </p:cNvPr>
                <p:cNvPicPr>
                  <a:picLocks noChangeAspect="1"/>
                </p:cNvPicPr>
                <p:nvPr/>
              </p:nvPicPr>
              <p:blipFill>
                <a:blip r:embed="rId16"/>
                <a:srcRect/>
                <a:stretch/>
              </p:blipFill>
              <p:spPr>
                <a:xfrm>
                  <a:off x="4056246" y="1905375"/>
                  <a:ext cx="808679" cy="196468"/>
                </a:xfrm>
                <a:prstGeom prst="rect">
                  <a:avLst/>
                </a:prstGeom>
              </p:spPr>
            </p:pic>
            <p:pic>
              <p:nvPicPr>
                <p:cNvPr id="38" name="Image 13" descr="preencoded.png">
                  <a:extLst>
                    <a:ext uri="{FF2B5EF4-FFF2-40B4-BE49-F238E27FC236}">
                      <a16:creationId xmlns:a16="http://schemas.microsoft.com/office/drawing/2014/main" id="{D3A044D6-C857-BF1A-F78E-EBF5ACC4D214}"/>
                    </a:ext>
                  </a:extLst>
                </p:cNvPr>
                <p:cNvPicPr>
                  <a:picLocks noChangeAspect="1"/>
                </p:cNvPicPr>
                <p:nvPr/>
              </p:nvPicPr>
              <p:blipFill>
                <a:blip r:embed="rId17"/>
                <a:srcRect/>
                <a:stretch/>
              </p:blipFill>
              <p:spPr>
                <a:xfrm>
                  <a:off x="3657606" y="2060460"/>
                  <a:ext cx="289983" cy="38240"/>
                </a:xfrm>
                <a:prstGeom prst="rect">
                  <a:avLst/>
                </a:prstGeom>
              </p:spPr>
            </p:pic>
            <p:pic>
              <p:nvPicPr>
                <p:cNvPr id="39" name="Image 14" descr="preencoded.png">
                  <a:extLst>
                    <a:ext uri="{FF2B5EF4-FFF2-40B4-BE49-F238E27FC236}">
                      <a16:creationId xmlns:a16="http://schemas.microsoft.com/office/drawing/2014/main" id="{61AE61AA-523A-A1DD-CD38-9F651D2FC883}"/>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10" name="Straight Connector 9">
                <a:extLst>
                  <a:ext uri="{FF2B5EF4-FFF2-40B4-BE49-F238E27FC236}">
                    <a16:creationId xmlns:a16="http://schemas.microsoft.com/office/drawing/2014/main" id="{7CBB081C-6349-A97F-7E43-67FD9CFE02F0}"/>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8" name="Picture 7">
              <a:extLst>
                <a:ext uri="{FF2B5EF4-FFF2-40B4-BE49-F238E27FC236}">
                  <a16:creationId xmlns:a16="http://schemas.microsoft.com/office/drawing/2014/main" id="{7FC2D384-4FA9-580C-A80C-B28933A8539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168410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Rectangle 65" descr="preencoded.png">
            <a:extLst>
              <a:ext uri="{FF2B5EF4-FFF2-40B4-BE49-F238E27FC236}">
                <a16:creationId xmlns:a16="http://schemas.microsoft.com/office/drawing/2014/main" id="{6E3B394F-8CD8-1AFF-1E80-3E278B5FB2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9109" y="5796513"/>
            <a:ext cx="4119398" cy="711696"/>
          </a:xfrm>
          <a:prstGeom prst="rect">
            <a:avLst/>
          </a:prstGeom>
        </p:spPr>
      </p:pic>
      <p:pic>
        <p:nvPicPr>
          <p:cNvPr id="6" name="Vector 82" descr="preencoded.png">
            <a:extLst>
              <a:ext uri="{FF2B5EF4-FFF2-40B4-BE49-F238E27FC236}">
                <a16:creationId xmlns:a16="http://schemas.microsoft.com/office/drawing/2014/main" id="{ABDF4A4F-35CF-D9E6-617C-12D5190CFBF4}"/>
              </a:ext>
            </a:extLst>
          </p:cNvPr>
          <p:cNvPicPr>
            <a:picLocks noChangeAspect="1"/>
          </p:cNvPicPr>
          <p:nvPr/>
        </p:nvPicPr>
        <p:blipFill>
          <a:blip r:embed="rId4"/>
          <a:srcRect/>
          <a:stretch/>
        </p:blipFill>
        <p:spPr>
          <a:xfrm>
            <a:off x="390525" y="637965"/>
            <a:ext cx="1838325" cy="38100"/>
          </a:xfrm>
          <a:prstGeom prst="rect">
            <a:avLst/>
          </a:prstGeom>
        </p:spPr>
      </p:pic>
      <p:sp>
        <p:nvSpPr>
          <p:cNvPr id="7" name="About Acuvate">
            <a:extLst>
              <a:ext uri="{FF2B5EF4-FFF2-40B4-BE49-F238E27FC236}">
                <a16:creationId xmlns:a16="http://schemas.microsoft.com/office/drawing/2014/main" id="{B251254B-8B45-B49B-D50E-2953CA2EC1E7}"/>
              </a:ext>
            </a:extLst>
          </p:cNvPr>
          <p:cNvSpPr/>
          <p:nvPr/>
        </p:nvSpPr>
        <p:spPr>
          <a:xfrm>
            <a:off x="390525" y="284653"/>
            <a:ext cx="1885950" cy="266700"/>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lang="en-US" b="1">
                <a:solidFill>
                  <a:srgbClr val="182C61"/>
                </a:solidFill>
                <a:latin typeface="Montserrat" panose="00000500000000000000"/>
              </a:rPr>
              <a:t>About </a:t>
            </a:r>
            <a:r>
              <a:rPr lang="en-US" b="1" err="1">
                <a:solidFill>
                  <a:srgbClr val="182C61"/>
                </a:solidFill>
                <a:latin typeface="Montserrat" panose="00000500000000000000"/>
              </a:rPr>
              <a:t>Acuvate</a:t>
            </a:r>
            <a:endParaRPr lang="en-US" b="1">
              <a:solidFill>
                <a:srgbClr val="182C61"/>
              </a:solidFill>
              <a:latin typeface="Montserrat" panose="00000500000000000000"/>
            </a:endParaRPr>
          </a:p>
        </p:txBody>
      </p:sp>
      <p:sp>
        <p:nvSpPr>
          <p:cNvPr id="9" name="Acuvate is a global player in next-generation digital solutions  services that modernize automate and transform enterprise applications With over 18 years of experience we have been enabling our clients globally to steer their digital transformation strat">
            <a:extLst>
              <a:ext uri="{FF2B5EF4-FFF2-40B4-BE49-F238E27FC236}">
                <a16:creationId xmlns:a16="http://schemas.microsoft.com/office/drawing/2014/main" id="{C778420D-574C-FD69-3BA5-BD7702E97D25}"/>
              </a:ext>
            </a:extLst>
          </p:cNvPr>
          <p:cNvSpPr/>
          <p:nvPr/>
        </p:nvSpPr>
        <p:spPr>
          <a:xfrm>
            <a:off x="419109" y="971779"/>
            <a:ext cx="4179864" cy="89372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is a global player in next-generation digital solutions &amp; services that modernize, automate and transform enterprise applications. With over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19+ years</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of experience, we have been enabling our clients globally to steer their digital transformation strategy using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Data &amp; Cloud.</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Rectangle 67" descr="preencoded.png">
            <a:extLst>
              <a:ext uri="{FF2B5EF4-FFF2-40B4-BE49-F238E27FC236}">
                <a16:creationId xmlns:a16="http://schemas.microsoft.com/office/drawing/2014/main" id="{058F5815-E23A-F878-BF70-41FB53FEB6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54902" y="2521900"/>
            <a:ext cx="6948333" cy="361950"/>
          </a:xfrm>
          <a:prstGeom prst="rect">
            <a:avLst/>
          </a:prstGeom>
        </p:spPr>
      </p:pic>
      <p:pic>
        <p:nvPicPr>
          <p:cNvPr id="14" name="image 198" descr="preencoded.png">
            <a:extLst>
              <a:ext uri="{FF2B5EF4-FFF2-40B4-BE49-F238E27FC236}">
                <a16:creationId xmlns:a16="http://schemas.microsoft.com/office/drawing/2014/main" id="{B7D40CE4-C331-87EB-3E6B-6066DD3C8C89}"/>
              </a:ext>
            </a:extLst>
          </p:cNvPr>
          <p:cNvPicPr>
            <a:picLocks noChangeAspect="1"/>
          </p:cNvPicPr>
          <p:nvPr/>
        </p:nvPicPr>
        <p:blipFill>
          <a:blip r:embed="rId6"/>
          <a:srcRect/>
          <a:stretch/>
        </p:blipFill>
        <p:spPr>
          <a:xfrm>
            <a:off x="9474565" y="2994981"/>
            <a:ext cx="655504" cy="410913"/>
          </a:xfrm>
          <a:prstGeom prst="rect">
            <a:avLst/>
          </a:prstGeom>
        </p:spPr>
      </p:pic>
      <p:pic>
        <p:nvPicPr>
          <p:cNvPr id="15" name="image 199" descr="preencoded.png">
            <a:extLst>
              <a:ext uri="{FF2B5EF4-FFF2-40B4-BE49-F238E27FC236}">
                <a16:creationId xmlns:a16="http://schemas.microsoft.com/office/drawing/2014/main" id="{1649307D-3507-B96C-E07D-0E13FA0D90BE}"/>
              </a:ext>
            </a:extLst>
          </p:cNvPr>
          <p:cNvPicPr>
            <a:picLocks noChangeAspect="1"/>
          </p:cNvPicPr>
          <p:nvPr/>
        </p:nvPicPr>
        <p:blipFill>
          <a:blip r:embed="rId7"/>
          <a:srcRect/>
          <a:stretch/>
        </p:blipFill>
        <p:spPr>
          <a:xfrm>
            <a:off x="10299678" y="3111632"/>
            <a:ext cx="859524" cy="202241"/>
          </a:xfrm>
          <a:prstGeom prst="rect">
            <a:avLst/>
          </a:prstGeom>
        </p:spPr>
      </p:pic>
      <p:pic>
        <p:nvPicPr>
          <p:cNvPr id="16" name="adidas-seeklogo 1" descr="preencoded.png">
            <a:extLst>
              <a:ext uri="{FF2B5EF4-FFF2-40B4-BE49-F238E27FC236}">
                <a16:creationId xmlns:a16="http://schemas.microsoft.com/office/drawing/2014/main" id="{9C3C536B-7F9D-C4AD-07AD-DE184F0AF10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08104" y="3024092"/>
            <a:ext cx="506063" cy="354244"/>
          </a:xfrm>
          <a:prstGeom prst="rect">
            <a:avLst/>
          </a:prstGeom>
        </p:spPr>
      </p:pic>
      <p:pic>
        <p:nvPicPr>
          <p:cNvPr id="17" name="Group" descr="preencoded.png">
            <a:extLst>
              <a:ext uri="{FF2B5EF4-FFF2-40B4-BE49-F238E27FC236}">
                <a16:creationId xmlns:a16="http://schemas.microsoft.com/office/drawing/2014/main" id="{A6632199-27E9-C954-B2F0-628838F6BF4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45748" y="3049082"/>
            <a:ext cx="323850" cy="323850"/>
          </a:xfrm>
          <a:prstGeom prst="rect">
            <a:avLst/>
          </a:prstGeom>
        </p:spPr>
      </p:pic>
      <p:pic>
        <p:nvPicPr>
          <p:cNvPr id="18" name="dell-2-logo-svg-vector 1" descr="preencoded.png">
            <a:extLst>
              <a:ext uri="{FF2B5EF4-FFF2-40B4-BE49-F238E27FC236}">
                <a16:creationId xmlns:a16="http://schemas.microsoft.com/office/drawing/2014/main" id="{03884324-B710-BE8F-AB19-B789ABA6DB6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324326" y="3035256"/>
            <a:ext cx="342900" cy="342900"/>
          </a:xfrm>
          <a:prstGeom prst="rect">
            <a:avLst/>
          </a:prstGeom>
        </p:spPr>
      </p:pic>
      <p:pic>
        <p:nvPicPr>
          <p:cNvPr id="19" name="Picture 2" descr="Regal Rexnord® | About Regal Rexnord">
            <a:extLst>
              <a:ext uri="{FF2B5EF4-FFF2-40B4-BE49-F238E27FC236}">
                <a16:creationId xmlns:a16="http://schemas.microsoft.com/office/drawing/2014/main" id="{6940C5E6-05CD-A5A8-4F18-DCC84C0084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71797" y="3071712"/>
            <a:ext cx="613632" cy="29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78D9BCD4-6C09-FEBD-31DE-E70D046CA4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63837" y="3066021"/>
            <a:ext cx="672986" cy="2730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81" descr="preencoded.png">
            <a:extLst>
              <a:ext uri="{FF2B5EF4-FFF2-40B4-BE49-F238E27FC236}">
                <a16:creationId xmlns:a16="http://schemas.microsoft.com/office/drawing/2014/main" id="{5BC22D1A-B7F6-F5F4-B070-CD3766C5B541}"/>
              </a:ext>
            </a:extLst>
          </p:cNvPr>
          <p:cNvPicPr>
            <a:picLocks noChangeAspect="1"/>
          </p:cNvPicPr>
          <p:nvPr/>
        </p:nvPicPr>
        <p:blipFill>
          <a:blip r:embed="rId13"/>
          <a:srcRect/>
          <a:stretch/>
        </p:blipFill>
        <p:spPr>
          <a:xfrm>
            <a:off x="6724607" y="3827246"/>
            <a:ext cx="1261948" cy="170533"/>
          </a:xfrm>
          <a:prstGeom prst="rect">
            <a:avLst/>
          </a:prstGeom>
        </p:spPr>
      </p:pic>
      <p:pic>
        <p:nvPicPr>
          <p:cNvPr id="22" name="image 185" descr="preencoded.png">
            <a:extLst>
              <a:ext uri="{FF2B5EF4-FFF2-40B4-BE49-F238E27FC236}">
                <a16:creationId xmlns:a16="http://schemas.microsoft.com/office/drawing/2014/main" id="{36161A2C-199D-3CC0-FF4C-BA691939F7FD}"/>
              </a:ext>
            </a:extLst>
          </p:cNvPr>
          <p:cNvPicPr>
            <a:picLocks noChangeAspect="1"/>
          </p:cNvPicPr>
          <p:nvPr/>
        </p:nvPicPr>
        <p:blipFill>
          <a:blip r:embed="rId14"/>
          <a:srcRect/>
          <a:stretch/>
        </p:blipFill>
        <p:spPr>
          <a:xfrm>
            <a:off x="8154187" y="3672877"/>
            <a:ext cx="807100" cy="191085"/>
          </a:xfrm>
          <a:prstGeom prst="rect">
            <a:avLst/>
          </a:prstGeom>
        </p:spPr>
      </p:pic>
      <p:pic>
        <p:nvPicPr>
          <p:cNvPr id="23" name="Mars-Logo 2" descr="preencoded.png">
            <a:extLst>
              <a:ext uri="{FF2B5EF4-FFF2-40B4-BE49-F238E27FC236}">
                <a16:creationId xmlns:a16="http://schemas.microsoft.com/office/drawing/2014/main" id="{E486D78C-7728-B699-9D8E-9238C51A474C}"/>
              </a:ext>
            </a:extLst>
          </p:cNvPr>
          <p:cNvPicPr>
            <a:picLocks noChangeAspect="1"/>
          </p:cNvPicPr>
          <p:nvPr/>
        </p:nvPicPr>
        <p:blipFill>
          <a:blip r:embed="rId15"/>
          <a:srcRect/>
          <a:stretch/>
        </p:blipFill>
        <p:spPr>
          <a:xfrm>
            <a:off x="9861528" y="3643750"/>
            <a:ext cx="438150" cy="247650"/>
          </a:xfrm>
          <a:prstGeom prst="rect">
            <a:avLst/>
          </a:prstGeom>
        </p:spPr>
      </p:pic>
      <p:pic>
        <p:nvPicPr>
          <p:cNvPr id="24" name="Unilever 2" descr="preencoded.png">
            <a:extLst>
              <a:ext uri="{FF2B5EF4-FFF2-40B4-BE49-F238E27FC236}">
                <a16:creationId xmlns:a16="http://schemas.microsoft.com/office/drawing/2014/main" id="{6B8A210D-CB01-D63C-48B0-804819879D5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285740" y="3615054"/>
            <a:ext cx="323851" cy="350839"/>
          </a:xfrm>
          <a:prstGeom prst="rect">
            <a:avLst/>
          </a:prstGeom>
        </p:spPr>
      </p:pic>
      <p:pic>
        <p:nvPicPr>
          <p:cNvPr id="25" name="2560px-Diageo_Logo.svg 1" descr="preencoded.png">
            <a:extLst>
              <a:ext uri="{FF2B5EF4-FFF2-40B4-BE49-F238E27FC236}">
                <a16:creationId xmlns:a16="http://schemas.microsoft.com/office/drawing/2014/main" id="{48623E81-00C8-2644-EC40-1F41B13D3D83}"/>
              </a:ext>
            </a:extLst>
          </p:cNvPr>
          <p:cNvPicPr>
            <a:picLocks noChangeAspect="1"/>
          </p:cNvPicPr>
          <p:nvPr/>
        </p:nvPicPr>
        <p:blipFill>
          <a:blip r:embed="rId17"/>
          <a:srcRect/>
          <a:stretch/>
        </p:blipFill>
        <p:spPr>
          <a:xfrm>
            <a:off x="9065803" y="3682095"/>
            <a:ext cx="697955" cy="189445"/>
          </a:xfrm>
          <a:prstGeom prst="rect">
            <a:avLst/>
          </a:prstGeom>
        </p:spPr>
      </p:pic>
      <p:pic>
        <p:nvPicPr>
          <p:cNvPr id="26" name="Vector" descr="preencoded.png">
            <a:extLst>
              <a:ext uri="{FF2B5EF4-FFF2-40B4-BE49-F238E27FC236}">
                <a16:creationId xmlns:a16="http://schemas.microsoft.com/office/drawing/2014/main" id="{0DC6E6E0-940A-A82C-2132-46A832583F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741325" y="3608666"/>
            <a:ext cx="892466" cy="123953"/>
          </a:xfrm>
          <a:prstGeom prst="rect">
            <a:avLst/>
          </a:prstGeom>
        </p:spPr>
      </p:pic>
      <p:pic>
        <p:nvPicPr>
          <p:cNvPr id="27" name="image 194" descr="preencoded.png">
            <a:extLst>
              <a:ext uri="{FF2B5EF4-FFF2-40B4-BE49-F238E27FC236}">
                <a16:creationId xmlns:a16="http://schemas.microsoft.com/office/drawing/2014/main" id="{C9466A4D-42EE-E9D3-ED87-B342D2782268}"/>
              </a:ext>
            </a:extLst>
          </p:cNvPr>
          <p:cNvPicPr>
            <a:picLocks noChangeAspect="1"/>
          </p:cNvPicPr>
          <p:nvPr/>
        </p:nvPicPr>
        <p:blipFill>
          <a:blip r:embed="rId19"/>
          <a:srcRect/>
          <a:stretch/>
        </p:blipFill>
        <p:spPr>
          <a:xfrm>
            <a:off x="10969599" y="4295387"/>
            <a:ext cx="676275" cy="209550"/>
          </a:xfrm>
          <a:prstGeom prst="rect">
            <a:avLst/>
          </a:prstGeom>
        </p:spPr>
      </p:pic>
      <p:pic>
        <p:nvPicPr>
          <p:cNvPr id="28" name="image 197" descr="preencoded.png">
            <a:extLst>
              <a:ext uri="{FF2B5EF4-FFF2-40B4-BE49-F238E27FC236}">
                <a16:creationId xmlns:a16="http://schemas.microsoft.com/office/drawing/2014/main" id="{43006A82-7EA1-F668-6277-D4802ABBC649}"/>
              </a:ext>
            </a:extLst>
          </p:cNvPr>
          <p:cNvPicPr>
            <a:picLocks noChangeAspect="1"/>
          </p:cNvPicPr>
          <p:nvPr/>
        </p:nvPicPr>
        <p:blipFill>
          <a:blip r:embed="rId20"/>
          <a:srcRect/>
          <a:stretch/>
        </p:blipFill>
        <p:spPr>
          <a:xfrm>
            <a:off x="10214316" y="4087448"/>
            <a:ext cx="740467" cy="415879"/>
          </a:xfrm>
          <a:prstGeom prst="rect">
            <a:avLst/>
          </a:prstGeom>
        </p:spPr>
      </p:pic>
      <p:pic>
        <p:nvPicPr>
          <p:cNvPr id="29" name="88aaafcd8b43ac27_org 2" descr="preencoded.png">
            <a:extLst>
              <a:ext uri="{FF2B5EF4-FFF2-40B4-BE49-F238E27FC236}">
                <a16:creationId xmlns:a16="http://schemas.microsoft.com/office/drawing/2014/main" id="{CA1B8DA1-E554-B977-90AE-F334426825BE}"/>
              </a:ext>
            </a:extLst>
          </p:cNvPr>
          <p:cNvPicPr>
            <a:picLocks noChangeAspect="1"/>
          </p:cNvPicPr>
          <p:nvPr/>
        </p:nvPicPr>
        <p:blipFill>
          <a:blip r:embed="rId21"/>
          <a:srcRect/>
          <a:stretch/>
        </p:blipFill>
        <p:spPr>
          <a:xfrm>
            <a:off x="8417572" y="4139292"/>
            <a:ext cx="808364" cy="455780"/>
          </a:xfrm>
          <a:prstGeom prst="rect">
            <a:avLst/>
          </a:prstGeom>
        </p:spPr>
      </p:pic>
      <p:pic>
        <p:nvPicPr>
          <p:cNvPr id="30" name="Shell_logo.svg 2" descr="preencoded.png">
            <a:extLst>
              <a:ext uri="{FF2B5EF4-FFF2-40B4-BE49-F238E27FC236}">
                <a16:creationId xmlns:a16="http://schemas.microsoft.com/office/drawing/2014/main" id="{DF32DD75-8F97-AC57-6130-41C8AD1FA6CA}"/>
              </a:ext>
            </a:extLst>
          </p:cNvPr>
          <p:cNvPicPr>
            <a:picLocks noChangeAspect="1"/>
          </p:cNvPicPr>
          <p:nvPr/>
        </p:nvPicPr>
        <p:blipFill>
          <a:blip r:embed="rId22"/>
          <a:srcRect/>
          <a:stretch/>
        </p:blipFill>
        <p:spPr>
          <a:xfrm>
            <a:off x="6346087" y="4226275"/>
            <a:ext cx="338857" cy="312105"/>
          </a:xfrm>
          <a:prstGeom prst="rect">
            <a:avLst/>
          </a:prstGeom>
        </p:spPr>
      </p:pic>
      <p:pic>
        <p:nvPicPr>
          <p:cNvPr id="31" name="ENI-logo-01 2" descr="preencoded.png">
            <a:extLst>
              <a:ext uri="{FF2B5EF4-FFF2-40B4-BE49-F238E27FC236}">
                <a16:creationId xmlns:a16="http://schemas.microsoft.com/office/drawing/2014/main" id="{7684459B-2159-EADE-F993-A3C75CFDBCAD}"/>
              </a:ext>
            </a:extLst>
          </p:cNvPr>
          <p:cNvPicPr>
            <a:picLocks noChangeAspect="1"/>
          </p:cNvPicPr>
          <p:nvPr/>
        </p:nvPicPr>
        <p:blipFill>
          <a:blip r:embed="rId23"/>
          <a:srcRect/>
          <a:stretch/>
        </p:blipFill>
        <p:spPr>
          <a:xfrm>
            <a:off x="6833380" y="4136236"/>
            <a:ext cx="795357" cy="383966"/>
          </a:xfrm>
          <a:prstGeom prst="rect">
            <a:avLst/>
          </a:prstGeom>
        </p:spPr>
      </p:pic>
      <p:pic>
        <p:nvPicPr>
          <p:cNvPr id="32" name="seadrill-logo-high-res-rgb-jpg 1" descr="preencoded.png">
            <a:extLst>
              <a:ext uri="{FF2B5EF4-FFF2-40B4-BE49-F238E27FC236}">
                <a16:creationId xmlns:a16="http://schemas.microsoft.com/office/drawing/2014/main" id="{A105C64E-D8EB-2560-2079-4B27212CAC83}"/>
              </a:ext>
            </a:extLst>
          </p:cNvPr>
          <p:cNvPicPr>
            <a:picLocks noChangeAspect="1"/>
          </p:cNvPicPr>
          <p:nvPr/>
        </p:nvPicPr>
        <p:blipFill>
          <a:blip r:embed="rId24"/>
          <a:srcRect/>
          <a:stretch/>
        </p:blipFill>
        <p:spPr>
          <a:xfrm>
            <a:off x="9289650" y="4170529"/>
            <a:ext cx="820589" cy="298396"/>
          </a:xfrm>
          <a:prstGeom prst="rect">
            <a:avLst/>
          </a:prstGeom>
        </p:spPr>
      </p:pic>
      <p:pic>
        <p:nvPicPr>
          <p:cNvPr id="33" name="images 1" descr="preencoded.png">
            <a:extLst>
              <a:ext uri="{FF2B5EF4-FFF2-40B4-BE49-F238E27FC236}">
                <a16:creationId xmlns:a16="http://schemas.microsoft.com/office/drawing/2014/main" id="{831EBC41-1DD2-E3D3-461F-8A3EC07AAD97}"/>
              </a:ext>
            </a:extLst>
          </p:cNvPr>
          <p:cNvPicPr>
            <a:picLocks noChangeAspect="1"/>
          </p:cNvPicPr>
          <p:nvPr/>
        </p:nvPicPr>
        <p:blipFill>
          <a:blip r:embed="rId25"/>
          <a:srcRect/>
          <a:stretch/>
        </p:blipFill>
        <p:spPr>
          <a:xfrm>
            <a:off x="7695656" y="4167245"/>
            <a:ext cx="685640" cy="342820"/>
          </a:xfrm>
          <a:prstGeom prst="rect">
            <a:avLst/>
          </a:prstGeom>
        </p:spPr>
      </p:pic>
      <p:pic>
        <p:nvPicPr>
          <p:cNvPr id="34" name="image 225" descr="preencoded.png">
            <a:extLst>
              <a:ext uri="{FF2B5EF4-FFF2-40B4-BE49-F238E27FC236}">
                <a16:creationId xmlns:a16="http://schemas.microsoft.com/office/drawing/2014/main" id="{9926BB19-4A73-24D4-A0A6-75B166100ACF}"/>
              </a:ext>
            </a:extLst>
          </p:cNvPr>
          <p:cNvPicPr>
            <a:picLocks noChangeAspect="1"/>
          </p:cNvPicPr>
          <p:nvPr/>
        </p:nvPicPr>
        <p:blipFill>
          <a:blip r:embed="rId26"/>
          <a:srcRect/>
          <a:stretch/>
        </p:blipFill>
        <p:spPr>
          <a:xfrm>
            <a:off x="6346037" y="4735607"/>
            <a:ext cx="763909" cy="227108"/>
          </a:xfrm>
          <a:prstGeom prst="rect">
            <a:avLst/>
          </a:prstGeom>
        </p:spPr>
      </p:pic>
      <p:pic>
        <p:nvPicPr>
          <p:cNvPr id="35" name="image 226" descr="preencoded.png">
            <a:extLst>
              <a:ext uri="{FF2B5EF4-FFF2-40B4-BE49-F238E27FC236}">
                <a16:creationId xmlns:a16="http://schemas.microsoft.com/office/drawing/2014/main" id="{00408C52-7A93-3D97-F6A2-BD4ED4472F78}"/>
              </a:ext>
            </a:extLst>
          </p:cNvPr>
          <p:cNvPicPr>
            <a:picLocks noChangeAspect="1"/>
          </p:cNvPicPr>
          <p:nvPr/>
        </p:nvPicPr>
        <p:blipFill>
          <a:blip r:embed="rId27"/>
          <a:srcRect/>
          <a:stretch/>
        </p:blipFill>
        <p:spPr>
          <a:xfrm>
            <a:off x="8631628" y="4816408"/>
            <a:ext cx="410754" cy="168342"/>
          </a:xfrm>
          <a:prstGeom prst="rect">
            <a:avLst/>
          </a:prstGeom>
        </p:spPr>
      </p:pic>
      <p:pic>
        <p:nvPicPr>
          <p:cNvPr id="36" name="image 229" descr="preencoded.png">
            <a:extLst>
              <a:ext uri="{FF2B5EF4-FFF2-40B4-BE49-F238E27FC236}">
                <a16:creationId xmlns:a16="http://schemas.microsoft.com/office/drawing/2014/main" id="{F5FE590F-A7DA-210C-952D-2017AC6039F7}"/>
              </a:ext>
            </a:extLst>
          </p:cNvPr>
          <p:cNvPicPr>
            <a:picLocks noChangeAspect="1"/>
          </p:cNvPicPr>
          <p:nvPr/>
        </p:nvPicPr>
        <p:blipFill>
          <a:blip r:embed="rId28"/>
          <a:srcRect/>
          <a:stretch/>
        </p:blipFill>
        <p:spPr>
          <a:xfrm>
            <a:off x="7751205" y="4722707"/>
            <a:ext cx="774956" cy="266391"/>
          </a:xfrm>
          <a:prstGeom prst="rect">
            <a:avLst/>
          </a:prstGeom>
        </p:spPr>
      </p:pic>
      <p:pic>
        <p:nvPicPr>
          <p:cNvPr id="37" name="image 230" descr="preencoded.png">
            <a:extLst>
              <a:ext uri="{FF2B5EF4-FFF2-40B4-BE49-F238E27FC236}">
                <a16:creationId xmlns:a16="http://schemas.microsoft.com/office/drawing/2014/main" id="{9E03D66D-9A34-6C3E-D355-3923DDDE9AF5}"/>
              </a:ext>
            </a:extLst>
          </p:cNvPr>
          <p:cNvPicPr>
            <a:picLocks noChangeAspect="1"/>
          </p:cNvPicPr>
          <p:nvPr/>
        </p:nvPicPr>
        <p:blipFill>
          <a:blip r:embed="rId29"/>
          <a:srcRect/>
          <a:stretch/>
        </p:blipFill>
        <p:spPr>
          <a:xfrm>
            <a:off x="10568302" y="4788789"/>
            <a:ext cx="528436" cy="197368"/>
          </a:xfrm>
          <a:prstGeom prst="rect">
            <a:avLst/>
          </a:prstGeom>
        </p:spPr>
      </p:pic>
      <p:pic>
        <p:nvPicPr>
          <p:cNvPr id="38" name="Celgene 1" descr="preencoded.png">
            <a:extLst>
              <a:ext uri="{FF2B5EF4-FFF2-40B4-BE49-F238E27FC236}">
                <a16:creationId xmlns:a16="http://schemas.microsoft.com/office/drawing/2014/main" id="{E2EC830A-D700-CBBD-48D5-BC01F5584768}"/>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7191847" y="4656651"/>
            <a:ext cx="458214" cy="371759"/>
          </a:xfrm>
          <a:prstGeom prst="rect">
            <a:avLst/>
          </a:prstGeom>
        </p:spPr>
      </p:pic>
      <p:pic>
        <p:nvPicPr>
          <p:cNvPr id="39" name="Picture 10" descr="OMERS Private Equity - CBI Health Group">
            <a:extLst>
              <a:ext uri="{FF2B5EF4-FFF2-40B4-BE49-F238E27FC236}">
                <a16:creationId xmlns:a16="http://schemas.microsoft.com/office/drawing/2014/main" id="{EB1D237B-A87E-F4F3-2C42-BED09AB6B23C}"/>
              </a:ext>
            </a:extLst>
          </p:cNvPr>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t="36491" b="35719"/>
          <a:stretch/>
        </p:blipFill>
        <p:spPr bwMode="auto">
          <a:xfrm>
            <a:off x="9132703" y="4731739"/>
            <a:ext cx="1307543" cy="26578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217" descr="preencoded.png">
            <a:extLst>
              <a:ext uri="{FF2B5EF4-FFF2-40B4-BE49-F238E27FC236}">
                <a16:creationId xmlns:a16="http://schemas.microsoft.com/office/drawing/2014/main" id="{D4A4EEE1-0B55-F544-CB8F-29CDA81E7D7A}"/>
              </a:ext>
            </a:extLst>
          </p:cNvPr>
          <p:cNvPicPr>
            <a:picLocks noChangeAspect="1"/>
          </p:cNvPicPr>
          <p:nvPr/>
        </p:nvPicPr>
        <p:blipFill>
          <a:blip r:embed="rId32"/>
          <a:srcRect/>
          <a:stretch/>
        </p:blipFill>
        <p:spPr>
          <a:xfrm>
            <a:off x="8811742" y="5167462"/>
            <a:ext cx="791064" cy="255697"/>
          </a:xfrm>
          <a:prstGeom prst="rect">
            <a:avLst/>
          </a:prstGeom>
        </p:spPr>
      </p:pic>
      <p:pic>
        <p:nvPicPr>
          <p:cNvPr id="41" name="image 218" descr="preencoded.png">
            <a:extLst>
              <a:ext uri="{FF2B5EF4-FFF2-40B4-BE49-F238E27FC236}">
                <a16:creationId xmlns:a16="http://schemas.microsoft.com/office/drawing/2014/main" id="{85D4DF74-4447-A2B9-024E-220149582E52}"/>
              </a:ext>
            </a:extLst>
          </p:cNvPr>
          <p:cNvPicPr>
            <a:picLocks noChangeAspect="1"/>
          </p:cNvPicPr>
          <p:nvPr/>
        </p:nvPicPr>
        <p:blipFill>
          <a:blip r:embed="rId33"/>
          <a:srcRect/>
          <a:stretch/>
        </p:blipFill>
        <p:spPr>
          <a:xfrm>
            <a:off x="6214263" y="5212532"/>
            <a:ext cx="991646" cy="179047"/>
          </a:xfrm>
          <a:prstGeom prst="rect">
            <a:avLst/>
          </a:prstGeom>
        </p:spPr>
      </p:pic>
      <p:pic>
        <p:nvPicPr>
          <p:cNvPr id="42" name="image 221" descr="preencoded.png">
            <a:extLst>
              <a:ext uri="{FF2B5EF4-FFF2-40B4-BE49-F238E27FC236}">
                <a16:creationId xmlns:a16="http://schemas.microsoft.com/office/drawing/2014/main" id="{0B803D64-5E5F-BC16-A144-4746D7E52E14}"/>
              </a:ext>
            </a:extLst>
          </p:cNvPr>
          <p:cNvPicPr>
            <a:picLocks noChangeAspect="1"/>
          </p:cNvPicPr>
          <p:nvPr/>
        </p:nvPicPr>
        <p:blipFill>
          <a:blip r:embed="rId34"/>
          <a:srcRect/>
          <a:stretch/>
        </p:blipFill>
        <p:spPr>
          <a:xfrm>
            <a:off x="9719613" y="5174008"/>
            <a:ext cx="784530" cy="216146"/>
          </a:xfrm>
          <a:prstGeom prst="rect">
            <a:avLst/>
          </a:prstGeom>
        </p:spPr>
      </p:pic>
      <p:pic>
        <p:nvPicPr>
          <p:cNvPr id="43" name="image 223" descr="preencoded.png">
            <a:extLst>
              <a:ext uri="{FF2B5EF4-FFF2-40B4-BE49-F238E27FC236}">
                <a16:creationId xmlns:a16="http://schemas.microsoft.com/office/drawing/2014/main" id="{0E8BC854-BD9B-5003-3E41-3CB41F1C3203}"/>
              </a:ext>
            </a:extLst>
          </p:cNvPr>
          <p:cNvPicPr>
            <a:picLocks noChangeAspect="1"/>
          </p:cNvPicPr>
          <p:nvPr/>
        </p:nvPicPr>
        <p:blipFill>
          <a:blip r:embed="rId35"/>
          <a:srcRect/>
          <a:stretch/>
        </p:blipFill>
        <p:spPr>
          <a:xfrm>
            <a:off x="10631180" y="5170487"/>
            <a:ext cx="485775" cy="219075"/>
          </a:xfrm>
          <a:prstGeom prst="rect">
            <a:avLst/>
          </a:prstGeom>
        </p:spPr>
      </p:pic>
      <p:sp>
        <p:nvSpPr>
          <p:cNvPr id="44" name="Freeform 10">
            <a:extLst>
              <a:ext uri="{FF2B5EF4-FFF2-40B4-BE49-F238E27FC236}">
                <a16:creationId xmlns:a16="http://schemas.microsoft.com/office/drawing/2014/main" id="{62E0A1B9-A81D-BBF5-9F2A-BBA25D08B74B}"/>
              </a:ext>
            </a:extLst>
          </p:cNvPr>
          <p:cNvSpPr/>
          <p:nvPr/>
        </p:nvSpPr>
        <p:spPr>
          <a:xfrm>
            <a:off x="7363123" y="5193021"/>
            <a:ext cx="791064" cy="242995"/>
          </a:xfrm>
          <a:custGeom>
            <a:avLst/>
            <a:gdLst/>
            <a:ahLst/>
            <a:cxnLst/>
            <a:rect l="l" t="t" r="r" b="b"/>
            <a:pathLst>
              <a:path w="5645221" h="1488992">
                <a:moveTo>
                  <a:pt x="0" y="0"/>
                </a:moveTo>
                <a:lnTo>
                  <a:pt x="5645221" y="0"/>
                </a:lnTo>
                <a:lnTo>
                  <a:pt x="5645221" y="1488992"/>
                </a:lnTo>
                <a:lnTo>
                  <a:pt x="0" y="1488992"/>
                </a:lnTo>
                <a:lnTo>
                  <a:pt x="0" y="0"/>
                </a:lnTo>
                <a:close/>
              </a:path>
            </a:pathLst>
          </a:custGeom>
          <a:blipFill>
            <a:blip r:embed="rId3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45" name="Picture 2">
            <a:extLst>
              <a:ext uri="{FF2B5EF4-FFF2-40B4-BE49-F238E27FC236}">
                <a16:creationId xmlns:a16="http://schemas.microsoft.com/office/drawing/2014/main" id="{ECB439FB-4DFD-5E71-5A03-FFEAB161E6D7}"/>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311401" y="5191380"/>
            <a:ext cx="390525" cy="229250"/>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208" descr="preencoded.png">
            <a:extLst>
              <a:ext uri="{FF2B5EF4-FFF2-40B4-BE49-F238E27FC236}">
                <a16:creationId xmlns:a16="http://schemas.microsoft.com/office/drawing/2014/main" id="{EC96E82B-D7C0-2C6C-244C-547F0E6FC856}"/>
              </a:ext>
            </a:extLst>
          </p:cNvPr>
          <p:cNvPicPr>
            <a:picLocks noChangeAspect="1"/>
          </p:cNvPicPr>
          <p:nvPr/>
        </p:nvPicPr>
        <p:blipFill>
          <a:blip r:embed="rId38"/>
          <a:srcRect/>
          <a:stretch/>
        </p:blipFill>
        <p:spPr>
          <a:xfrm>
            <a:off x="7094282" y="5502511"/>
            <a:ext cx="534455" cy="415687"/>
          </a:xfrm>
          <a:prstGeom prst="rect">
            <a:avLst/>
          </a:prstGeom>
        </p:spPr>
      </p:pic>
      <p:pic>
        <p:nvPicPr>
          <p:cNvPr id="47" name="image 212" descr="preencoded.png">
            <a:extLst>
              <a:ext uri="{FF2B5EF4-FFF2-40B4-BE49-F238E27FC236}">
                <a16:creationId xmlns:a16="http://schemas.microsoft.com/office/drawing/2014/main" id="{0ECAD14F-EC5F-4A39-5521-E81E2C19F076}"/>
              </a:ext>
            </a:extLst>
          </p:cNvPr>
          <p:cNvPicPr>
            <a:picLocks noChangeAspect="1"/>
          </p:cNvPicPr>
          <p:nvPr/>
        </p:nvPicPr>
        <p:blipFill>
          <a:blip r:embed="rId39"/>
          <a:srcRect/>
          <a:stretch/>
        </p:blipFill>
        <p:spPr>
          <a:xfrm>
            <a:off x="11063679" y="5650722"/>
            <a:ext cx="733425" cy="200025"/>
          </a:xfrm>
          <a:prstGeom prst="rect">
            <a:avLst/>
          </a:prstGeom>
        </p:spPr>
      </p:pic>
      <p:pic>
        <p:nvPicPr>
          <p:cNvPr id="48" name="image 215" descr="preencoded.png">
            <a:extLst>
              <a:ext uri="{FF2B5EF4-FFF2-40B4-BE49-F238E27FC236}">
                <a16:creationId xmlns:a16="http://schemas.microsoft.com/office/drawing/2014/main" id="{61D793E8-6EEF-58C4-C1A7-7AAFF046E2B8}"/>
              </a:ext>
            </a:extLst>
          </p:cNvPr>
          <p:cNvPicPr>
            <a:picLocks noChangeAspect="1"/>
          </p:cNvPicPr>
          <p:nvPr/>
        </p:nvPicPr>
        <p:blipFill>
          <a:blip r:embed="rId40"/>
          <a:srcRect/>
          <a:stretch/>
        </p:blipFill>
        <p:spPr>
          <a:xfrm>
            <a:off x="9194075" y="5579224"/>
            <a:ext cx="1542302" cy="327568"/>
          </a:xfrm>
          <a:prstGeom prst="rect">
            <a:avLst/>
          </a:prstGeom>
        </p:spPr>
      </p:pic>
      <p:pic>
        <p:nvPicPr>
          <p:cNvPr id="49" name="New_York_City_Department_of_Environmental_Protection_logo 1" descr="preencoded.png">
            <a:extLst>
              <a:ext uri="{FF2B5EF4-FFF2-40B4-BE49-F238E27FC236}">
                <a16:creationId xmlns:a16="http://schemas.microsoft.com/office/drawing/2014/main" id="{737E24AE-4D28-8731-BA32-A282348C8F63}"/>
              </a:ext>
            </a:extLst>
          </p:cNvPr>
          <p:cNvPicPr>
            <a:picLocks noChangeAspect="1"/>
          </p:cNvPicPr>
          <p:nvPr/>
        </p:nvPicPr>
        <p:blipFill>
          <a:blip r:embed="rId41"/>
          <a:srcRect/>
          <a:stretch/>
        </p:blipFill>
        <p:spPr>
          <a:xfrm>
            <a:off x="6429990" y="5579225"/>
            <a:ext cx="552521" cy="327420"/>
          </a:xfrm>
          <a:prstGeom prst="rect">
            <a:avLst/>
          </a:prstGeom>
        </p:spPr>
      </p:pic>
      <p:pic>
        <p:nvPicPr>
          <p:cNvPr id="50" name="Picture 49" descr="A logo of a company&#10;&#10;Description automatically generated">
            <a:extLst>
              <a:ext uri="{FF2B5EF4-FFF2-40B4-BE49-F238E27FC236}">
                <a16:creationId xmlns:a16="http://schemas.microsoft.com/office/drawing/2014/main" id="{9C9CF552-03B4-A891-E4CC-1513E330B330}"/>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880083" y="5562529"/>
            <a:ext cx="381000" cy="381000"/>
          </a:xfrm>
          <a:prstGeom prst="rect">
            <a:avLst/>
          </a:prstGeom>
        </p:spPr>
      </p:pic>
      <p:sp>
        <p:nvSpPr>
          <p:cNvPr id="51" name="Freeform 9">
            <a:extLst>
              <a:ext uri="{FF2B5EF4-FFF2-40B4-BE49-F238E27FC236}">
                <a16:creationId xmlns:a16="http://schemas.microsoft.com/office/drawing/2014/main" id="{9E4A0554-BBC0-A691-00F5-367A6593C32E}"/>
              </a:ext>
            </a:extLst>
          </p:cNvPr>
          <p:cNvSpPr/>
          <p:nvPr/>
        </p:nvSpPr>
        <p:spPr>
          <a:xfrm>
            <a:off x="8485429" y="5539532"/>
            <a:ext cx="409659" cy="426993"/>
          </a:xfrm>
          <a:custGeom>
            <a:avLst/>
            <a:gdLst/>
            <a:ahLst/>
            <a:cxnLst/>
            <a:rect l="l" t="t" r="r" b="b"/>
            <a:pathLst>
              <a:path w="2609373" h="2609373">
                <a:moveTo>
                  <a:pt x="0" y="0"/>
                </a:moveTo>
                <a:lnTo>
                  <a:pt x="2609372" y="0"/>
                </a:lnTo>
                <a:lnTo>
                  <a:pt x="2609372" y="2609373"/>
                </a:lnTo>
                <a:lnTo>
                  <a:pt x="0" y="2609373"/>
                </a:lnTo>
                <a:lnTo>
                  <a:pt x="0" y="0"/>
                </a:lnTo>
                <a:close/>
              </a:path>
            </a:pathLst>
          </a:custGeom>
          <a:blipFill>
            <a:blip r:embed="rId4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52" name="image 248" descr="preencoded.png">
            <a:extLst>
              <a:ext uri="{FF2B5EF4-FFF2-40B4-BE49-F238E27FC236}">
                <a16:creationId xmlns:a16="http://schemas.microsoft.com/office/drawing/2014/main" id="{B198D1C5-C2EF-59DA-6215-A5883D5488D2}"/>
              </a:ext>
            </a:extLst>
          </p:cNvPr>
          <p:cNvPicPr>
            <a:picLocks noChangeAspect="1"/>
          </p:cNvPicPr>
          <p:nvPr/>
        </p:nvPicPr>
        <p:blipFill>
          <a:blip r:embed="rId44"/>
          <a:srcRect/>
          <a:stretch/>
        </p:blipFill>
        <p:spPr>
          <a:xfrm>
            <a:off x="10269818" y="6109645"/>
            <a:ext cx="789491" cy="348305"/>
          </a:xfrm>
          <a:prstGeom prst="rect">
            <a:avLst/>
          </a:prstGeom>
        </p:spPr>
      </p:pic>
      <p:pic>
        <p:nvPicPr>
          <p:cNvPr id="53" name="image 252" descr="preencoded.png">
            <a:extLst>
              <a:ext uri="{FF2B5EF4-FFF2-40B4-BE49-F238E27FC236}">
                <a16:creationId xmlns:a16="http://schemas.microsoft.com/office/drawing/2014/main" id="{DAC1A123-3528-BA4E-E084-0F240A0A980E}"/>
              </a:ext>
            </a:extLst>
          </p:cNvPr>
          <p:cNvPicPr>
            <a:picLocks noChangeAspect="1"/>
          </p:cNvPicPr>
          <p:nvPr/>
        </p:nvPicPr>
        <p:blipFill>
          <a:blip r:embed="rId45"/>
          <a:srcRect/>
          <a:stretch/>
        </p:blipFill>
        <p:spPr>
          <a:xfrm>
            <a:off x="7493287" y="6110755"/>
            <a:ext cx="1225257" cy="314745"/>
          </a:xfrm>
          <a:prstGeom prst="rect">
            <a:avLst/>
          </a:prstGeom>
        </p:spPr>
      </p:pic>
      <p:pic>
        <p:nvPicPr>
          <p:cNvPr id="54" name="image 249" descr="preencoded.png">
            <a:extLst>
              <a:ext uri="{FF2B5EF4-FFF2-40B4-BE49-F238E27FC236}">
                <a16:creationId xmlns:a16="http://schemas.microsoft.com/office/drawing/2014/main" id="{7C596580-72D5-EFCE-C068-75C7E1AFF461}"/>
              </a:ext>
            </a:extLst>
          </p:cNvPr>
          <p:cNvPicPr>
            <a:picLocks noChangeAspect="1"/>
          </p:cNvPicPr>
          <p:nvPr/>
        </p:nvPicPr>
        <p:blipFill>
          <a:blip r:embed="rId46"/>
          <a:srcRect/>
          <a:stretch/>
        </p:blipFill>
        <p:spPr>
          <a:xfrm>
            <a:off x="8837005" y="6129836"/>
            <a:ext cx="1339228" cy="338189"/>
          </a:xfrm>
          <a:prstGeom prst="rect">
            <a:avLst/>
          </a:prstGeom>
        </p:spPr>
      </p:pic>
      <p:pic>
        <p:nvPicPr>
          <p:cNvPr id="55" name="image 250" descr="preencoded.png">
            <a:extLst>
              <a:ext uri="{FF2B5EF4-FFF2-40B4-BE49-F238E27FC236}">
                <a16:creationId xmlns:a16="http://schemas.microsoft.com/office/drawing/2014/main" id="{45F76444-181B-55EB-9241-38C48FA8B576}"/>
              </a:ext>
            </a:extLst>
          </p:cNvPr>
          <p:cNvPicPr>
            <a:picLocks noChangeAspect="1"/>
          </p:cNvPicPr>
          <p:nvPr/>
        </p:nvPicPr>
        <p:blipFill>
          <a:blip r:embed="rId47"/>
          <a:srcRect/>
          <a:stretch/>
        </p:blipFill>
        <p:spPr>
          <a:xfrm>
            <a:off x="6477315" y="6060198"/>
            <a:ext cx="592283" cy="333964"/>
          </a:xfrm>
          <a:prstGeom prst="rect">
            <a:avLst/>
          </a:prstGeom>
        </p:spPr>
      </p:pic>
      <p:cxnSp>
        <p:nvCxnSpPr>
          <p:cNvPr id="56" name="Straight Connector 55">
            <a:extLst>
              <a:ext uri="{FF2B5EF4-FFF2-40B4-BE49-F238E27FC236}">
                <a16:creationId xmlns:a16="http://schemas.microsoft.com/office/drawing/2014/main" id="{0809D4E3-AA01-F07F-64D0-077CD753B5B9}"/>
              </a:ext>
            </a:extLst>
          </p:cNvPr>
          <p:cNvCxnSpPr>
            <a:cxnSpLocks/>
          </p:cNvCxnSpPr>
          <p:nvPr/>
        </p:nvCxnSpPr>
        <p:spPr>
          <a:xfrm>
            <a:off x="6354886" y="3471366"/>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1D050D-5DB6-2849-B82B-67A673021C30}"/>
              </a:ext>
            </a:extLst>
          </p:cNvPr>
          <p:cNvCxnSpPr/>
          <p:nvPr/>
        </p:nvCxnSpPr>
        <p:spPr>
          <a:xfrm>
            <a:off x="6354886" y="4052245"/>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3387928-A90F-B7CC-2A77-953189B069A4}"/>
              </a:ext>
            </a:extLst>
          </p:cNvPr>
          <p:cNvCxnSpPr/>
          <p:nvPr/>
        </p:nvCxnSpPr>
        <p:spPr>
          <a:xfrm>
            <a:off x="6365030" y="4590411"/>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F6DC1B-EF4C-4316-FA86-4F61A7513C12}"/>
              </a:ext>
            </a:extLst>
          </p:cNvPr>
          <p:cNvCxnSpPr/>
          <p:nvPr/>
        </p:nvCxnSpPr>
        <p:spPr>
          <a:xfrm>
            <a:off x="6389433" y="5071563"/>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CDC441-BE76-B779-0821-ACCB9CE45EBC}"/>
              </a:ext>
            </a:extLst>
          </p:cNvPr>
          <p:cNvCxnSpPr/>
          <p:nvPr/>
        </p:nvCxnSpPr>
        <p:spPr>
          <a:xfrm>
            <a:off x="6400475" y="5471218"/>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8BD22DD-34CA-BF37-06FF-137613E8A99F}"/>
              </a:ext>
            </a:extLst>
          </p:cNvPr>
          <p:cNvCxnSpPr>
            <a:cxnSpLocks/>
          </p:cNvCxnSpPr>
          <p:nvPr/>
        </p:nvCxnSpPr>
        <p:spPr>
          <a:xfrm>
            <a:off x="6393905" y="6010024"/>
            <a:ext cx="5287804"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A9EF352-427C-A4DE-D9F6-0AC00D2852B1}"/>
              </a:ext>
            </a:extLst>
          </p:cNvPr>
          <p:cNvCxnSpPr>
            <a:cxnSpLocks/>
          </p:cNvCxnSpPr>
          <p:nvPr/>
        </p:nvCxnSpPr>
        <p:spPr>
          <a:xfrm>
            <a:off x="5035339" y="6621586"/>
            <a:ext cx="668321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name_18 Years in the Industry">
            <a:extLst>
              <a:ext uri="{FF2B5EF4-FFF2-40B4-BE49-F238E27FC236}">
                <a16:creationId xmlns:a16="http://schemas.microsoft.com/office/drawing/2014/main" id="{33221C01-F88F-6947-99CD-81FE4BA1D8F2}"/>
              </a:ext>
            </a:extLst>
          </p:cNvPr>
          <p:cNvSpPr/>
          <p:nvPr/>
        </p:nvSpPr>
        <p:spPr>
          <a:xfrm>
            <a:off x="660827" y="5953125"/>
            <a:ext cx="800100" cy="504825"/>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19+</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Years in the Industry</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name_3 Continents 7 offices">
            <a:extLst>
              <a:ext uri="{FF2B5EF4-FFF2-40B4-BE49-F238E27FC236}">
                <a16:creationId xmlns:a16="http://schemas.microsoft.com/office/drawing/2014/main" id="{95FCA44C-0910-3619-4CDD-B78590AE3453}"/>
              </a:ext>
            </a:extLst>
          </p:cNvPr>
          <p:cNvSpPr/>
          <p:nvPr/>
        </p:nvSpPr>
        <p:spPr>
          <a:xfrm>
            <a:off x="2379817" y="5985109"/>
            <a:ext cx="2038350" cy="174588"/>
          </a:xfrm>
          <a:prstGeom prst="rect">
            <a:avLst/>
          </a:prstGeom>
          <a:noFill/>
          <a:ln/>
        </p:spPr>
        <p:txBody>
          <a:bodyPr wrap="square" lIns="0" tIns="0" rIns="0" bIns="0" rtlCol="0" anchor="ctr"/>
          <a:lstStyle/>
          <a:p>
            <a:pPr>
              <a:lnSpc>
                <a:spcPts val="1950"/>
              </a:lnSpc>
            </a:pPr>
            <a:r>
              <a:rPr lang="en-US" sz="1400" b="1">
                <a:solidFill>
                  <a:srgbClr val="FF7E00"/>
                </a:solidFill>
                <a:latin typeface="Open Sans Bold" pitchFamily="34" charset="0"/>
                <a:ea typeface="Open Sans Bold" pitchFamily="34" charset="-122"/>
                <a:cs typeface="Open Sans Bold" pitchFamily="34" charset="-120"/>
              </a:rPr>
              <a:t>3 Continents, 7 offices</a:t>
            </a:r>
            <a:endParaRPr lang="en-US" sz="1400">
              <a:solidFill>
                <a:srgbClr val="000000"/>
              </a:solidFill>
              <a:latin typeface="Segoe Sans Display"/>
            </a:endParaRPr>
          </a:p>
        </p:txBody>
      </p:sp>
      <p:sp>
        <p:nvSpPr>
          <p:cNvPr id="65" name="North America Europe Asia">
            <a:extLst>
              <a:ext uri="{FF2B5EF4-FFF2-40B4-BE49-F238E27FC236}">
                <a16:creationId xmlns:a16="http://schemas.microsoft.com/office/drawing/2014/main" id="{13DA63B9-0332-B903-839E-346C17F23E55}"/>
              </a:ext>
            </a:extLst>
          </p:cNvPr>
          <p:cNvSpPr/>
          <p:nvPr/>
        </p:nvSpPr>
        <p:spPr>
          <a:xfrm>
            <a:off x="2368844" y="6123147"/>
            <a:ext cx="1285875" cy="184113"/>
          </a:xfrm>
          <a:prstGeom prst="rect">
            <a:avLst/>
          </a:prstGeom>
          <a:noFill/>
          <a:ln/>
        </p:spPr>
        <p:txBody>
          <a:bodyPr wrap="square" lIns="0" tIns="0" rIns="0" bIns="0" rtlCol="0" anchor="ctr"/>
          <a:lstStyle/>
          <a:p>
            <a:pPr>
              <a:lnSpc>
                <a:spcPts val="1950"/>
              </a:lnSpc>
            </a:pPr>
            <a:r>
              <a:rPr lang="en-US" sz="750">
                <a:solidFill>
                  <a:srgbClr val="FFFFFF"/>
                </a:solidFill>
                <a:latin typeface="Open Sans Regular" pitchFamily="34" charset="0"/>
                <a:ea typeface="Open Sans Regular" pitchFamily="34" charset="-122"/>
                <a:cs typeface="Open Sans Regular" pitchFamily="34" charset="-120"/>
              </a:rPr>
              <a:t>North America, Europe, Asia</a:t>
            </a:r>
            <a:endParaRPr lang="en-US" sz="750">
              <a:solidFill>
                <a:srgbClr val="000000"/>
              </a:solidFill>
              <a:latin typeface="Segoe Sans Display"/>
            </a:endParaRPr>
          </a:p>
        </p:txBody>
      </p:sp>
      <p:sp>
        <p:nvSpPr>
          <p:cNvPr id="66" name="name_500 Multi-Skilled Professionals">
            <a:extLst>
              <a:ext uri="{FF2B5EF4-FFF2-40B4-BE49-F238E27FC236}">
                <a16:creationId xmlns:a16="http://schemas.microsoft.com/office/drawing/2014/main" id="{534BC47B-EF50-DD75-4652-CF6D8D091BB7}"/>
              </a:ext>
            </a:extLst>
          </p:cNvPr>
          <p:cNvSpPr/>
          <p:nvPr/>
        </p:nvSpPr>
        <p:spPr>
          <a:xfrm>
            <a:off x="1472694" y="5994114"/>
            <a:ext cx="902833" cy="400050"/>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500+</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Multi-Skilled Professionals</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7" name="Rectangle 66" descr="preencoded.png">
            <a:extLst>
              <a:ext uri="{FF2B5EF4-FFF2-40B4-BE49-F238E27FC236}">
                <a16:creationId xmlns:a16="http://schemas.microsoft.com/office/drawing/2014/main" id="{961AE3FD-61F0-0DEE-8232-DED37E07AF9C}"/>
              </a:ext>
            </a:extLst>
          </p:cNvPr>
          <p:cNvPicPr>
            <a:picLocks noChangeAspect="1"/>
          </p:cNvPicPr>
          <p:nvPr/>
        </p:nvPicPr>
        <p:blipFill>
          <a:blip>
            <a:extLst>
              <a:ext uri="{96DAC541-7B7A-43D3-8B79-37D633B846F1}">
                <asvg:svgBlip xmlns:asvg="http://schemas.microsoft.com/office/drawing/2016/SVG/main" r:embed="rId48"/>
              </a:ext>
            </a:extLst>
          </a:blip>
          <a:srcRect/>
          <a:stretch/>
        </p:blipFill>
        <p:spPr>
          <a:xfrm>
            <a:off x="4854902" y="817241"/>
            <a:ext cx="6942202" cy="415803"/>
          </a:xfrm>
          <a:prstGeom prst="rect">
            <a:avLst/>
          </a:prstGeom>
        </p:spPr>
      </p:pic>
      <p:sp>
        <p:nvSpPr>
          <p:cNvPr id="68" name="ACCELERATORS">
            <a:extLst>
              <a:ext uri="{FF2B5EF4-FFF2-40B4-BE49-F238E27FC236}">
                <a16:creationId xmlns:a16="http://schemas.microsoft.com/office/drawing/2014/main" id="{92202B1A-D2F1-5C31-4231-2975BCC5CA90}"/>
              </a:ext>
            </a:extLst>
          </p:cNvPr>
          <p:cNvSpPr/>
          <p:nvPr/>
        </p:nvSpPr>
        <p:spPr>
          <a:xfrm>
            <a:off x="5172947" y="922016"/>
            <a:ext cx="1371600" cy="95250"/>
          </a:xfrm>
          <a:prstGeom prst="rect">
            <a:avLst/>
          </a:prstGeom>
          <a:noFill/>
          <a:ln/>
        </p:spPr>
        <p:txBody>
          <a:bodyPr wrap="square" lIns="0" tIns="0" rIns="0" bIns="0" rtlCol="0" anchor="ctr"/>
          <a:lstStyle/>
          <a:p>
            <a:pPr>
              <a:lnSpc>
                <a:spcPts val="2100"/>
              </a:lnSpc>
            </a:pPr>
            <a:r>
              <a:rPr lang="en-US" sz="1200" b="1">
                <a:solidFill>
                  <a:srgbClr val="FFFFFF"/>
                </a:solidFill>
                <a:latin typeface="Montserrat Bold" pitchFamily="34" charset="0"/>
                <a:ea typeface="Montserrat Bold" pitchFamily="34" charset="-122"/>
                <a:cs typeface="Montserrat Bold" pitchFamily="34" charset="-120"/>
              </a:rPr>
              <a:t>ACCELERATORS</a:t>
            </a:r>
            <a:endParaRPr lang="en-US" sz="1200">
              <a:solidFill>
                <a:srgbClr val="000000"/>
              </a:solidFill>
              <a:latin typeface="Segoe Sans Display"/>
            </a:endParaRPr>
          </a:p>
        </p:txBody>
      </p:sp>
      <p:pic>
        <p:nvPicPr>
          <p:cNvPr id="69" name="Picture 68" descr="A blue text on a black background&#10;&#10;AI-generated content may be incorrect.">
            <a:extLst>
              <a:ext uri="{FF2B5EF4-FFF2-40B4-BE49-F238E27FC236}">
                <a16:creationId xmlns:a16="http://schemas.microsoft.com/office/drawing/2014/main" id="{D50E5EF8-E041-E9BB-041A-1B86B4B29438}"/>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069746" y="1382148"/>
            <a:ext cx="978811" cy="246048"/>
          </a:xfrm>
          <a:prstGeom prst="rect">
            <a:avLst/>
          </a:prstGeom>
        </p:spPr>
      </p:pic>
      <p:pic>
        <p:nvPicPr>
          <p:cNvPr id="70" name="Picture 69" descr="A black background with a red triangle&#10;&#10;AI-generated content may be incorrect.">
            <a:extLst>
              <a:ext uri="{FF2B5EF4-FFF2-40B4-BE49-F238E27FC236}">
                <a16:creationId xmlns:a16="http://schemas.microsoft.com/office/drawing/2014/main" id="{B0587430-F44D-AEEA-2DD3-D2C704891CD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4854902" y="1405780"/>
            <a:ext cx="1061760" cy="290922"/>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EA412C3E-820D-B6F6-CE47-E95FAD14F4C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070280" y="1428307"/>
            <a:ext cx="1204177" cy="236019"/>
          </a:xfrm>
          <a:prstGeom prst="rect">
            <a:avLst/>
          </a:prstGeom>
        </p:spPr>
      </p:pic>
      <p:pic>
        <p:nvPicPr>
          <p:cNvPr id="72" name="Picture 71" descr="A black background with a black square&#10;&#10;AI-generated content may be incorrect.">
            <a:extLst>
              <a:ext uri="{FF2B5EF4-FFF2-40B4-BE49-F238E27FC236}">
                <a16:creationId xmlns:a16="http://schemas.microsoft.com/office/drawing/2014/main" id="{8A931ED9-EEBE-7A1A-83C0-0FA95E1F8B7C}"/>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731562" y="1372237"/>
            <a:ext cx="1117559" cy="292089"/>
          </a:xfrm>
          <a:prstGeom prst="rect">
            <a:avLst/>
          </a:prstGeom>
        </p:spPr>
      </p:pic>
      <p:pic>
        <p:nvPicPr>
          <p:cNvPr id="73" name="Picture 72" descr="A black background with yellow flowers&#10;&#10;AI-generated content may be incorrect.">
            <a:extLst>
              <a:ext uri="{FF2B5EF4-FFF2-40B4-BE49-F238E27FC236}">
                <a16:creationId xmlns:a16="http://schemas.microsoft.com/office/drawing/2014/main" id="{58B2AAEF-4720-226C-E0A6-90F05551DB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7428075" y="1291704"/>
            <a:ext cx="1130258" cy="444484"/>
          </a:xfrm>
          <a:prstGeom prst="rect">
            <a:avLst/>
          </a:prstGeom>
        </p:spPr>
      </p:pic>
      <p:pic>
        <p:nvPicPr>
          <p:cNvPr id="74" name="Rectangle 910" descr="preencoded.png">
            <a:extLst>
              <a:ext uri="{FF2B5EF4-FFF2-40B4-BE49-F238E27FC236}">
                <a16:creationId xmlns:a16="http://schemas.microsoft.com/office/drawing/2014/main" id="{B4DEF198-0221-A5DE-4DAD-17A100765FC8}"/>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0404" y="3074668"/>
            <a:ext cx="1133475" cy="396698"/>
          </a:xfrm>
          <a:prstGeom prst="rect">
            <a:avLst/>
          </a:prstGeom>
        </p:spPr>
      </p:pic>
      <p:sp>
        <p:nvSpPr>
          <p:cNvPr id="75" name="Manufacturing">
            <a:extLst>
              <a:ext uri="{FF2B5EF4-FFF2-40B4-BE49-F238E27FC236}">
                <a16:creationId xmlns:a16="http://schemas.microsoft.com/office/drawing/2014/main" id="{1F090FF0-CCF1-16BE-C41C-35FD6FE87ADB}"/>
              </a:ext>
            </a:extLst>
          </p:cNvPr>
          <p:cNvSpPr/>
          <p:nvPr/>
        </p:nvSpPr>
        <p:spPr>
          <a:xfrm>
            <a:off x="5055179" y="3087869"/>
            <a:ext cx="10287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Manufacturing</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6" name="Rectangle 910" descr="preencoded.png">
            <a:extLst>
              <a:ext uri="{FF2B5EF4-FFF2-40B4-BE49-F238E27FC236}">
                <a16:creationId xmlns:a16="http://schemas.microsoft.com/office/drawing/2014/main" id="{3BB10911-237D-17A3-134D-55BD36EDA4D0}"/>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0404" y="3584260"/>
            <a:ext cx="1133475" cy="346408"/>
          </a:xfrm>
          <a:prstGeom prst="rect">
            <a:avLst/>
          </a:prstGeom>
        </p:spPr>
      </p:pic>
      <p:sp>
        <p:nvSpPr>
          <p:cNvPr id="77" name="CPG Retail">
            <a:extLst>
              <a:ext uri="{FF2B5EF4-FFF2-40B4-BE49-F238E27FC236}">
                <a16:creationId xmlns:a16="http://schemas.microsoft.com/office/drawing/2014/main" id="{9AAECAB3-7C54-11D3-2A62-6D708D9B9DA3}"/>
              </a:ext>
            </a:extLst>
          </p:cNvPr>
          <p:cNvSpPr/>
          <p:nvPr/>
        </p:nvSpPr>
        <p:spPr>
          <a:xfrm>
            <a:off x="5152265" y="3606556"/>
            <a:ext cx="762000" cy="18097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CPG, Retail</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8" name="Rectangle 910" descr="preencoded.png">
            <a:extLst>
              <a:ext uri="{FF2B5EF4-FFF2-40B4-BE49-F238E27FC236}">
                <a16:creationId xmlns:a16="http://schemas.microsoft.com/office/drawing/2014/main" id="{1CD20EC7-916B-905E-24CC-D00AB50290F5}"/>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67250" y="4094760"/>
            <a:ext cx="1133475" cy="449935"/>
          </a:xfrm>
          <a:prstGeom prst="rect">
            <a:avLst/>
          </a:prstGeom>
        </p:spPr>
      </p:pic>
      <p:sp>
        <p:nvSpPr>
          <p:cNvPr id="79" name="Oil  Gas Energy">
            <a:extLst>
              <a:ext uri="{FF2B5EF4-FFF2-40B4-BE49-F238E27FC236}">
                <a16:creationId xmlns:a16="http://schemas.microsoft.com/office/drawing/2014/main" id="{DF00AAAD-7137-63E4-C827-8DFA0C01B5E2}"/>
              </a:ext>
            </a:extLst>
          </p:cNvPr>
          <p:cNvSpPr/>
          <p:nvPr/>
        </p:nvSpPr>
        <p:spPr>
          <a:xfrm>
            <a:off x="4956751" y="4180763"/>
            <a:ext cx="1162050" cy="200025"/>
          </a:xfrm>
          <a:prstGeom prst="rect">
            <a:avLst/>
          </a:prstGeom>
          <a:noFill/>
          <a:ln/>
        </p:spPr>
        <p:txBody>
          <a:bodyPr wrap="square"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Oil &amp; Gas, </a:t>
            </a:r>
            <a:b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b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Energy</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0" name="Rectangle 910" descr="preencoded.png">
            <a:extLst>
              <a:ext uri="{FF2B5EF4-FFF2-40B4-BE49-F238E27FC236}">
                <a16:creationId xmlns:a16="http://schemas.microsoft.com/office/drawing/2014/main" id="{EA9DDAC5-89CA-0139-AE20-977908B7017B}"/>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69309" y="4641866"/>
            <a:ext cx="1133475" cy="371759"/>
          </a:xfrm>
          <a:prstGeom prst="rect">
            <a:avLst/>
          </a:prstGeom>
        </p:spPr>
      </p:pic>
      <p:sp>
        <p:nvSpPr>
          <p:cNvPr id="81" name="Healthcare and Pharma">
            <a:extLst>
              <a:ext uri="{FF2B5EF4-FFF2-40B4-BE49-F238E27FC236}">
                <a16:creationId xmlns:a16="http://schemas.microsoft.com/office/drawing/2014/main" id="{9ACAEF76-D75E-5B2B-91C5-432491816F85}"/>
              </a:ext>
            </a:extLst>
          </p:cNvPr>
          <p:cNvSpPr/>
          <p:nvPr/>
        </p:nvSpPr>
        <p:spPr>
          <a:xfrm>
            <a:off x="4957389" y="4702954"/>
            <a:ext cx="1162970" cy="204824"/>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85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Healthcare and Life Sciences</a:t>
            </a:r>
            <a:endParaRPr kumimoji="0" lang="en-US" sz="8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2" name="Rectangle 910" descr="preencoded.png">
            <a:extLst>
              <a:ext uri="{FF2B5EF4-FFF2-40B4-BE49-F238E27FC236}">
                <a16:creationId xmlns:a16="http://schemas.microsoft.com/office/drawing/2014/main" id="{C14B35EE-2EFE-2AE6-C0B9-0B9723D84FF2}"/>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8386" y="5113082"/>
            <a:ext cx="1133475" cy="336419"/>
          </a:xfrm>
          <a:prstGeom prst="rect">
            <a:avLst/>
          </a:prstGeom>
        </p:spPr>
      </p:pic>
      <p:pic>
        <p:nvPicPr>
          <p:cNvPr id="83" name="Rectangle 910" descr="preencoded.png">
            <a:extLst>
              <a:ext uri="{FF2B5EF4-FFF2-40B4-BE49-F238E27FC236}">
                <a16:creationId xmlns:a16="http://schemas.microsoft.com/office/drawing/2014/main" id="{1388814E-0B4A-C6C3-F7D4-E0F311D09BDC}"/>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70306" y="5563576"/>
            <a:ext cx="1133475" cy="367532"/>
          </a:xfrm>
          <a:prstGeom prst="rect">
            <a:avLst/>
          </a:prstGeom>
        </p:spPr>
      </p:pic>
      <p:pic>
        <p:nvPicPr>
          <p:cNvPr id="84" name="Rectangle 910" descr="preencoded.png">
            <a:extLst>
              <a:ext uri="{FF2B5EF4-FFF2-40B4-BE49-F238E27FC236}">
                <a16:creationId xmlns:a16="http://schemas.microsoft.com/office/drawing/2014/main" id="{01E51AFC-FB02-9011-8F09-33219D65B6A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8386" y="6089716"/>
            <a:ext cx="1133475" cy="396730"/>
          </a:xfrm>
          <a:prstGeom prst="rect">
            <a:avLst/>
          </a:prstGeom>
        </p:spPr>
      </p:pic>
      <p:sp>
        <p:nvSpPr>
          <p:cNvPr id="85" name="BSFI">
            <a:extLst>
              <a:ext uri="{FF2B5EF4-FFF2-40B4-BE49-F238E27FC236}">
                <a16:creationId xmlns:a16="http://schemas.microsoft.com/office/drawing/2014/main" id="{C4105235-A14E-6093-41EF-542C7F7D6EA6}"/>
              </a:ext>
            </a:extLst>
          </p:cNvPr>
          <p:cNvSpPr/>
          <p:nvPr/>
        </p:nvSpPr>
        <p:spPr>
          <a:xfrm>
            <a:off x="5393689" y="5129526"/>
            <a:ext cx="314325"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BSFI</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6" name="Government">
            <a:extLst>
              <a:ext uri="{FF2B5EF4-FFF2-40B4-BE49-F238E27FC236}">
                <a16:creationId xmlns:a16="http://schemas.microsoft.com/office/drawing/2014/main" id="{C43F82BD-BF11-3D85-C7CC-9D0D30B0C776}"/>
              </a:ext>
            </a:extLst>
          </p:cNvPr>
          <p:cNvSpPr/>
          <p:nvPr/>
        </p:nvSpPr>
        <p:spPr>
          <a:xfrm>
            <a:off x="5163380" y="5570042"/>
            <a:ext cx="8763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Government</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7" name="Travel and Hospitality">
            <a:extLst>
              <a:ext uri="{FF2B5EF4-FFF2-40B4-BE49-F238E27FC236}">
                <a16:creationId xmlns:a16="http://schemas.microsoft.com/office/drawing/2014/main" id="{E43CA879-955C-2592-752C-5110330D7A88}"/>
              </a:ext>
            </a:extLst>
          </p:cNvPr>
          <p:cNvSpPr/>
          <p:nvPr/>
        </p:nvSpPr>
        <p:spPr>
          <a:xfrm>
            <a:off x="5044831" y="6153387"/>
            <a:ext cx="904875" cy="266700"/>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Travel and Hospitality / Others</a:t>
            </a: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8" name="01 1" descr="preencoded.png">
            <a:extLst>
              <a:ext uri="{FF2B5EF4-FFF2-40B4-BE49-F238E27FC236}">
                <a16:creationId xmlns:a16="http://schemas.microsoft.com/office/drawing/2014/main" id="{7D90F648-75F1-CB12-7449-8D5AE58CCA86}"/>
              </a:ext>
            </a:extLst>
          </p:cNvPr>
          <p:cNvPicPr>
            <a:picLocks noChangeAspect="1"/>
          </p:cNvPicPr>
          <p:nvPr/>
        </p:nvPicPr>
        <p:blipFill>
          <a:blip>
            <a:extLst>
              <a:ext uri="{96DAC541-7B7A-43D3-8B79-37D633B846F1}">
                <asvg:svgBlip xmlns:asvg="http://schemas.microsoft.com/office/drawing/2016/SVG/main" r:embed="rId55"/>
              </a:ext>
            </a:extLst>
          </a:blip>
          <a:srcRect/>
          <a:stretch/>
        </p:blipFill>
        <p:spPr>
          <a:xfrm>
            <a:off x="4792068" y="1992265"/>
            <a:ext cx="1331665" cy="266333"/>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EBA11C98-A685-6AB9-D1F3-B163DEBB98E1}"/>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8526161" y="1970747"/>
            <a:ext cx="1134701" cy="304570"/>
          </a:xfrm>
          <a:prstGeom prst="rect">
            <a:avLst/>
          </a:prstGeom>
        </p:spPr>
      </p:pic>
      <p:pic>
        <p:nvPicPr>
          <p:cNvPr id="90" name="Picture 89" descr="A blue text on a black background&#10;&#10;AI-generated content may be incorrect.">
            <a:extLst>
              <a:ext uri="{FF2B5EF4-FFF2-40B4-BE49-F238E27FC236}">
                <a16:creationId xmlns:a16="http://schemas.microsoft.com/office/drawing/2014/main" id="{6142FF5E-79E9-D007-EC3B-80D6C1E6DD56}"/>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6272911" y="1992670"/>
            <a:ext cx="1055170" cy="286344"/>
          </a:xfrm>
          <a:prstGeom prst="rect">
            <a:avLst/>
          </a:prstGeom>
        </p:spPr>
      </p:pic>
      <p:pic>
        <p:nvPicPr>
          <p:cNvPr id="91" name="Picture 90" descr="A logo with blue and orange text&#10;&#10;AI-generated content may be incorrect.">
            <a:extLst>
              <a:ext uri="{FF2B5EF4-FFF2-40B4-BE49-F238E27FC236}">
                <a16:creationId xmlns:a16="http://schemas.microsoft.com/office/drawing/2014/main" id="{2518F77E-8E76-E32C-BB27-A633C673B5B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474979" y="1910981"/>
            <a:ext cx="933857" cy="481078"/>
          </a:xfrm>
          <a:prstGeom prst="rect">
            <a:avLst/>
          </a:prstGeom>
        </p:spPr>
      </p:pic>
      <p:cxnSp>
        <p:nvCxnSpPr>
          <p:cNvPr id="92" name="Straight Connector 91">
            <a:extLst>
              <a:ext uri="{FF2B5EF4-FFF2-40B4-BE49-F238E27FC236}">
                <a16:creationId xmlns:a16="http://schemas.microsoft.com/office/drawing/2014/main" id="{D076E967-DECA-2F6C-FFC2-E85AA8B6C421}"/>
              </a:ext>
            </a:extLst>
          </p:cNvPr>
          <p:cNvCxnSpPr>
            <a:cxnSpLocks/>
          </p:cNvCxnSpPr>
          <p:nvPr/>
        </p:nvCxnSpPr>
        <p:spPr>
          <a:xfrm>
            <a:off x="4979247" y="1841025"/>
            <a:ext cx="670246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3" name="Partners">
            <a:extLst>
              <a:ext uri="{FF2B5EF4-FFF2-40B4-BE49-F238E27FC236}">
                <a16:creationId xmlns:a16="http://schemas.microsoft.com/office/drawing/2014/main" id="{6265467E-47FA-B8F7-C54A-962409445EDB}"/>
              </a:ext>
            </a:extLst>
          </p:cNvPr>
          <p:cNvSpPr/>
          <p:nvPr/>
        </p:nvSpPr>
        <p:spPr>
          <a:xfrm>
            <a:off x="4406436" y="2474495"/>
            <a:ext cx="7783286" cy="448042"/>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TRUSTED BY 200+ ENTERPRISES WORLDWIDE INCLUDING</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SEVERAL</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FORTUNE 500</a:t>
            </a:r>
            <a:endParaRPr kumimoji="0" lang="en-US" sz="1200" b="0" i="0" u="none" strike="noStrike" kern="1200" cap="none" spc="0" normalizeH="0" baseline="0" noProof="0">
              <a:ln>
                <a:noFill/>
              </a:ln>
              <a:solidFill>
                <a:schemeClr val="bg1"/>
              </a:solidFill>
              <a:effectLst/>
              <a:uLnTx/>
              <a:uFillTx/>
              <a:latin typeface="Segoe Sans Display"/>
              <a:ea typeface="+mn-ea"/>
              <a:cs typeface="+mn-cs"/>
            </a:endParaRPr>
          </a:p>
        </p:txBody>
      </p:sp>
      <p:pic>
        <p:nvPicPr>
          <p:cNvPr id="96" name="Picture 95">
            <a:extLst>
              <a:ext uri="{FF2B5EF4-FFF2-40B4-BE49-F238E27FC236}">
                <a16:creationId xmlns:a16="http://schemas.microsoft.com/office/drawing/2014/main" id="{C1F74A76-E08B-251C-DC2C-8B6A8ABB3CAE}"/>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1280343" y="3102476"/>
            <a:ext cx="645882" cy="234132"/>
          </a:xfrm>
          <a:prstGeom prst="rect">
            <a:avLst/>
          </a:prstGeom>
        </p:spPr>
      </p:pic>
      <p:pic>
        <p:nvPicPr>
          <p:cNvPr id="98" name="Picture 97">
            <a:extLst>
              <a:ext uri="{FF2B5EF4-FFF2-40B4-BE49-F238E27FC236}">
                <a16:creationId xmlns:a16="http://schemas.microsoft.com/office/drawing/2014/main" id="{EE024F84-09DA-3D51-E7E8-0F22E1260290}"/>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1150224" y="4806342"/>
            <a:ext cx="958297" cy="109306"/>
          </a:xfrm>
          <a:prstGeom prst="rect">
            <a:avLst/>
          </a:prstGeom>
        </p:spPr>
      </p:pic>
      <p:pic>
        <p:nvPicPr>
          <p:cNvPr id="100" name="Picture 99">
            <a:extLst>
              <a:ext uri="{FF2B5EF4-FFF2-40B4-BE49-F238E27FC236}">
                <a16:creationId xmlns:a16="http://schemas.microsoft.com/office/drawing/2014/main" id="{0C512EE3-773F-88AA-1828-19BF6EFD31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1243992" y="5251067"/>
            <a:ext cx="806109" cy="99742"/>
          </a:xfrm>
          <a:prstGeom prst="rect">
            <a:avLst/>
          </a:prstGeom>
        </p:spPr>
      </p:pic>
      <p:sp>
        <p:nvSpPr>
          <p:cNvPr id="101" name="Our Focus">
            <a:extLst>
              <a:ext uri="{FF2B5EF4-FFF2-40B4-BE49-F238E27FC236}">
                <a16:creationId xmlns:a16="http://schemas.microsoft.com/office/drawing/2014/main" id="{B2C53352-C342-8557-CA54-EC9C833DB0EA}"/>
              </a:ext>
            </a:extLst>
          </p:cNvPr>
          <p:cNvSpPr/>
          <p:nvPr/>
        </p:nvSpPr>
        <p:spPr>
          <a:xfrm rot="-5400000">
            <a:off x="-766827" y="3482850"/>
            <a:ext cx="2815837" cy="287111"/>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4050" b="1" i="0" u="none" strike="noStrike" kern="1200" cap="none" spc="0" normalizeH="0" baseline="0" noProof="0">
                <a:ln>
                  <a:noFill/>
                </a:ln>
                <a:solidFill>
                  <a:srgbClr val="263B5E"/>
                </a:solidFill>
                <a:effectLst/>
                <a:uLnTx/>
                <a:uFillTx/>
                <a:latin typeface="Montserrat Bold" pitchFamily="34" charset="0"/>
                <a:ea typeface="Montserrat Bold" pitchFamily="34" charset="-122"/>
                <a:cs typeface="Montserrat Bold" pitchFamily="34" charset="-120"/>
              </a:rPr>
              <a:t>Our Focus</a:t>
            </a:r>
            <a:endParaRPr kumimoji="0" lang="en-US" sz="40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102" name="Picture 101">
            <a:extLst>
              <a:ext uri="{FF2B5EF4-FFF2-40B4-BE49-F238E27FC236}">
                <a16:creationId xmlns:a16="http://schemas.microsoft.com/office/drawing/2014/main" id="{164CC172-51BE-D44A-ED7E-449926A90EB4}"/>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46572" y="1976799"/>
            <a:ext cx="3591935" cy="3642584"/>
          </a:xfrm>
          <a:prstGeom prst="rect">
            <a:avLst/>
          </a:prstGeom>
        </p:spPr>
      </p:pic>
      <p:pic>
        <p:nvPicPr>
          <p:cNvPr id="103" name="Picture 102" descr="A white circle with black text&#10;&#10;AI-generated content may be incorrect.">
            <a:extLst>
              <a:ext uri="{FF2B5EF4-FFF2-40B4-BE49-F238E27FC236}">
                <a16:creationId xmlns:a16="http://schemas.microsoft.com/office/drawing/2014/main" id="{1722BEA4-9377-AAC3-7F9F-F5F8759A2E0E}"/>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2175668" y="3224574"/>
            <a:ext cx="1159019" cy="1157032"/>
          </a:xfrm>
          <a:prstGeom prst="rect">
            <a:avLst/>
          </a:prstGeom>
        </p:spPr>
      </p:pic>
      <p:pic>
        <p:nvPicPr>
          <p:cNvPr id="104" name="Picture 103" descr="A blue circle with white text&#10;&#10;AI-generated content may be incorrect.">
            <a:extLst>
              <a:ext uri="{FF2B5EF4-FFF2-40B4-BE49-F238E27FC236}">
                <a16:creationId xmlns:a16="http://schemas.microsoft.com/office/drawing/2014/main" id="{B1968AE9-3A62-C338-4F27-4938575CBB1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1763771" y="2822081"/>
            <a:ext cx="2193955" cy="2193955"/>
          </a:xfrm>
          <a:prstGeom prst="rect">
            <a:avLst/>
          </a:prstGeom>
        </p:spPr>
      </p:pic>
      <p:pic>
        <p:nvPicPr>
          <p:cNvPr id="106" name="Picture 105">
            <a:extLst>
              <a:ext uri="{FF2B5EF4-FFF2-40B4-BE49-F238E27FC236}">
                <a16:creationId xmlns:a16="http://schemas.microsoft.com/office/drawing/2014/main" id="{BCB8A98C-52D9-734C-9C24-F37935864F7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11257488" y="3570459"/>
            <a:ext cx="734007" cy="468172"/>
          </a:xfrm>
          <a:prstGeom prst="rect">
            <a:avLst/>
          </a:prstGeom>
        </p:spPr>
      </p:pic>
      <p:pic>
        <p:nvPicPr>
          <p:cNvPr id="108" name="Picture 107">
            <a:extLst>
              <a:ext uri="{FF2B5EF4-FFF2-40B4-BE49-F238E27FC236}">
                <a16:creationId xmlns:a16="http://schemas.microsoft.com/office/drawing/2014/main" id="{3E39BD39-1073-DF99-E2E2-80584633023E}"/>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407277" y="3373573"/>
            <a:ext cx="821153" cy="821153"/>
          </a:xfrm>
          <a:prstGeom prst="rect">
            <a:avLst/>
          </a:prstGeom>
        </p:spPr>
      </p:pic>
      <p:pic>
        <p:nvPicPr>
          <p:cNvPr id="8" name="image 236" descr="preencoded.png">
            <a:extLst>
              <a:ext uri="{FF2B5EF4-FFF2-40B4-BE49-F238E27FC236}">
                <a16:creationId xmlns:a16="http://schemas.microsoft.com/office/drawing/2014/main" id="{C00B4572-7B84-D744-7308-570DC00B3162}"/>
              </a:ext>
            </a:extLst>
          </p:cNvPr>
          <p:cNvPicPr>
            <a:picLocks noChangeAspect="1"/>
          </p:cNvPicPr>
          <p:nvPr/>
        </p:nvPicPr>
        <p:blipFill>
          <a:blip r:embed="rId67"/>
          <a:srcRect/>
          <a:stretch/>
        </p:blipFill>
        <p:spPr>
          <a:xfrm>
            <a:off x="11591845" y="6123147"/>
            <a:ext cx="523824" cy="257150"/>
          </a:xfrm>
          <a:prstGeom prst="rect">
            <a:avLst/>
          </a:prstGeom>
        </p:spPr>
      </p:pic>
      <p:pic>
        <p:nvPicPr>
          <p:cNvPr id="11" name="Graphic 10">
            <a:extLst>
              <a:ext uri="{FF2B5EF4-FFF2-40B4-BE49-F238E27FC236}">
                <a16:creationId xmlns:a16="http://schemas.microsoft.com/office/drawing/2014/main" id="{825AD63C-3E10-A1F6-05C6-BB93D0EF9A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1105380" y="6075545"/>
            <a:ext cx="415803" cy="415803"/>
          </a:xfrm>
          <a:prstGeom prst="rect">
            <a:avLst/>
          </a:prstGeom>
        </p:spPr>
      </p:pic>
      <p:pic>
        <p:nvPicPr>
          <p:cNvPr id="13" name="Picture 12" descr="Adura Oil and Gas News | Energy Voice">
            <a:extLst>
              <a:ext uri="{FF2B5EF4-FFF2-40B4-BE49-F238E27FC236}">
                <a16:creationId xmlns:a16="http://schemas.microsoft.com/office/drawing/2014/main" id="{666B63A4-8EFB-7ADC-2398-F07A266E1065}"/>
              </a:ext>
            </a:extLst>
          </p:cNvPr>
          <p:cNvPicPr>
            <a:picLocks noChangeAspect="1"/>
          </p:cNvPicPr>
          <p:nvPr/>
        </p:nvPicPr>
        <p:blipFill>
          <a:blip r:embed="rId69"/>
          <a:stretch>
            <a:fillRect/>
          </a:stretch>
        </p:blipFill>
        <p:spPr>
          <a:xfrm>
            <a:off x="11742328" y="4250267"/>
            <a:ext cx="449672" cy="253060"/>
          </a:xfrm>
          <a:prstGeom prst="rect">
            <a:avLst/>
          </a:prstGeom>
        </p:spPr>
      </p:pic>
      <p:pic>
        <p:nvPicPr>
          <p:cNvPr id="109" name="Picture 108">
            <a:extLst>
              <a:ext uri="{FF2B5EF4-FFF2-40B4-BE49-F238E27FC236}">
                <a16:creationId xmlns:a16="http://schemas.microsoft.com/office/drawing/2014/main" id="{4AEBBDBD-C41D-123D-BA71-1BEDAE73CAAB}"/>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 name="Picture 2">
            <a:extLst>
              <a:ext uri="{FF2B5EF4-FFF2-40B4-BE49-F238E27FC236}">
                <a16:creationId xmlns:a16="http://schemas.microsoft.com/office/drawing/2014/main" id="{519BCA4A-1BA4-4C3D-AFEF-216117B7F4C7}"/>
              </a:ext>
            </a:extLst>
          </p:cNvPr>
          <p:cNvPicPr>
            <a:picLocks noChangeAspect="1"/>
          </p:cNvPicPr>
          <p:nvPr/>
        </p:nvPicPr>
        <p:blipFill>
          <a:blip r:embed="rId71"/>
          <a:stretch>
            <a:fillRect/>
          </a:stretch>
        </p:blipFill>
        <p:spPr>
          <a:xfrm>
            <a:off x="9732828" y="1952036"/>
            <a:ext cx="1295551" cy="354017"/>
          </a:xfrm>
          <a:prstGeom prst="rect">
            <a:avLst/>
          </a:prstGeom>
        </p:spPr>
      </p:pic>
      <p:pic>
        <p:nvPicPr>
          <p:cNvPr id="5" name="Picture 4">
            <a:extLst>
              <a:ext uri="{FF2B5EF4-FFF2-40B4-BE49-F238E27FC236}">
                <a16:creationId xmlns:a16="http://schemas.microsoft.com/office/drawing/2014/main" id="{99EECE3E-1CA8-281D-1DBB-D80B8530C10C}"/>
              </a:ext>
            </a:extLst>
          </p:cNvPr>
          <p:cNvPicPr>
            <a:picLocks noChangeAspect="1"/>
          </p:cNvPicPr>
          <p:nvPr/>
        </p:nvPicPr>
        <p:blipFill>
          <a:blip r:embed="rId72"/>
          <a:stretch>
            <a:fillRect/>
          </a:stretch>
        </p:blipFill>
        <p:spPr>
          <a:xfrm>
            <a:off x="10976963" y="1973203"/>
            <a:ext cx="1086809" cy="325303"/>
          </a:xfrm>
          <a:prstGeom prst="rect">
            <a:avLst/>
          </a:prstGeom>
        </p:spPr>
      </p:pic>
      <p:pic>
        <p:nvPicPr>
          <p:cNvPr id="95" name="Picture 94">
            <a:extLst>
              <a:ext uri="{FF2B5EF4-FFF2-40B4-BE49-F238E27FC236}">
                <a16:creationId xmlns:a16="http://schemas.microsoft.com/office/drawing/2014/main" id="{42F649EF-7740-E26E-17A5-033F5E71A48E}"/>
              </a:ext>
            </a:extLst>
          </p:cNvPr>
          <p:cNvPicPr>
            <a:picLocks noChangeAspect="1"/>
          </p:cNvPicPr>
          <p:nvPr/>
        </p:nvPicPr>
        <p:blipFill>
          <a:blip r:embed="rId73"/>
          <a:stretch>
            <a:fillRect/>
          </a:stretch>
        </p:blipFill>
        <p:spPr>
          <a:xfrm>
            <a:off x="11096738" y="1257796"/>
            <a:ext cx="1059890" cy="415803"/>
          </a:xfrm>
          <a:prstGeom prst="rect">
            <a:avLst/>
          </a:prstGeom>
        </p:spPr>
      </p:pic>
      <p:grpSp>
        <p:nvGrpSpPr>
          <p:cNvPr id="2" name="Group 1">
            <a:extLst>
              <a:ext uri="{FF2B5EF4-FFF2-40B4-BE49-F238E27FC236}">
                <a16:creationId xmlns:a16="http://schemas.microsoft.com/office/drawing/2014/main" id="{C3480C55-C812-E390-1D78-209710F9BD61}"/>
              </a:ext>
            </a:extLst>
          </p:cNvPr>
          <p:cNvGrpSpPr/>
          <p:nvPr/>
        </p:nvGrpSpPr>
        <p:grpSpPr>
          <a:xfrm>
            <a:off x="9249649" y="226748"/>
            <a:ext cx="2639595" cy="338630"/>
            <a:chOff x="952499" y="752081"/>
            <a:chExt cx="3823714" cy="490539"/>
          </a:xfrm>
        </p:grpSpPr>
        <p:grpSp>
          <p:nvGrpSpPr>
            <p:cNvPr id="4" name="Group 3">
              <a:extLst>
                <a:ext uri="{FF2B5EF4-FFF2-40B4-BE49-F238E27FC236}">
                  <a16:creationId xmlns:a16="http://schemas.microsoft.com/office/drawing/2014/main" id="{11EDA566-FD82-8286-3727-5F802F50ED2F}"/>
                </a:ext>
              </a:extLst>
            </p:cNvPr>
            <p:cNvGrpSpPr/>
            <p:nvPr/>
          </p:nvGrpSpPr>
          <p:grpSpPr>
            <a:xfrm>
              <a:off x="952499" y="752081"/>
              <a:ext cx="1558309" cy="490539"/>
              <a:chOff x="952500" y="651847"/>
              <a:chExt cx="1238251" cy="389788"/>
            </a:xfrm>
          </p:grpSpPr>
          <p:grpSp>
            <p:nvGrpSpPr>
              <p:cNvPr id="97" name="Group 96">
                <a:extLst>
                  <a:ext uri="{FF2B5EF4-FFF2-40B4-BE49-F238E27FC236}">
                    <a16:creationId xmlns:a16="http://schemas.microsoft.com/office/drawing/2014/main" id="{732713C8-7F25-C5EB-F4B0-B9018129B303}"/>
                  </a:ext>
                </a:extLst>
              </p:cNvPr>
              <p:cNvGrpSpPr/>
              <p:nvPr/>
            </p:nvGrpSpPr>
            <p:grpSpPr>
              <a:xfrm>
                <a:off x="952500" y="688178"/>
                <a:ext cx="1086999" cy="353457"/>
                <a:chOff x="3657606" y="615952"/>
                <a:chExt cx="4881841" cy="1485898"/>
              </a:xfrm>
            </p:grpSpPr>
            <p:pic>
              <p:nvPicPr>
                <p:cNvPr id="105" name="Image 0" descr="preencoded.png">
                  <a:extLst>
                    <a:ext uri="{FF2B5EF4-FFF2-40B4-BE49-F238E27FC236}">
                      <a16:creationId xmlns:a16="http://schemas.microsoft.com/office/drawing/2014/main" id="{01078DD4-95DF-C2BD-1197-7C620DCC8D46}"/>
                    </a:ext>
                  </a:extLst>
                </p:cNvPr>
                <p:cNvPicPr>
                  <a:picLocks noChangeAspect="1"/>
                </p:cNvPicPr>
                <p:nvPr/>
              </p:nvPicPr>
              <p:blipFill>
                <a:blip r:embed="rId74"/>
                <a:srcRect/>
                <a:stretch/>
              </p:blipFill>
              <p:spPr>
                <a:xfrm>
                  <a:off x="6102820" y="801622"/>
                  <a:ext cx="584329" cy="752511"/>
                </a:xfrm>
                <a:prstGeom prst="rect">
                  <a:avLst/>
                </a:prstGeom>
              </p:spPr>
            </p:pic>
            <p:pic>
              <p:nvPicPr>
                <p:cNvPr id="107" name="Image 1" descr="preencoded.png">
                  <a:extLst>
                    <a:ext uri="{FF2B5EF4-FFF2-40B4-BE49-F238E27FC236}">
                      <a16:creationId xmlns:a16="http://schemas.microsoft.com/office/drawing/2014/main" id="{0C1D65ED-3C66-B19A-C1DA-0B64AB473D92}"/>
                    </a:ext>
                  </a:extLst>
                </p:cNvPr>
                <p:cNvPicPr>
                  <a:picLocks noChangeAspect="1"/>
                </p:cNvPicPr>
                <p:nvPr/>
              </p:nvPicPr>
              <p:blipFill>
                <a:blip r:embed="rId75"/>
                <a:srcRect/>
                <a:stretch/>
              </p:blipFill>
              <p:spPr>
                <a:xfrm>
                  <a:off x="5967665" y="708661"/>
                  <a:ext cx="358031" cy="865327"/>
                </a:xfrm>
                <a:prstGeom prst="rect">
                  <a:avLst/>
                </a:prstGeom>
              </p:spPr>
            </p:pic>
            <p:pic>
              <p:nvPicPr>
                <p:cNvPr id="110" name="Image 2" descr="preencoded.png">
                  <a:extLst>
                    <a:ext uri="{FF2B5EF4-FFF2-40B4-BE49-F238E27FC236}">
                      <a16:creationId xmlns:a16="http://schemas.microsoft.com/office/drawing/2014/main" id="{950A2685-BC22-E6D7-3EC2-0F9B84013B18}"/>
                    </a:ext>
                  </a:extLst>
                </p:cNvPr>
                <p:cNvPicPr>
                  <a:picLocks noChangeAspect="1"/>
                </p:cNvPicPr>
                <p:nvPr/>
              </p:nvPicPr>
              <p:blipFill>
                <a:blip r:embed="rId76"/>
                <a:srcRect/>
                <a:stretch/>
              </p:blipFill>
              <p:spPr>
                <a:xfrm>
                  <a:off x="6312548" y="778722"/>
                  <a:ext cx="482873" cy="912327"/>
                </a:xfrm>
                <a:prstGeom prst="rect">
                  <a:avLst/>
                </a:prstGeom>
              </p:spPr>
            </p:pic>
            <p:pic>
              <p:nvPicPr>
                <p:cNvPr id="111" name="Image 3" descr="preencoded.png">
                  <a:extLst>
                    <a:ext uri="{FF2B5EF4-FFF2-40B4-BE49-F238E27FC236}">
                      <a16:creationId xmlns:a16="http://schemas.microsoft.com/office/drawing/2014/main" id="{D220D64E-6FEB-50CB-BD97-DA0F7CA6268D}"/>
                    </a:ext>
                  </a:extLst>
                </p:cNvPr>
                <p:cNvPicPr>
                  <a:picLocks noChangeAspect="1"/>
                </p:cNvPicPr>
                <p:nvPr/>
              </p:nvPicPr>
              <p:blipFill>
                <a:blip r:embed="rId77"/>
                <a:srcRect/>
                <a:stretch/>
              </p:blipFill>
              <p:spPr>
                <a:xfrm>
                  <a:off x="3712136" y="822412"/>
                  <a:ext cx="655161" cy="906541"/>
                </a:xfrm>
                <a:prstGeom prst="rect">
                  <a:avLst/>
                </a:prstGeom>
              </p:spPr>
            </p:pic>
            <p:pic>
              <p:nvPicPr>
                <p:cNvPr id="112" name="Image 4" descr="preencoded.png">
                  <a:extLst>
                    <a:ext uri="{FF2B5EF4-FFF2-40B4-BE49-F238E27FC236}">
                      <a16:creationId xmlns:a16="http://schemas.microsoft.com/office/drawing/2014/main" id="{617DEF08-3A65-AB16-C294-7FA36DD61A5B}"/>
                    </a:ext>
                  </a:extLst>
                </p:cNvPr>
                <p:cNvPicPr>
                  <a:picLocks noChangeAspect="1"/>
                </p:cNvPicPr>
                <p:nvPr/>
              </p:nvPicPr>
              <p:blipFill>
                <a:blip r:embed="rId78"/>
                <a:srcRect/>
                <a:stretch/>
              </p:blipFill>
              <p:spPr>
                <a:xfrm>
                  <a:off x="4442574" y="829170"/>
                  <a:ext cx="764517" cy="888799"/>
                </a:xfrm>
                <a:prstGeom prst="rect">
                  <a:avLst/>
                </a:prstGeom>
              </p:spPr>
            </p:pic>
            <p:pic>
              <p:nvPicPr>
                <p:cNvPr id="113" name="Image 5" descr="preencoded.png">
                  <a:extLst>
                    <a:ext uri="{FF2B5EF4-FFF2-40B4-BE49-F238E27FC236}">
                      <a16:creationId xmlns:a16="http://schemas.microsoft.com/office/drawing/2014/main" id="{02E3B4A6-0E24-2966-454A-5B84299E6900}"/>
                    </a:ext>
                  </a:extLst>
                </p:cNvPr>
                <p:cNvPicPr>
                  <a:picLocks noChangeAspect="1"/>
                </p:cNvPicPr>
                <p:nvPr/>
              </p:nvPicPr>
              <p:blipFill>
                <a:blip r:embed="rId79"/>
                <a:srcRect/>
                <a:stretch/>
              </p:blipFill>
              <p:spPr>
                <a:xfrm>
                  <a:off x="5259875" y="838330"/>
                  <a:ext cx="657348" cy="870689"/>
                </a:xfrm>
                <a:prstGeom prst="rect">
                  <a:avLst/>
                </a:prstGeom>
              </p:spPr>
            </p:pic>
            <p:pic>
              <p:nvPicPr>
                <p:cNvPr id="114" name="Image 6" descr="preencoded.png">
                  <a:extLst>
                    <a:ext uri="{FF2B5EF4-FFF2-40B4-BE49-F238E27FC236}">
                      <a16:creationId xmlns:a16="http://schemas.microsoft.com/office/drawing/2014/main" id="{03672B55-8BEF-F5CC-21DF-682AF28E194B}"/>
                    </a:ext>
                  </a:extLst>
                </p:cNvPr>
                <p:cNvPicPr>
                  <a:picLocks noChangeAspect="1"/>
                </p:cNvPicPr>
                <p:nvPr/>
              </p:nvPicPr>
              <p:blipFill>
                <a:blip r:embed="rId80"/>
                <a:srcRect/>
                <a:stretch/>
              </p:blipFill>
              <p:spPr>
                <a:xfrm>
                  <a:off x="6668198" y="849598"/>
                  <a:ext cx="599653" cy="848549"/>
                </a:xfrm>
                <a:prstGeom prst="rect">
                  <a:avLst/>
                </a:prstGeom>
              </p:spPr>
            </p:pic>
            <p:pic>
              <p:nvPicPr>
                <p:cNvPr id="115" name="Image 7" descr="preencoded.png">
                  <a:extLst>
                    <a:ext uri="{FF2B5EF4-FFF2-40B4-BE49-F238E27FC236}">
                      <a16:creationId xmlns:a16="http://schemas.microsoft.com/office/drawing/2014/main" id="{9E6B61FC-992E-AC50-6A18-DF0D10118498}"/>
                    </a:ext>
                  </a:extLst>
                </p:cNvPr>
                <p:cNvPicPr>
                  <a:picLocks noChangeAspect="1"/>
                </p:cNvPicPr>
                <p:nvPr/>
              </p:nvPicPr>
              <p:blipFill>
                <a:blip r:embed="rId81"/>
                <a:srcRect/>
                <a:stretch/>
              </p:blipFill>
              <p:spPr>
                <a:xfrm>
                  <a:off x="7328396" y="615952"/>
                  <a:ext cx="419893" cy="1058977"/>
                </a:xfrm>
                <a:prstGeom prst="rect">
                  <a:avLst/>
                </a:prstGeom>
              </p:spPr>
            </p:pic>
            <p:pic>
              <p:nvPicPr>
                <p:cNvPr id="116" name="Image 8" descr="preencoded.png">
                  <a:extLst>
                    <a:ext uri="{FF2B5EF4-FFF2-40B4-BE49-F238E27FC236}">
                      <a16:creationId xmlns:a16="http://schemas.microsoft.com/office/drawing/2014/main" id="{D46D3FA9-C071-2863-0BCB-64F818ED070E}"/>
                    </a:ext>
                  </a:extLst>
                </p:cNvPr>
                <p:cNvPicPr>
                  <a:picLocks noChangeAspect="1"/>
                </p:cNvPicPr>
                <p:nvPr/>
              </p:nvPicPr>
              <p:blipFill>
                <a:blip r:embed="rId82"/>
                <a:srcRect/>
                <a:stretch/>
              </p:blipFill>
              <p:spPr>
                <a:xfrm>
                  <a:off x="7781543" y="859279"/>
                  <a:ext cx="757904" cy="838688"/>
                </a:xfrm>
                <a:prstGeom prst="rect">
                  <a:avLst/>
                </a:prstGeom>
              </p:spPr>
            </p:pic>
            <p:pic>
              <p:nvPicPr>
                <p:cNvPr id="117" name="Image 9" descr="preencoded.png">
                  <a:extLst>
                    <a:ext uri="{FF2B5EF4-FFF2-40B4-BE49-F238E27FC236}">
                      <a16:creationId xmlns:a16="http://schemas.microsoft.com/office/drawing/2014/main" id="{66984671-C230-3154-3FC5-1AB9B6514F0E}"/>
                    </a:ext>
                  </a:extLst>
                </p:cNvPr>
                <p:cNvPicPr>
                  <a:picLocks noChangeAspect="1"/>
                </p:cNvPicPr>
                <p:nvPr/>
              </p:nvPicPr>
              <p:blipFill>
                <a:blip r:embed="rId83"/>
                <a:srcRect/>
                <a:stretch/>
              </p:blipFill>
              <p:spPr>
                <a:xfrm>
                  <a:off x="4946781" y="1905375"/>
                  <a:ext cx="1113071" cy="196404"/>
                </a:xfrm>
                <a:prstGeom prst="rect">
                  <a:avLst/>
                </a:prstGeom>
              </p:spPr>
            </p:pic>
            <p:pic>
              <p:nvPicPr>
                <p:cNvPr id="118" name="Image 10" descr="preencoded.png">
                  <a:extLst>
                    <a:ext uri="{FF2B5EF4-FFF2-40B4-BE49-F238E27FC236}">
                      <a16:creationId xmlns:a16="http://schemas.microsoft.com/office/drawing/2014/main" id="{07E94768-7CE1-ADCB-E912-5541A70D8F34}"/>
                    </a:ext>
                  </a:extLst>
                </p:cNvPr>
                <p:cNvPicPr>
                  <a:picLocks noChangeAspect="1"/>
                </p:cNvPicPr>
                <p:nvPr/>
              </p:nvPicPr>
              <p:blipFill>
                <a:blip r:embed="rId84"/>
                <a:srcRect/>
                <a:stretch/>
              </p:blipFill>
              <p:spPr>
                <a:xfrm>
                  <a:off x="6174059" y="1905375"/>
                  <a:ext cx="798967" cy="196475"/>
                </a:xfrm>
                <a:prstGeom prst="rect">
                  <a:avLst/>
                </a:prstGeom>
              </p:spPr>
            </p:pic>
            <p:pic>
              <p:nvPicPr>
                <p:cNvPr id="119" name="Image 11" descr="preencoded.png">
                  <a:extLst>
                    <a:ext uri="{FF2B5EF4-FFF2-40B4-BE49-F238E27FC236}">
                      <a16:creationId xmlns:a16="http://schemas.microsoft.com/office/drawing/2014/main" id="{3051F8A2-AD77-C6F6-3750-67CEF20815E6}"/>
                    </a:ext>
                  </a:extLst>
                </p:cNvPr>
                <p:cNvPicPr>
                  <a:picLocks noChangeAspect="1"/>
                </p:cNvPicPr>
                <p:nvPr/>
              </p:nvPicPr>
              <p:blipFill>
                <a:blip r:embed="rId85"/>
                <a:srcRect/>
                <a:stretch/>
              </p:blipFill>
              <p:spPr>
                <a:xfrm>
                  <a:off x="7083435" y="1905375"/>
                  <a:ext cx="1379643" cy="196471"/>
                </a:xfrm>
                <a:prstGeom prst="rect">
                  <a:avLst/>
                </a:prstGeom>
              </p:spPr>
            </p:pic>
            <p:pic>
              <p:nvPicPr>
                <p:cNvPr id="120" name="Image 12" descr="preencoded.png">
                  <a:extLst>
                    <a:ext uri="{FF2B5EF4-FFF2-40B4-BE49-F238E27FC236}">
                      <a16:creationId xmlns:a16="http://schemas.microsoft.com/office/drawing/2014/main" id="{54194151-F984-A76C-5D9D-93F55E82A5A7}"/>
                    </a:ext>
                  </a:extLst>
                </p:cNvPr>
                <p:cNvPicPr>
                  <a:picLocks noChangeAspect="1"/>
                </p:cNvPicPr>
                <p:nvPr/>
              </p:nvPicPr>
              <p:blipFill>
                <a:blip r:embed="rId86"/>
                <a:srcRect/>
                <a:stretch/>
              </p:blipFill>
              <p:spPr>
                <a:xfrm>
                  <a:off x="4056246" y="1905375"/>
                  <a:ext cx="808679" cy="196468"/>
                </a:xfrm>
                <a:prstGeom prst="rect">
                  <a:avLst/>
                </a:prstGeom>
              </p:spPr>
            </p:pic>
            <p:pic>
              <p:nvPicPr>
                <p:cNvPr id="121" name="Image 13" descr="preencoded.png">
                  <a:extLst>
                    <a:ext uri="{FF2B5EF4-FFF2-40B4-BE49-F238E27FC236}">
                      <a16:creationId xmlns:a16="http://schemas.microsoft.com/office/drawing/2014/main" id="{248E7C9F-1021-2620-57CD-BCBF28E678B2}"/>
                    </a:ext>
                  </a:extLst>
                </p:cNvPr>
                <p:cNvPicPr>
                  <a:picLocks noChangeAspect="1"/>
                </p:cNvPicPr>
                <p:nvPr/>
              </p:nvPicPr>
              <p:blipFill>
                <a:blip r:embed="rId87"/>
                <a:srcRect/>
                <a:stretch/>
              </p:blipFill>
              <p:spPr>
                <a:xfrm>
                  <a:off x="3657606" y="2060460"/>
                  <a:ext cx="289983" cy="38240"/>
                </a:xfrm>
                <a:prstGeom prst="rect">
                  <a:avLst/>
                </a:prstGeom>
              </p:spPr>
            </p:pic>
            <p:pic>
              <p:nvPicPr>
                <p:cNvPr id="122" name="Image 14" descr="preencoded.png">
                  <a:extLst>
                    <a:ext uri="{FF2B5EF4-FFF2-40B4-BE49-F238E27FC236}">
                      <a16:creationId xmlns:a16="http://schemas.microsoft.com/office/drawing/2014/main" id="{A2F20F70-C17E-81AF-D7B9-7D0153CCF915}"/>
                    </a:ext>
                  </a:extLst>
                </p:cNvPr>
                <p:cNvPicPr>
                  <a:picLocks noChangeAspect="1"/>
                </p:cNvPicPr>
                <p:nvPr/>
              </p:nvPicPr>
              <p:blipFill>
                <a:blip r:embed="rId88"/>
                <a:srcRect/>
                <a:stretch/>
              </p:blipFill>
              <p:spPr>
                <a:xfrm>
                  <a:off x="8322617" y="646060"/>
                  <a:ext cx="195289" cy="195984"/>
                </a:xfrm>
                <a:prstGeom prst="rect">
                  <a:avLst/>
                </a:prstGeom>
              </p:spPr>
            </p:pic>
          </p:grpSp>
          <p:cxnSp>
            <p:nvCxnSpPr>
              <p:cNvPr id="99" name="Straight Connector 98">
                <a:extLst>
                  <a:ext uri="{FF2B5EF4-FFF2-40B4-BE49-F238E27FC236}">
                    <a16:creationId xmlns:a16="http://schemas.microsoft.com/office/drawing/2014/main" id="{060680A4-D179-6D9D-11D9-836CD76527D1}"/>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10" name="Picture 9">
              <a:extLst>
                <a:ext uri="{FF2B5EF4-FFF2-40B4-BE49-F238E27FC236}">
                  <a16:creationId xmlns:a16="http://schemas.microsoft.com/office/drawing/2014/main" id="{39A3ECC0-3FD6-2E58-5E58-24497DC33A20}"/>
                </a:ext>
              </a:extLst>
            </p:cNvPr>
            <p:cNvPicPr>
              <a:picLocks noChangeAspect="1"/>
            </p:cNvPicPr>
            <p:nvPr/>
          </p:nvPicPr>
          <p:blipFill>
            <a:blip r:embed="rId8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1879409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p:cTn id="18" dur="500" fill="hold"/>
                                        <p:tgtEl>
                                          <p:spTgt spid="104"/>
                                        </p:tgtEl>
                                        <p:attrNameLst>
                                          <p:attrName>ppt_w</p:attrName>
                                        </p:attrNameLst>
                                      </p:cBhvr>
                                      <p:tavLst>
                                        <p:tav tm="0">
                                          <p:val>
                                            <p:fltVal val="0"/>
                                          </p:val>
                                        </p:tav>
                                        <p:tav tm="100000">
                                          <p:val>
                                            <p:strVal val="#ppt_w"/>
                                          </p:val>
                                        </p:tav>
                                      </p:tavLst>
                                    </p:anim>
                                    <p:anim calcmode="lin" valueType="num">
                                      <p:cBhvr>
                                        <p:cTn id="19" dur="500" fill="hold"/>
                                        <p:tgtEl>
                                          <p:spTgt spid="104"/>
                                        </p:tgtEl>
                                        <p:attrNameLst>
                                          <p:attrName>ppt_h</p:attrName>
                                        </p:attrNameLst>
                                      </p:cBhvr>
                                      <p:tavLst>
                                        <p:tav tm="0">
                                          <p:val>
                                            <p:fltVal val="0"/>
                                          </p:val>
                                        </p:tav>
                                        <p:tav tm="100000">
                                          <p:val>
                                            <p:strVal val="#ppt_h"/>
                                          </p:val>
                                        </p:tav>
                                      </p:tavLst>
                                    </p:anim>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404B-7C92-284C-A605-0BFD8123F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416638-1346-E238-BB04-F8CD326F9943}"/>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1</a:t>
            </a:r>
            <a:endParaRPr lang="en-US"/>
          </a:p>
        </p:txBody>
      </p:sp>
      <p:sp>
        <p:nvSpPr>
          <p:cNvPr id="44" name="Rectangle: Rounded Corners 43">
            <a:extLst>
              <a:ext uri="{FF2B5EF4-FFF2-40B4-BE49-F238E27FC236}">
                <a16:creationId xmlns:a16="http://schemas.microsoft.com/office/drawing/2014/main" id="{63239567-810A-AF27-2BE1-40289BF86919}"/>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latin typeface="Open Sans"/>
                <a:ea typeface="Open Sans"/>
                <a:cs typeface="Open Sans"/>
              </a:rPr>
              <a:t>Where Are You Today </a:t>
            </a:r>
          </a:p>
          <a:p>
            <a:pPr algn="ctr"/>
            <a:r>
              <a:rPr lang="en-US" sz="2000" b="1">
                <a:latin typeface="Open Sans"/>
                <a:ea typeface="Open Sans"/>
                <a:cs typeface="Open Sans"/>
              </a:rPr>
              <a:t>With Industrial AI?</a:t>
            </a:r>
            <a:endParaRPr lang="en-US" sz="2000">
              <a:latin typeface="Open Sans"/>
              <a:ea typeface="Open Sans"/>
              <a:cs typeface="Open Sans"/>
            </a:endParaRPr>
          </a:p>
        </p:txBody>
      </p:sp>
      <p:grpSp>
        <p:nvGrpSpPr>
          <p:cNvPr id="62" name="Group 61">
            <a:extLst>
              <a:ext uri="{FF2B5EF4-FFF2-40B4-BE49-F238E27FC236}">
                <a16:creationId xmlns:a16="http://schemas.microsoft.com/office/drawing/2014/main" id="{0A2DEA28-9DF6-0B9B-6F86-39855F0778E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9614D7B-7695-D384-90C6-C3E2DD0467DF}"/>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9AE00B-45DF-AF28-FAC1-60586A49FFFE}"/>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9267FF5-4D1D-AC30-A0B4-A2A01F5984EC}"/>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11784B-87EC-32B3-865C-3056661876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960C5FA-8BE8-58AE-D9A2-5C4D8E4F4983}"/>
              </a:ext>
            </a:extLst>
          </p:cNvPr>
          <p:cNvSpPr/>
          <p:nvPr/>
        </p:nvSpPr>
        <p:spPr>
          <a:xfrm flipH="1">
            <a:off x="6392856" y="2644388"/>
            <a:ext cx="3303290" cy="59275"/>
          </a:xfrm>
          <a:prstGeom prst="rect">
            <a:avLst/>
          </a:prstGeom>
          <a:gradFill>
            <a:gsLst>
              <a:gs pos="100000">
                <a:schemeClr val="accent3"/>
              </a:gs>
              <a:gs pos="0">
                <a:schemeClr val="accent2"/>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26069B-2AC0-93E4-0C93-C5E034406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0A5CEAB8-82A1-4133-DA5F-180199B15D30}"/>
              </a:ext>
            </a:extLst>
          </p:cNvPr>
          <p:cNvGrpSpPr/>
          <p:nvPr/>
        </p:nvGrpSpPr>
        <p:grpSpPr>
          <a:xfrm>
            <a:off x="9288854" y="249025"/>
            <a:ext cx="2639595" cy="338630"/>
            <a:chOff x="952499" y="752081"/>
            <a:chExt cx="3823714" cy="490539"/>
          </a:xfrm>
        </p:grpSpPr>
        <p:grpSp>
          <p:nvGrpSpPr>
            <p:cNvPr id="26" name="Group 25">
              <a:extLst>
                <a:ext uri="{FF2B5EF4-FFF2-40B4-BE49-F238E27FC236}">
                  <a16:creationId xmlns:a16="http://schemas.microsoft.com/office/drawing/2014/main" id="{E0BE15A3-E68D-B955-9B09-0A4A6BDB146C}"/>
                </a:ext>
              </a:extLst>
            </p:cNvPr>
            <p:cNvGrpSpPr/>
            <p:nvPr/>
          </p:nvGrpSpPr>
          <p:grpSpPr>
            <a:xfrm>
              <a:off x="952499" y="752081"/>
              <a:ext cx="1558309" cy="490539"/>
              <a:chOff x="952500" y="651847"/>
              <a:chExt cx="1238251" cy="389788"/>
            </a:xfrm>
          </p:grpSpPr>
          <p:grpSp>
            <p:nvGrpSpPr>
              <p:cNvPr id="28" name="Group 27">
                <a:extLst>
                  <a:ext uri="{FF2B5EF4-FFF2-40B4-BE49-F238E27FC236}">
                    <a16:creationId xmlns:a16="http://schemas.microsoft.com/office/drawing/2014/main" id="{B929453C-7585-7DA6-30CF-6056D43D132E}"/>
                  </a:ext>
                </a:extLst>
              </p:cNvPr>
              <p:cNvGrpSpPr/>
              <p:nvPr/>
            </p:nvGrpSpPr>
            <p:grpSpPr>
              <a:xfrm>
                <a:off x="952500" y="688178"/>
                <a:ext cx="1086999" cy="353457"/>
                <a:chOff x="3657606" y="615952"/>
                <a:chExt cx="4881841" cy="1485898"/>
              </a:xfrm>
            </p:grpSpPr>
            <p:pic>
              <p:nvPicPr>
                <p:cNvPr id="30" name="Image 0" descr="preencoded.png">
                  <a:extLst>
                    <a:ext uri="{FF2B5EF4-FFF2-40B4-BE49-F238E27FC236}">
                      <a16:creationId xmlns:a16="http://schemas.microsoft.com/office/drawing/2014/main" id="{30B96CFA-A641-3FEC-562C-60E4334A29F1}"/>
                    </a:ext>
                  </a:extLst>
                </p:cNvPr>
                <p:cNvPicPr>
                  <a:picLocks noChangeAspect="1"/>
                </p:cNvPicPr>
                <p:nvPr/>
              </p:nvPicPr>
              <p:blipFill>
                <a:blip r:embed="rId4"/>
                <a:srcRect/>
                <a:stretch/>
              </p:blipFill>
              <p:spPr>
                <a:xfrm>
                  <a:off x="6102820" y="801622"/>
                  <a:ext cx="584329" cy="752511"/>
                </a:xfrm>
                <a:prstGeom prst="rect">
                  <a:avLst/>
                </a:prstGeom>
              </p:spPr>
            </p:pic>
            <p:pic>
              <p:nvPicPr>
                <p:cNvPr id="31" name="Image 1" descr="preencoded.png">
                  <a:extLst>
                    <a:ext uri="{FF2B5EF4-FFF2-40B4-BE49-F238E27FC236}">
                      <a16:creationId xmlns:a16="http://schemas.microsoft.com/office/drawing/2014/main" id="{9FBB7602-6D9F-CC9C-FC6F-4E97852A8E50}"/>
                    </a:ext>
                  </a:extLst>
                </p:cNvPr>
                <p:cNvPicPr>
                  <a:picLocks noChangeAspect="1"/>
                </p:cNvPicPr>
                <p:nvPr/>
              </p:nvPicPr>
              <p:blipFill>
                <a:blip r:embed="rId5"/>
                <a:srcRect/>
                <a:stretch/>
              </p:blipFill>
              <p:spPr>
                <a:xfrm>
                  <a:off x="5967665" y="708661"/>
                  <a:ext cx="358031" cy="865327"/>
                </a:xfrm>
                <a:prstGeom prst="rect">
                  <a:avLst/>
                </a:prstGeom>
              </p:spPr>
            </p:pic>
            <p:pic>
              <p:nvPicPr>
                <p:cNvPr id="32" name="Image 2" descr="preencoded.png">
                  <a:extLst>
                    <a:ext uri="{FF2B5EF4-FFF2-40B4-BE49-F238E27FC236}">
                      <a16:creationId xmlns:a16="http://schemas.microsoft.com/office/drawing/2014/main" id="{5A7D51AB-F1B4-46D6-273A-8F5156E16D99}"/>
                    </a:ext>
                  </a:extLst>
                </p:cNvPr>
                <p:cNvPicPr>
                  <a:picLocks noChangeAspect="1"/>
                </p:cNvPicPr>
                <p:nvPr/>
              </p:nvPicPr>
              <p:blipFill>
                <a:blip r:embed="rId6"/>
                <a:srcRect/>
                <a:stretch/>
              </p:blipFill>
              <p:spPr>
                <a:xfrm>
                  <a:off x="6312548" y="778722"/>
                  <a:ext cx="482873" cy="912327"/>
                </a:xfrm>
                <a:prstGeom prst="rect">
                  <a:avLst/>
                </a:prstGeom>
              </p:spPr>
            </p:pic>
            <p:pic>
              <p:nvPicPr>
                <p:cNvPr id="33" name="Image 3" descr="preencoded.png">
                  <a:extLst>
                    <a:ext uri="{FF2B5EF4-FFF2-40B4-BE49-F238E27FC236}">
                      <a16:creationId xmlns:a16="http://schemas.microsoft.com/office/drawing/2014/main" id="{826F9BFF-38D8-C443-6D23-D573DD89769D}"/>
                    </a:ext>
                  </a:extLst>
                </p:cNvPr>
                <p:cNvPicPr>
                  <a:picLocks noChangeAspect="1"/>
                </p:cNvPicPr>
                <p:nvPr/>
              </p:nvPicPr>
              <p:blipFill>
                <a:blip r:embed="rId7"/>
                <a:srcRect/>
                <a:stretch/>
              </p:blipFill>
              <p:spPr>
                <a:xfrm>
                  <a:off x="3712136" y="822412"/>
                  <a:ext cx="655161" cy="906541"/>
                </a:xfrm>
                <a:prstGeom prst="rect">
                  <a:avLst/>
                </a:prstGeom>
              </p:spPr>
            </p:pic>
            <p:pic>
              <p:nvPicPr>
                <p:cNvPr id="34" name="Image 4" descr="preencoded.png">
                  <a:extLst>
                    <a:ext uri="{FF2B5EF4-FFF2-40B4-BE49-F238E27FC236}">
                      <a16:creationId xmlns:a16="http://schemas.microsoft.com/office/drawing/2014/main" id="{E2877660-974C-22C9-9183-081A62B553BE}"/>
                    </a:ext>
                  </a:extLst>
                </p:cNvPr>
                <p:cNvPicPr>
                  <a:picLocks noChangeAspect="1"/>
                </p:cNvPicPr>
                <p:nvPr/>
              </p:nvPicPr>
              <p:blipFill>
                <a:blip r:embed="rId8"/>
                <a:srcRect/>
                <a:stretch/>
              </p:blipFill>
              <p:spPr>
                <a:xfrm>
                  <a:off x="4442574" y="829170"/>
                  <a:ext cx="764517" cy="888799"/>
                </a:xfrm>
                <a:prstGeom prst="rect">
                  <a:avLst/>
                </a:prstGeom>
              </p:spPr>
            </p:pic>
            <p:pic>
              <p:nvPicPr>
                <p:cNvPr id="35" name="Image 5" descr="preencoded.png">
                  <a:extLst>
                    <a:ext uri="{FF2B5EF4-FFF2-40B4-BE49-F238E27FC236}">
                      <a16:creationId xmlns:a16="http://schemas.microsoft.com/office/drawing/2014/main" id="{8DA25B34-7924-F6D8-CD0C-18B1995E5ECE}"/>
                    </a:ext>
                  </a:extLst>
                </p:cNvPr>
                <p:cNvPicPr>
                  <a:picLocks noChangeAspect="1"/>
                </p:cNvPicPr>
                <p:nvPr/>
              </p:nvPicPr>
              <p:blipFill>
                <a:blip r:embed="rId9"/>
                <a:srcRect/>
                <a:stretch/>
              </p:blipFill>
              <p:spPr>
                <a:xfrm>
                  <a:off x="5259875" y="838330"/>
                  <a:ext cx="657348" cy="870689"/>
                </a:xfrm>
                <a:prstGeom prst="rect">
                  <a:avLst/>
                </a:prstGeom>
              </p:spPr>
            </p:pic>
            <p:pic>
              <p:nvPicPr>
                <p:cNvPr id="36" name="Image 6" descr="preencoded.png">
                  <a:extLst>
                    <a:ext uri="{FF2B5EF4-FFF2-40B4-BE49-F238E27FC236}">
                      <a16:creationId xmlns:a16="http://schemas.microsoft.com/office/drawing/2014/main" id="{CF77F498-3A28-C310-1BE0-7266DE69F6CE}"/>
                    </a:ext>
                  </a:extLst>
                </p:cNvPr>
                <p:cNvPicPr>
                  <a:picLocks noChangeAspect="1"/>
                </p:cNvPicPr>
                <p:nvPr/>
              </p:nvPicPr>
              <p:blipFill>
                <a:blip r:embed="rId10"/>
                <a:srcRect/>
                <a:stretch/>
              </p:blipFill>
              <p:spPr>
                <a:xfrm>
                  <a:off x="6668198" y="849598"/>
                  <a:ext cx="599653" cy="848549"/>
                </a:xfrm>
                <a:prstGeom prst="rect">
                  <a:avLst/>
                </a:prstGeom>
              </p:spPr>
            </p:pic>
            <p:pic>
              <p:nvPicPr>
                <p:cNvPr id="37" name="Image 7" descr="preencoded.png">
                  <a:extLst>
                    <a:ext uri="{FF2B5EF4-FFF2-40B4-BE49-F238E27FC236}">
                      <a16:creationId xmlns:a16="http://schemas.microsoft.com/office/drawing/2014/main" id="{74F7C418-F868-A4D0-C81E-DB39DB3221F7}"/>
                    </a:ext>
                  </a:extLst>
                </p:cNvPr>
                <p:cNvPicPr>
                  <a:picLocks noChangeAspect="1"/>
                </p:cNvPicPr>
                <p:nvPr/>
              </p:nvPicPr>
              <p:blipFill>
                <a:blip r:embed="rId11"/>
                <a:srcRect/>
                <a:stretch/>
              </p:blipFill>
              <p:spPr>
                <a:xfrm>
                  <a:off x="7328396" y="615952"/>
                  <a:ext cx="419893" cy="1058977"/>
                </a:xfrm>
                <a:prstGeom prst="rect">
                  <a:avLst/>
                </a:prstGeom>
              </p:spPr>
            </p:pic>
            <p:pic>
              <p:nvPicPr>
                <p:cNvPr id="38" name="Image 8" descr="preencoded.png">
                  <a:extLst>
                    <a:ext uri="{FF2B5EF4-FFF2-40B4-BE49-F238E27FC236}">
                      <a16:creationId xmlns:a16="http://schemas.microsoft.com/office/drawing/2014/main" id="{28665884-383E-8118-C974-9B27A6B6E457}"/>
                    </a:ext>
                  </a:extLst>
                </p:cNvPr>
                <p:cNvPicPr>
                  <a:picLocks noChangeAspect="1"/>
                </p:cNvPicPr>
                <p:nvPr/>
              </p:nvPicPr>
              <p:blipFill>
                <a:blip r:embed="rId12"/>
                <a:srcRect/>
                <a:stretch/>
              </p:blipFill>
              <p:spPr>
                <a:xfrm>
                  <a:off x="7781543" y="859279"/>
                  <a:ext cx="757904" cy="838688"/>
                </a:xfrm>
                <a:prstGeom prst="rect">
                  <a:avLst/>
                </a:prstGeom>
              </p:spPr>
            </p:pic>
            <p:pic>
              <p:nvPicPr>
                <p:cNvPr id="39" name="Image 9" descr="preencoded.png">
                  <a:extLst>
                    <a:ext uri="{FF2B5EF4-FFF2-40B4-BE49-F238E27FC236}">
                      <a16:creationId xmlns:a16="http://schemas.microsoft.com/office/drawing/2014/main" id="{DCF5DB8A-5A00-0190-F8B5-7B9CD6CA1B40}"/>
                    </a:ext>
                  </a:extLst>
                </p:cNvPr>
                <p:cNvPicPr>
                  <a:picLocks noChangeAspect="1"/>
                </p:cNvPicPr>
                <p:nvPr/>
              </p:nvPicPr>
              <p:blipFill>
                <a:blip r:embed="rId13"/>
                <a:srcRect/>
                <a:stretch/>
              </p:blipFill>
              <p:spPr>
                <a:xfrm>
                  <a:off x="4946781" y="1905375"/>
                  <a:ext cx="1113071" cy="196404"/>
                </a:xfrm>
                <a:prstGeom prst="rect">
                  <a:avLst/>
                </a:prstGeom>
              </p:spPr>
            </p:pic>
            <p:pic>
              <p:nvPicPr>
                <p:cNvPr id="40" name="Image 10" descr="preencoded.png">
                  <a:extLst>
                    <a:ext uri="{FF2B5EF4-FFF2-40B4-BE49-F238E27FC236}">
                      <a16:creationId xmlns:a16="http://schemas.microsoft.com/office/drawing/2014/main" id="{B476CD57-0AD8-6364-7442-F90C32A2E88D}"/>
                    </a:ext>
                  </a:extLst>
                </p:cNvPr>
                <p:cNvPicPr>
                  <a:picLocks noChangeAspect="1"/>
                </p:cNvPicPr>
                <p:nvPr/>
              </p:nvPicPr>
              <p:blipFill>
                <a:blip r:embed="rId14"/>
                <a:srcRect/>
                <a:stretch/>
              </p:blipFill>
              <p:spPr>
                <a:xfrm>
                  <a:off x="6174059" y="1905375"/>
                  <a:ext cx="798967" cy="196475"/>
                </a:xfrm>
                <a:prstGeom prst="rect">
                  <a:avLst/>
                </a:prstGeom>
              </p:spPr>
            </p:pic>
            <p:pic>
              <p:nvPicPr>
                <p:cNvPr id="41" name="Image 11" descr="preencoded.png">
                  <a:extLst>
                    <a:ext uri="{FF2B5EF4-FFF2-40B4-BE49-F238E27FC236}">
                      <a16:creationId xmlns:a16="http://schemas.microsoft.com/office/drawing/2014/main" id="{6857AB38-3702-D214-60FC-C1B2C9F70760}"/>
                    </a:ext>
                  </a:extLst>
                </p:cNvPr>
                <p:cNvPicPr>
                  <a:picLocks noChangeAspect="1"/>
                </p:cNvPicPr>
                <p:nvPr/>
              </p:nvPicPr>
              <p:blipFill>
                <a:blip r:embed="rId15"/>
                <a:srcRect/>
                <a:stretch/>
              </p:blipFill>
              <p:spPr>
                <a:xfrm>
                  <a:off x="7083435" y="1905375"/>
                  <a:ext cx="1379643" cy="196471"/>
                </a:xfrm>
                <a:prstGeom prst="rect">
                  <a:avLst/>
                </a:prstGeom>
              </p:spPr>
            </p:pic>
            <p:pic>
              <p:nvPicPr>
                <p:cNvPr id="42" name="Image 12" descr="preencoded.png">
                  <a:extLst>
                    <a:ext uri="{FF2B5EF4-FFF2-40B4-BE49-F238E27FC236}">
                      <a16:creationId xmlns:a16="http://schemas.microsoft.com/office/drawing/2014/main" id="{99DC7DF9-5F57-BF9B-58AC-8FD4A51AF19A}"/>
                    </a:ext>
                  </a:extLst>
                </p:cNvPr>
                <p:cNvPicPr>
                  <a:picLocks noChangeAspect="1"/>
                </p:cNvPicPr>
                <p:nvPr/>
              </p:nvPicPr>
              <p:blipFill>
                <a:blip r:embed="rId16"/>
                <a:srcRect/>
                <a:stretch/>
              </p:blipFill>
              <p:spPr>
                <a:xfrm>
                  <a:off x="4056246" y="1905375"/>
                  <a:ext cx="808679" cy="196468"/>
                </a:xfrm>
                <a:prstGeom prst="rect">
                  <a:avLst/>
                </a:prstGeom>
              </p:spPr>
            </p:pic>
            <p:pic>
              <p:nvPicPr>
                <p:cNvPr id="43" name="Image 13" descr="preencoded.png">
                  <a:extLst>
                    <a:ext uri="{FF2B5EF4-FFF2-40B4-BE49-F238E27FC236}">
                      <a16:creationId xmlns:a16="http://schemas.microsoft.com/office/drawing/2014/main" id="{95D6928A-E884-64DC-46A8-3F65408EABC2}"/>
                    </a:ext>
                  </a:extLst>
                </p:cNvPr>
                <p:cNvPicPr>
                  <a:picLocks noChangeAspect="1"/>
                </p:cNvPicPr>
                <p:nvPr/>
              </p:nvPicPr>
              <p:blipFill>
                <a:blip r:embed="rId17"/>
                <a:srcRect/>
                <a:stretch/>
              </p:blipFill>
              <p:spPr>
                <a:xfrm>
                  <a:off x="3657606" y="2060460"/>
                  <a:ext cx="289983" cy="38240"/>
                </a:xfrm>
                <a:prstGeom prst="rect">
                  <a:avLst/>
                </a:prstGeom>
              </p:spPr>
            </p:pic>
            <p:pic>
              <p:nvPicPr>
                <p:cNvPr id="45" name="Image 14" descr="preencoded.png">
                  <a:extLst>
                    <a:ext uri="{FF2B5EF4-FFF2-40B4-BE49-F238E27FC236}">
                      <a16:creationId xmlns:a16="http://schemas.microsoft.com/office/drawing/2014/main" id="{25F076CD-E2D1-65DB-74CA-54FB3356F73B}"/>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29" name="Straight Connector 28">
                <a:extLst>
                  <a:ext uri="{FF2B5EF4-FFF2-40B4-BE49-F238E27FC236}">
                    <a16:creationId xmlns:a16="http://schemas.microsoft.com/office/drawing/2014/main" id="{403CCD5B-8B6C-A166-F627-F18875C5DA78}"/>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7" name="Picture 26">
              <a:extLst>
                <a:ext uri="{FF2B5EF4-FFF2-40B4-BE49-F238E27FC236}">
                  <a16:creationId xmlns:a16="http://schemas.microsoft.com/office/drawing/2014/main" id="{0A8936D1-8C94-ED84-C28E-ECFC3C98C486}"/>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2922712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70EAA-D302-49FD-0CD2-9C6465EC6EC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B5FBFAC7-013C-AE1C-0EC9-43422D67982A}"/>
              </a:ext>
            </a:extLst>
          </p:cNvPr>
          <p:cNvSpPr>
            <a:spLocks noGrp="1"/>
          </p:cNvSpPr>
          <p:nvPr>
            <p:ph sz="quarter" idx="4294967295"/>
          </p:nvPr>
        </p:nvSpPr>
        <p:spPr>
          <a:xfrm>
            <a:off x="2489489" y="1503363"/>
            <a:ext cx="9286875" cy="2386012"/>
          </a:xfrm>
        </p:spPr>
        <p:txBody>
          <a:bodyPr lIns="91440" tIns="45720" rIns="91440" bIns="45720" anchor="t">
            <a:noAutofit/>
          </a:bodyPr>
          <a:lstStyle/>
          <a:p>
            <a:pPr>
              <a:spcBef>
                <a:spcPts val="600"/>
              </a:spcBef>
              <a:spcAft>
                <a:spcPts val="600"/>
              </a:spcAft>
              <a:buSzPts val="1000"/>
              <a:buFont typeface="Wingdings" panose="05000000000000000000" pitchFamily="2" charset="2"/>
              <a:buChar char="§"/>
              <a:tabLst>
                <a:tab pos="457200" algn="l"/>
              </a:tabLst>
              <a:defRPr/>
            </a:pPr>
            <a:r>
              <a:rPr lang="en-US" sz="1500">
                <a:latin typeface="Open Sans"/>
                <a:ea typeface="Open Sans"/>
                <a:cs typeface="Open Sans"/>
              </a:rPr>
              <a:t>  Fortune 500 specialty materials company with 2025 revenue of ~$8.8 billion</a:t>
            </a:r>
            <a:endParaRPr lang="en-US" sz="1500">
              <a:highlight>
                <a:srgbClr val="FFFF00"/>
              </a:highlight>
              <a:latin typeface="Open Sans"/>
              <a:ea typeface="Open Sans"/>
              <a:cs typeface="Open Sans"/>
            </a:endParaRPr>
          </a:p>
          <a:p>
            <a:pPr>
              <a:spcBef>
                <a:spcPts val="600"/>
              </a:spcBef>
              <a:spcAft>
                <a:spcPts val="600"/>
              </a:spcAft>
              <a:buSzPts val="1000"/>
              <a:buFont typeface="Wingdings" panose="05000000000000000000" pitchFamily="2" charset="2"/>
              <a:buChar char="§"/>
              <a:tabLst>
                <a:tab pos="457200" algn="l"/>
              </a:tabLst>
              <a:defRPr/>
            </a:pPr>
            <a:r>
              <a:rPr lang="en-US" sz="1500">
                <a:latin typeface="Open Sans"/>
                <a:ea typeface="Open Sans"/>
                <a:cs typeface="Open Sans"/>
              </a:rPr>
              <a:t>  Global manufacturer and marketer of advanced materials and specialty additives operating in four business segments</a:t>
            </a:r>
          </a:p>
          <a:p>
            <a:pPr>
              <a:spcBef>
                <a:spcPts val="600"/>
              </a:spcBef>
              <a:spcAft>
                <a:spcPts val="600"/>
              </a:spcAft>
              <a:buSzPts val="1000"/>
              <a:buFont typeface="Wingdings" panose="05000000000000000000" pitchFamily="2" charset="2"/>
              <a:buChar char="§"/>
              <a:tabLst>
                <a:tab pos="457200" algn="l"/>
              </a:tabLst>
              <a:defRPr/>
            </a:pPr>
            <a:r>
              <a:rPr lang="en-US" sz="1500">
                <a:latin typeface="Open Sans"/>
                <a:ea typeface="Open Sans"/>
                <a:cs typeface="Open Sans"/>
              </a:rPr>
              <a:t>  Global team of ~13,000</a:t>
            </a:r>
          </a:p>
          <a:p>
            <a:pPr>
              <a:spcBef>
                <a:spcPts val="600"/>
              </a:spcBef>
              <a:spcAft>
                <a:spcPts val="600"/>
              </a:spcAft>
              <a:buSzPts val="1000"/>
              <a:buFont typeface="Wingdings" panose="05000000000000000000" pitchFamily="2" charset="2"/>
              <a:buChar char="§"/>
              <a:tabLst>
                <a:tab pos="457200" algn="l"/>
              </a:tabLst>
              <a:defRPr/>
            </a:pPr>
            <a:r>
              <a:rPr lang="en-US" sz="1500">
                <a:latin typeface="Open Sans"/>
                <a:ea typeface="Open Sans"/>
                <a:cs typeface="Open Sans"/>
              </a:rPr>
              <a:t>  Serves customers in &gt;100 countries</a:t>
            </a:r>
          </a:p>
          <a:p>
            <a:pPr>
              <a:spcBef>
                <a:spcPts val="600"/>
              </a:spcBef>
              <a:spcAft>
                <a:spcPts val="600"/>
              </a:spcAft>
              <a:buSzPts val="1000"/>
              <a:buFont typeface="Wingdings" panose="05000000000000000000" pitchFamily="2" charset="2"/>
              <a:buChar char="§"/>
              <a:tabLst>
                <a:tab pos="457200" algn="l"/>
              </a:tabLst>
              <a:defRPr/>
            </a:pPr>
            <a:r>
              <a:rPr lang="en-US" sz="1500">
                <a:latin typeface="Open Sans"/>
                <a:ea typeface="Open Sans"/>
                <a:cs typeface="Open Sans"/>
              </a:rPr>
              <a:t>  We feel a responsibility to deliver products that are needed for society and are better for the planet.</a:t>
            </a:r>
          </a:p>
          <a:p>
            <a:pPr marL="0" indent="0">
              <a:spcBef>
                <a:spcPts val="600"/>
              </a:spcBef>
              <a:spcAft>
                <a:spcPts val="600"/>
              </a:spcAft>
              <a:buClrTx/>
              <a:buSzPts val="1000"/>
              <a:buNone/>
              <a:tabLst>
                <a:tab pos="457200" algn="l"/>
              </a:tabLst>
              <a:defRPr/>
            </a:pPr>
            <a:endParaRPr lang="en-US" sz="150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6">
            <a:extLst>
              <a:ext uri="{FF2B5EF4-FFF2-40B4-BE49-F238E27FC236}">
                <a16:creationId xmlns:a16="http://schemas.microsoft.com/office/drawing/2014/main" id="{6543342E-7F4C-B656-6D72-B9C7A6F801F2}"/>
              </a:ext>
            </a:extLst>
          </p:cNvPr>
          <p:cNvSpPr txBox="1">
            <a:spLocks/>
          </p:cNvSpPr>
          <p:nvPr/>
        </p:nvSpPr>
        <p:spPr>
          <a:xfrm>
            <a:off x="2356238" y="4626977"/>
            <a:ext cx="7689074" cy="180483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mn-lt"/>
                <a:ea typeface="+mn-ea"/>
                <a:cs typeface="Segoe UI" panose="020B0502040204020203" pitchFamily="34" charset="0"/>
              </a:defRPr>
            </a:lvl1pPr>
            <a:lvl2pPr marL="450850" indent="-17938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mn-lt"/>
                <a:ea typeface="+mn-ea"/>
                <a:cs typeface="Segoe UI" panose="020B0502040204020203" pitchFamily="34" charset="0"/>
              </a:defRPr>
            </a:lvl2pPr>
            <a:lvl3pPr marL="673100" indent="-179388"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mn-lt"/>
                <a:ea typeface="+mn-ea"/>
                <a:cs typeface="Segoe UI" panose="020B0502040204020203" pitchFamily="34" charset="0"/>
              </a:defRPr>
            </a:lvl3pPr>
            <a:lvl4pPr marL="893763" indent="-17780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mn-lt"/>
                <a:ea typeface="+mn-ea"/>
                <a:cs typeface="Segoe UI" panose="020B0502040204020203" pitchFamily="34" charset="0"/>
              </a:defRPr>
            </a:lvl4pPr>
            <a:lvl5pPr marL="1116013" indent="-179388"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spcAft>
                <a:spcPts val="600"/>
              </a:spcAft>
              <a:buSzPts val="1000"/>
              <a:buFont typeface="Wingdings" panose="05000000000000000000" pitchFamily="2" charset="2"/>
              <a:buChar char="§"/>
              <a:tabLst>
                <a:tab pos="457200" algn="l"/>
              </a:tabLst>
              <a:defRPr/>
            </a:pPr>
            <a:r>
              <a:rPr lang="en-US" sz="1500">
                <a:latin typeface="Open Sans" panose="020B0606030504020204" pitchFamily="34" charset="0"/>
                <a:ea typeface="Open Sans" panose="020B0606030504020204" pitchFamily="34" charset="0"/>
                <a:cs typeface="Open Sans" panose="020B0606030504020204" pitchFamily="34" charset="0"/>
              </a:rPr>
              <a:t>Principal AI Data Architect on Eastman's Generative AI team </a:t>
            </a:r>
          </a:p>
          <a:p>
            <a:pPr>
              <a:lnSpc>
                <a:spcPct val="110000"/>
              </a:lnSpc>
              <a:spcBef>
                <a:spcPts val="600"/>
              </a:spcBef>
              <a:spcAft>
                <a:spcPts val="600"/>
              </a:spcAft>
              <a:buSzPts val="1000"/>
              <a:buFont typeface="Wingdings" panose="05000000000000000000" pitchFamily="2" charset="2"/>
              <a:buChar char="§"/>
              <a:tabLst>
                <a:tab pos="457200" algn="l"/>
              </a:tabLst>
              <a:defRPr/>
            </a:pPr>
            <a:r>
              <a:rPr lang="en-US" sz="1500">
                <a:latin typeface="Open Sans" panose="020B0606030504020204" pitchFamily="34" charset="0"/>
                <a:ea typeface="Open Sans" panose="020B0606030504020204" pitchFamily="34" charset="0"/>
                <a:cs typeface="Open Sans" panose="020B0606030504020204" pitchFamily="34" charset="0"/>
              </a:rPr>
              <a:t>Before this role, the past eight years was spent architecting and delivering scalable data solutions in Data Science Operations and Commercial BI.</a:t>
            </a:r>
          </a:p>
          <a:p>
            <a:pPr marL="0" indent="0">
              <a:buNone/>
            </a:pP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16" name="Oval 15">
            <a:extLst>
              <a:ext uri="{FF2B5EF4-FFF2-40B4-BE49-F238E27FC236}">
                <a16:creationId xmlns:a16="http://schemas.microsoft.com/office/drawing/2014/main" id="{7E0BA532-0BF8-2D93-AFEF-E29A3EA63321}"/>
              </a:ext>
            </a:extLst>
          </p:cNvPr>
          <p:cNvSpPr/>
          <p:nvPr/>
        </p:nvSpPr>
        <p:spPr>
          <a:xfrm>
            <a:off x="640122" y="4490850"/>
            <a:ext cx="1304311" cy="1304311"/>
          </a:xfrm>
          <a:prstGeom prst="ellipse">
            <a:avLst/>
          </a:prstGeom>
          <a:blipFill>
            <a:blip r:embed="rId2"/>
            <a:stretch>
              <a:fillRect/>
            </a:stretch>
          </a:blipFill>
          <a:ln w="76200" cap="flat" cmpd="sng" algn="ctr">
            <a:solidFill>
              <a:srgbClr val="E5852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orbel Regular"/>
              <a:ea typeface="+mn-ea"/>
              <a:cs typeface="+mn-cs"/>
            </a:endParaRPr>
          </a:p>
        </p:txBody>
      </p:sp>
      <p:sp>
        <p:nvSpPr>
          <p:cNvPr id="18" name="Oval 17">
            <a:extLst>
              <a:ext uri="{FF2B5EF4-FFF2-40B4-BE49-F238E27FC236}">
                <a16:creationId xmlns:a16="http://schemas.microsoft.com/office/drawing/2014/main" id="{CE2F6624-5E91-F980-C12A-77B850E0EF8D}"/>
              </a:ext>
            </a:extLst>
          </p:cNvPr>
          <p:cNvSpPr/>
          <p:nvPr/>
        </p:nvSpPr>
        <p:spPr>
          <a:xfrm>
            <a:off x="652668" y="1911220"/>
            <a:ext cx="1304311" cy="1304311"/>
          </a:xfrm>
          <a:prstGeom prst="ellipse">
            <a:avLst/>
          </a:prstGeom>
          <a:solidFill>
            <a:srgbClr val="FFFFFF"/>
          </a:solidFill>
          <a:ln w="76200" cap="flat" cmpd="sng" algn="ctr">
            <a:solidFill>
              <a:srgbClr val="E5852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orbel Regular"/>
              <a:ea typeface="+mn-ea"/>
              <a:cs typeface="+mn-cs"/>
            </a:endParaRPr>
          </a:p>
        </p:txBody>
      </p:sp>
      <p:pic>
        <p:nvPicPr>
          <p:cNvPr id="20" name="Picture 19">
            <a:extLst>
              <a:ext uri="{FF2B5EF4-FFF2-40B4-BE49-F238E27FC236}">
                <a16:creationId xmlns:a16="http://schemas.microsoft.com/office/drawing/2014/main" id="{285B3677-FC97-E2BA-18BD-C9D10A6DD5BC}"/>
              </a:ext>
            </a:extLst>
          </p:cNvPr>
          <p:cNvPicPr>
            <a:picLocks noChangeAspect="1"/>
          </p:cNvPicPr>
          <p:nvPr/>
        </p:nvPicPr>
        <p:blipFill>
          <a:blip r:embed="rId3"/>
          <a:stretch>
            <a:fillRect/>
          </a:stretch>
        </p:blipFill>
        <p:spPr>
          <a:xfrm>
            <a:off x="720027" y="2440612"/>
            <a:ext cx="1169592" cy="245525"/>
          </a:xfrm>
          <a:prstGeom prst="rect">
            <a:avLst/>
          </a:prstGeom>
        </p:spPr>
      </p:pic>
      <p:cxnSp>
        <p:nvCxnSpPr>
          <p:cNvPr id="30" name="Straight Connector 29">
            <a:extLst>
              <a:ext uri="{FF2B5EF4-FFF2-40B4-BE49-F238E27FC236}">
                <a16:creationId xmlns:a16="http://schemas.microsoft.com/office/drawing/2014/main" id="{092745F2-33F2-5765-4C9B-2A5508E890B3}"/>
              </a:ext>
            </a:extLst>
          </p:cNvPr>
          <p:cNvCxnSpPr>
            <a:cxnSpLocks/>
          </p:cNvCxnSpPr>
          <p:nvPr/>
        </p:nvCxnSpPr>
        <p:spPr>
          <a:xfrm>
            <a:off x="2425102" y="4084250"/>
            <a:ext cx="5200650" cy="0"/>
          </a:xfrm>
          <a:prstGeom prst="line">
            <a:avLst/>
          </a:prstGeom>
          <a:ln w="19050">
            <a:solidFill>
              <a:srgbClr val="005695"/>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13A70A57-399D-2AD3-8D19-B0FD7E655A0A}"/>
              </a:ext>
            </a:extLst>
          </p:cNvPr>
          <p:cNvSpPr txBox="1">
            <a:spLocks/>
          </p:cNvSpPr>
          <p:nvPr/>
        </p:nvSpPr>
        <p:spPr>
          <a:xfrm>
            <a:off x="-3544" y="0"/>
            <a:ext cx="12212128" cy="1008529"/>
          </a:xfrm>
          <a:prstGeom prst="rect">
            <a:avLst/>
          </a:prstGeom>
          <a:solidFill>
            <a:srgbClr val="002060"/>
          </a:solidFill>
        </p:spPr>
        <p:txBody>
          <a:bodyPr lIns="91440" tIns="45720" rIns="91440" bIns="45720" anchor="t"/>
          <a:lstStyle>
            <a:lvl1pPr algn="l" defTabSz="914400" rtl="0" eaLnBrk="1" latinLnBrk="0" hangingPunct="1">
              <a:lnSpc>
                <a:spcPct val="90000"/>
              </a:lnSpc>
              <a:spcBef>
                <a:spcPct val="0"/>
              </a:spcBef>
              <a:buNone/>
              <a:defRPr sz="6400" b="1" i="0" kern="1200">
                <a:solidFill>
                  <a:schemeClr val="bg2"/>
                </a:solidFill>
                <a:latin typeface="Century Gothic" panose="020B0502020202020204" pitchFamily="34" charset="0"/>
                <a:ea typeface="+mj-ea"/>
                <a:cs typeface="+mj-cs"/>
              </a:defRPr>
            </a:lvl1pPr>
          </a:lstStyle>
          <a:p>
            <a:r>
              <a:rPr lang="en-US" sz="2800">
                <a:solidFill>
                  <a:schemeClr val="bg1"/>
                </a:solidFill>
                <a:latin typeface="Montserrat" pitchFamily="2" charset="0"/>
                <a:ea typeface="Open Sans" panose="020B0606030504020204" pitchFamily="34" charset="0"/>
                <a:cs typeface="Open Sans" panose="020B0606030504020204" pitchFamily="34" charset="0"/>
              </a:rPr>
              <a:t>   About</a:t>
            </a:r>
            <a:r>
              <a:rPr lang="en-US" sz="6000">
                <a:solidFill>
                  <a:schemeClr val="bg1"/>
                </a:solidFill>
                <a:latin typeface="Montserrat" pitchFamily="2" charset="0"/>
                <a:ea typeface="Open Sans" panose="020B0606030504020204" pitchFamily="34" charset="0"/>
                <a:cs typeface="Open Sans" panose="020B0606030504020204" pitchFamily="34" charset="0"/>
              </a:rPr>
              <a:t> </a:t>
            </a:r>
            <a:r>
              <a:rPr lang="en-US" sz="2800">
                <a:solidFill>
                  <a:schemeClr val="bg1"/>
                </a:solidFill>
                <a:latin typeface="Montserrat" pitchFamily="2" charset="0"/>
                <a:ea typeface="Open Sans" panose="020B0606030504020204" pitchFamily="34" charset="0"/>
                <a:cs typeface="Open Sans" panose="020B0606030504020204" pitchFamily="34" charset="0"/>
              </a:rPr>
              <a:t>Eastman</a:t>
            </a:r>
          </a:p>
        </p:txBody>
      </p:sp>
      <p:sp>
        <p:nvSpPr>
          <p:cNvPr id="6" name="Rectangle 5">
            <a:extLst>
              <a:ext uri="{FF2B5EF4-FFF2-40B4-BE49-F238E27FC236}">
                <a16:creationId xmlns:a16="http://schemas.microsoft.com/office/drawing/2014/main" id="{2D5B7AF6-EB72-37DE-1D46-21484AEE3875}"/>
              </a:ext>
            </a:extLst>
          </p:cNvPr>
          <p:cNvSpPr/>
          <p:nvPr/>
        </p:nvSpPr>
        <p:spPr>
          <a:xfrm>
            <a:off x="11352587" y="6514193"/>
            <a:ext cx="831462" cy="1619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ECD9DC-9555-197E-8599-2E1A6846E04A}"/>
              </a:ext>
            </a:extLst>
          </p:cNvPr>
          <p:cNvSpPr/>
          <p:nvPr/>
        </p:nvSpPr>
        <p:spPr>
          <a:xfrm>
            <a:off x="457200" y="6168458"/>
            <a:ext cx="831462" cy="363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816E002-0ACC-9C21-A27B-3165546C3C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2" name="Group 41">
            <a:extLst>
              <a:ext uri="{FF2B5EF4-FFF2-40B4-BE49-F238E27FC236}">
                <a16:creationId xmlns:a16="http://schemas.microsoft.com/office/drawing/2014/main" id="{355C31C6-2789-2DB4-A49A-FC727E2294F3}"/>
              </a:ext>
            </a:extLst>
          </p:cNvPr>
          <p:cNvGrpSpPr/>
          <p:nvPr/>
        </p:nvGrpSpPr>
        <p:grpSpPr>
          <a:xfrm>
            <a:off x="9270750" y="322056"/>
            <a:ext cx="2655361" cy="349510"/>
            <a:chOff x="9270750" y="322056"/>
            <a:chExt cx="2655361" cy="349510"/>
          </a:xfrm>
        </p:grpSpPr>
        <p:grpSp>
          <p:nvGrpSpPr>
            <p:cNvPr id="32" name="Group 31">
              <a:extLst>
                <a:ext uri="{FF2B5EF4-FFF2-40B4-BE49-F238E27FC236}">
                  <a16:creationId xmlns:a16="http://schemas.microsoft.com/office/drawing/2014/main" id="{0075A2D6-3138-80DD-62E5-05CF738D4E10}"/>
                </a:ext>
              </a:extLst>
            </p:cNvPr>
            <p:cNvGrpSpPr/>
            <p:nvPr/>
          </p:nvGrpSpPr>
          <p:grpSpPr>
            <a:xfrm>
              <a:off x="9270750" y="322056"/>
              <a:ext cx="1159436" cy="349510"/>
              <a:chOff x="8649022" y="267735"/>
              <a:chExt cx="1463699" cy="441230"/>
            </a:xfrm>
          </p:grpSpPr>
          <p:pic>
            <p:nvPicPr>
              <p:cNvPr id="34" name="Graphic 33">
                <a:extLst>
                  <a:ext uri="{FF2B5EF4-FFF2-40B4-BE49-F238E27FC236}">
                    <a16:creationId xmlns:a16="http://schemas.microsoft.com/office/drawing/2014/main" id="{069DC17E-D65F-7C27-E886-00237D93B3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49022" y="299563"/>
                <a:ext cx="1351025" cy="409402"/>
              </a:xfrm>
              <a:prstGeom prst="rect">
                <a:avLst/>
              </a:prstGeom>
            </p:spPr>
          </p:pic>
          <p:cxnSp>
            <p:nvCxnSpPr>
              <p:cNvPr id="36" name="Straight Connector 35">
                <a:extLst>
                  <a:ext uri="{FF2B5EF4-FFF2-40B4-BE49-F238E27FC236}">
                    <a16:creationId xmlns:a16="http://schemas.microsoft.com/office/drawing/2014/main" id="{12F28A09-B919-F6FE-7932-26197394E01D}"/>
                  </a:ext>
                </a:extLst>
              </p:cNvPr>
              <p:cNvCxnSpPr/>
              <p:nvPr/>
            </p:nvCxnSpPr>
            <p:spPr>
              <a:xfrm>
                <a:off x="10112721" y="267735"/>
                <a:ext cx="0" cy="441230"/>
              </a:xfrm>
              <a:prstGeom prst="line">
                <a:avLst/>
              </a:prstGeom>
            </p:spPr>
            <p:style>
              <a:lnRef idx="1">
                <a:schemeClr val="accent5"/>
              </a:lnRef>
              <a:fillRef idx="0">
                <a:schemeClr val="accent5"/>
              </a:fillRef>
              <a:effectRef idx="0">
                <a:schemeClr val="accent5"/>
              </a:effectRef>
              <a:fontRef idx="minor">
                <a:schemeClr val="tx1"/>
              </a:fontRef>
            </p:style>
          </p:cxnSp>
        </p:grpSp>
        <p:pic>
          <p:nvPicPr>
            <p:cNvPr id="41" name="Picture 40">
              <a:extLst>
                <a:ext uri="{FF2B5EF4-FFF2-40B4-BE49-F238E27FC236}">
                  <a16:creationId xmlns:a16="http://schemas.microsoft.com/office/drawing/2014/main" id="{F80E1BC7-2ED7-0228-53EA-4B53AF8443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62571" y="425091"/>
              <a:ext cx="1363540" cy="154463"/>
            </a:xfrm>
            <a:prstGeom prst="rect">
              <a:avLst/>
            </a:prstGeom>
          </p:spPr>
        </p:pic>
      </p:grpSp>
    </p:spTree>
    <p:extLst>
      <p:ext uri="{BB962C8B-B14F-4D97-AF65-F5344CB8AC3E}">
        <p14:creationId xmlns:p14="http://schemas.microsoft.com/office/powerpoint/2010/main" val="526462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9736-E95A-FF2E-13EE-79B789A6C5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C3AA9-6373-616B-B7CE-1E0A924DF6FF}"/>
              </a:ext>
            </a:extLst>
          </p:cNvPr>
          <p:cNvSpPr txBox="1">
            <a:spLocks/>
          </p:cNvSpPr>
          <p:nvPr/>
        </p:nvSpPr>
        <p:spPr>
          <a:xfrm>
            <a:off x="0" y="1589"/>
            <a:ext cx="12195544" cy="1008529"/>
          </a:xfrm>
          <a:prstGeom prst="rect">
            <a:avLst/>
          </a:prstGeom>
          <a:solidFill>
            <a:srgbClr val="002060"/>
          </a:solidFill>
        </p:spPr>
        <p:txBody>
          <a:bodyPr lIns="91440" tIns="45720" rIns="91440" bIns="45720" anchor="t"/>
          <a:lstStyle>
            <a:lvl1pPr algn="l" defTabSz="914400" rtl="0" eaLnBrk="1" latinLnBrk="0" hangingPunct="1">
              <a:lnSpc>
                <a:spcPct val="90000"/>
              </a:lnSpc>
              <a:spcBef>
                <a:spcPct val="0"/>
              </a:spcBef>
              <a:buNone/>
              <a:defRPr sz="6400" b="1" i="0" kern="1200">
                <a:solidFill>
                  <a:schemeClr val="bg2"/>
                </a:solidFill>
                <a:latin typeface="Century Gothic" panose="020B0502020202020204" pitchFamily="34" charset="0"/>
                <a:ea typeface="+mj-ea"/>
                <a:cs typeface="+mj-cs"/>
              </a:defRPr>
            </a:lvl1pPr>
          </a:lstStyle>
          <a:p>
            <a:r>
              <a:rPr lang="en-US" sz="320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4" name="Picture 3" descr="Sales Copilot landing page with chat interface on the right.">
            <a:extLst>
              <a:ext uri="{FF2B5EF4-FFF2-40B4-BE49-F238E27FC236}">
                <a16:creationId xmlns:a16="http://schemas.microsoft.com/office/drawing/2014/main" id="{72BF1C77-3779-E74F-DECA-F25E4C28D640}"/>
              </a:ext>
            </a:extLst>
          </p:cNvPr>
          <p:cNvPicPr>
            <a:picLocks noChangeAspect="1"/>
          </p:cNvPicPr>
          <p:nvPr/>
        </p:nvPicPr>
        <p:blipFill>
          <a:blip r:embed="rId2"/>
          <a:srcRect l="-75" t="472" r="-1" b="1260"/>
          <a:stretch>
            <a:fillRect/>
          </a:stretch>
        </p:blipFill>
        <p:spPr>
          <a:xfrm>
            <a:off x="5133974" y="1514474"/>
            <a:ext cx="7200991" cy="4048125"/>
          </a:xfrm>
          <a:prstGeom prst="rect">
            <a:avLst/>
          </a:prstGeom>
          <a:noFill/>
          <a:ln w="12700">
            <a:solidFill>
              <a:schemeClr val="tx1"/>
            </a:solidFill>
          </a:ln>
          <a:effectLst>
            <a:outerShdw blurRad="50800" dist="38100" dir="2700000" algn="tl" rotWithShape="0">
              <a:prstClr val="black">
                <a:alpha val="40000"/>
              </a:prstClr>
            </a:outerShdw>
          </a:effectLst>
        </p:spPr>
      </p:pic>
      <p:sp>
        <p:nvSpPr>
          <p:cNvPr id="28" name="Text Placeholder 3">
            <a:extLst>
              <a:ext uri="{FF2B5EF4-FFF2-40B4-BE49-F238E27FC236}">
                <a16:creationId xmlns:a16="http://schemas.microsoft.com/office/drawing/2014/main" id="{352BE1AB-A806-2CB9-2BCB-BE97727B2E4C}"/>
              </a:ext>
            </a:extLst>
          </p:cNvPr>
          <p:cNvSpPr>
            <a:spLocks noGrp="1"/>
          </p:cNvSpPr>
          <p:nvPr>
            <p:ph type="body" sz="quarter" idx="26"/>
          </p:nvPr>
        </p:nvSpPr>
        <p:spPr>
          <a:xfrm>
            <a:off x="563563" y="1447800"/>
            <a:ext cx="4152370" cy="4732338"/>
          </a:xfrm>
        </p:spPr>
        <p:txBody>
          <a:bodyPr vert="horz" lIns="91440" tIns="45720" rIns="91440" bIns="45720" rtlCol="0" anchor="t">
            <a:normAutofit/>
          </a:bodyPr>
          <a:lstStyle/>
          <a:p>
            <a:pPr marL="0" indent="0">
              <a:buNone/>
            </a:pPr>
            <a:r>
              <a:rPr lang="en-US" sz="1600" b="1">
                <a:latin typeface="Open Sans"/>
                <a:ea typeface="Open Sans"/>
                <a:cs typeface="Open Sans"/>
              </a:rPr>
              <a:t>Features:</a:t>
            </a:r>
          </a:p>
          <a:p>
            <a:endParaRPr lang="en-US" sz="1600" b="1" i="1">
              <a:latin typeface="Open Sans" panose="020B0606030504020204" pitchFamily="34" charset="0"/>
              <a:ea typeface="Open Sans" panose="020B0606030504020204" pitchFamily="34" charset="0"/>
              <a:cs typeface="Open Sans" panose="020B0606030504020204" pitchFamily="34" charset="0"/>
            </a:endParaRPr>
          </a:p>
          <a:p>
            <a:r>
              <a:rPr lang="en-US" sz="1600" b="1">
                <a:latin typeface="Open Sans"/>
                <a:ea typeface="Open Sans"/>
                <a:cs typeface="Open Sans"/>
              </a:rPr>
              <a:t>Voice first</a:t>
            </a:r>
            <a:r>
              <a:rPr lang="en-US" sz="1600">
                <a:latin typeface="Open Sans"/>
                <a:ea typeface="Open Sans"/>
                <a:cs typeface="Open Sans"/>
              </a:rPr>
              <a:t> allows sellers to just speak into their device as they prepare for meetings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b="1">
                <a:latin typeface="Open Sans"/>
                <a:ea typeface="Open Sans"/>
                <a:cs typeface="Open Sans"/>
              </a:rPr>
              <a:t>Dynamic dashboards </a:t>
            </a:r>
            <a:r>
              <a:rPr lang="en-US" sz="1600">
                <a:latin typeface="Open Sans"/>
                <a:ea typeface="Open Sans"/>
                <a:cs typeface="Open Sans"/>
              </a:rPr>
              <a:t>are populated based on this input</a:t>
            </a:r>
          </a:p>
          <a:p>
            <a:endParaRPr lang="en-US" sz="1600">
              <a:latin typeface="Open Sans"/>
              <a:ea typeface="Open Sans"/>
              <a:cs typeface="Open Sans"/>
            </a:endParaRPr>
          </a:p>
          <a:p>
            <a:r>
              <a:rPr lang="en-US" sz="1600">
                <a:latin typeface="Open Sans"/>
                <a:ea typeface="Open Sans"/>
                <a:cs typeface="Open Sans"/>
              </a:rPr>
              <a:t>Search agent can perform </a:t>
            </a:r>
            <a:r>
              <a:rPr lang="en-US" sz="1600" b="1">
                <a:latin typeface="Open Sans"/>
                <a:ea typeface="Open Sans"/>
                <a:cs typeface="Open Sans"/>
              </a:rPr>
              <a:t>hybrid search</a:t>
            </a:r>
            <a:r>
              <a:rPr lang="en-US" sz="1600">
                <a:latin typeface="Open Sans"/>
                <a:ea typeface="Open Sans"/>
                <a:cs typeface="Open Sans"/>
              </a:rPr>
              <a:t> on previous call text</a:t>
            </a:r>
            <a:endParaRPr lang="en-US">
              <a:latin typeface="Open Sans"/>
              <a:ea typeface="Open Sans"/>
              <a:cs typeface="Open Sans"/>
            </a:endParaRP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b="1">
                <a:latin typeface="Open Sans"/>
                <a:ea typeface="Open Sans"/>
                <a:cs typeface="Open Sans"/>
              </a:rPr>
              <a:t>Salesforce integration </a:t>
            </a:r>
            <a:r>
              <a:rPr lang="en-US" sz="1600">
                <a:latin typeface="Open Sans"/>
                <a:ea typeface="Open Sans"/>
                <a:cs typeface="Open Sans"/>
              </a:rPr>
              <a:t>enables closed-loop writeback with clean and organized call details</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b="1">
                <a:latin typeface="Open Sans"/>
                <a:ea typeface="Open Sans"/>
                <a:cs typeface="Open Sans"/>
              </a:rPr>
              <a:t>Entra security </a:t>
            </a:r>
            <a:r>
              <a:rPr lang="en-US" sz="1600">
                <a:latin typeface="Open Sans"/>
                <a:ea typeface="Open Sans"/>
                <a:cs typeface="Open Sans"/>
              </a:rPr>
              <a:t>enables app to only show what user should see</a:t>
            </a:r>
          </a:p>
          <a:p>
            <a:endParaRPr lang="en-US" sz="1600">
              <a:latin typeface="Century Gothic"/>
            </a:endParaRPr>
          </a:p>
        </p:txBody>
      </p:sp>
      <p:sp>
        <p:nvSpPr>
          <p:cNvPr id="6" name="Title 5">
            <a:extLst>
              <a:ext uri="{FF2B5EF4-FFF2-40B4-BE49-F238E27FC236}">
                <a16:creationId xmlns:a16="http://schemas.microsoft.com/office/drawing/2014/main" id="{CD4982A0-2CFE-C1B3-2955-B82B8116D100}"/>
              </a:ext>
            </a:extLst>
          </p:cNvPr>
          <p:cNvSpPr>
            <a:spLocks noGrp="1"/>
          </p:cNvSpPr>
          <p:nvPr>
            <p:ph type="title"/>
          </p:nvPr>
        </p:nvSpPr>
        <p:spPr>
          <a:xfrm>
            <a:off x="563563" y="249371"/>
            <a:ext cx="11064240" cy="724535"/>
          </a:xfrm>
        </p:spPr>
        <p:txBody>
          <a:bodyPr lIns="91440" tIns="45720" rIns="91440" bIns="45720" anchor="t">
            <a:noAutofit/>
          </a:bodyPr>
          <a:lstStyle/>
          <a:p>
            <a:r>
              <a:rPr lang="en-US" sz="2800" b="1">
                <a:solidFill>
                  <a:schemeClr val="bg1"/>
                </a:solidFill>
                <a:latin typeface="Open Sans" panose="020B0606030504020204" pitchFamily="34" charset="0"/>
                <a:ea typeface="Open Sans" panose="020B0606030504020204" pitchFamily="34" charset="0"/>
                <a:cs typeface="Open Sans" panose="020B0606030504020204" pitchFamily="34" charset="0"/>
              </a:rPr>
              <a:t>Use Case: Eastman Sales Copilot</a:t>
            </a:r>
          </a:p>
        </p:txBody>
      </p:sp>
      <p:pic>
        <p:nvPicPr>
          <p:cNvPr id="11" name="Picture 10">
            <a:extLst>
              <a:ext uri="{FF2B5EF4-FFF2-40B4-BE49-F238E27FC236}">
                <a16:creationId xmlns:a16="http://schemas.microsoft.com/office/drawing/2014/main" id="{38CA5090-5805-3DBD-689D-7D3AA0C81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6C54ABD4-9627-BE58-E87A-C5AC27015A71}"/>
              </a:ext>
            </a:extLst>
          </p:cNvPr>
          <p:cNvGrpSpPr/>
          <p:nvPr/>
        </p:nvGrpSpPr>
        <p:grpSpPr>
          <a:xfrm>
            <a:off x="9270750" y="322056"/>
            <a:ext cx="2655361" cy="349510"/>
            <a:chOff x="9270750" y="322056"/>
            <a:chExt cx="2655361" cy="349510"/>
          </a:xfrm>
        </p:grpSpPr>
        <p:grpSp>
          <p:nvGrpSpPr>
            <p:cNvPr id="7" name="Group 6">
              <a:extLst>
                <a:ext uri="{FF2B5EF4-FFF2-40B4-BE49-F238E27FC236}">
                  <a16:creationId xmlns:a16="http://schemas.microsoft.com/office/drawing/2014/main" id="{C34ACC89-91FC-5AD9-C93A-699988D645E7}"/>
                </a:ext>
              </a:extLst>
            </p:cNvPr>
            <p:cNvGrpSpPr/>
            <p:nvPr/>
          </p:nvGrpSpPr>
          <p:grpSpPr>
            <a:xfrm>
              <a:off x="9270750" y="322056"/>
              <a:ext cx="1159436" cy="349510"/>
              <a:chOff x="8649022" y="267735"/>
              <a:chExt cx="1463699" cy="441230"/>
            </a:xfrm>
          </p:grpSpPr>
          <p:pic>
            <p:nvPicPr>
              <p:cNvPr id="13" name="Graphic 12">
                <a:extLst>
                  <a:ext uri="{FF2B5EF4-FFF2-40B4-BE49-F238E27FC236}">
                    <a16:creationId xmlns:a16="http://schemas.microsoft.com/office/drawing/2014/main" id="{809833E8-7146-AC0B-CF4E-09C55F11BCA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49022" y="299563"/>
                <a:ext cx="1351025" cy="409402"/>
              </a:xfrm>
              <a:prstGeom prst="rect">
                <a:avLst/>
              </a:prstGeom>
            </p:spPr>
          </p:pic>
          <p:cxnSp>
            <p:nvCxnSpPr>
              <p:cNvPr id="14" name="Straight Connector 13">
                <a:extLst>
                  <a:ext uri="{FF2B5EF4-FFF2-40B4-BE49-F238E27FC236}">
                    <a16:creationId xmlns:a16="http://schemas.microsoft.com/office/drawing/2014/main" id="{F92B6FA8-DE41-C0A3-D90F-31297410F452}"/>
                  </a:ext>
                </a:extLst>
              </p:cNvPr>
              <p:cNvCxnSpPr/>
              <p:nvPr/>
            </p:nvCxnSpPr>
            <p:spPr>
              <a:xfrm>
                <a:off x="10112721" y="267735"/>
                <a:ext cx="0" cy="441230"/>
              </a:xfrm>
              <a:prstGeom prst="line">
                <a:avLst/>
              </a:prstGeom>
            </p:spPr>
            <p:style>
              <a:lnRef idx="1">
                <a:schemeClr val="accent5"/>
              </a:lnRef>
              <a:fillRef idx="0">
                <a:schemeClr val="accent5"/>
              </a:fillRef>
              <a:effectRef idx="0">
                <a:schemeClr val="accent5"/>
              </a:effectRef>
              <a:fontRef idx="minor">
                <a:schemeClr val="tx1"/>
              </a:fontRef>
            </p:style>
          </p:cxnSp>
        </p:grpSp>
        <p:pic>
          <p:nvPicPr>
            <p:cNvPr id="12" name="Picture 11">
              <a:extLst>
                <a:ext uri="{FF2B5EF4-FFF2-40B4-BE49-F238E27FC236}">
                  <a16:creationId xmlns:a16="http://schemas.microsoft.com/office/drawing/2014/main" id="{4E03258F-F84F-1207-AA8A-6683F121E2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2571" y="425091"/>
              <a:ext cx="1363540" cy="154463"/>
            </a:xfrm>
            <a:prstGeom prst="rect">
              <a:avLst/>
            </a:prstGeom>
          </p:spPr>
        </p:pic>
      </p:grpSp>
    </p:spTree>
    <p:extLst>
      <p:ext uri="{BB962C8B-B14F-4D97-AF65-F5344CB8AC3E}">
        <p14:creationId xmlns:p14="http://schemas.microsoft.com/office/powerpoint/2010/main" val="1446542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B6CCB-7546-15DD-D376-650FDE2DBC4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5EDE2CD-7358-1790-9EE5-607F6ACBE2C7}"/>
              </a:ext>
            </a:extLst>
          </p:cNvPr>
          <p:cNvSpPr/>
          <p:nvPr/>
        </p:nvSpPr>
        <p:spPr>
          <a:xfrm>
            <a:off x="6223000" y="1220180"/>
            <a:ext cx="5645603" cy="5290552"/>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itle 1">
            <a:extLst>
              <a:ext uri="{FF2B5EF4-FFF2-40B4-BE49-F238E27FC236}">
                <a16:creationId xmlns:a16="http://schemas.microsoft.com/office/drawing/2014/main" id="{CB765FBB-EDEF-FCF3-D5DF-B36EF02E175B}"/>
              </a:ext>
            </a:extLst>
          </p:cNvPr>
          <p:cNvSpPr txBox="1">
            <a:spLocks/>
          </p:cNvSpPr>
          <p:nvPr/>
        </p:nvSpPr>
        <p:spPr>
          <a:xfrm>
            <a:off x="-3544" y="0"/>
            <a:ext cx="12195544" cy="1008529"/>
          </a:xfrm>
          <a:prstGeom prst="rect">
            <a:avLst/>
          </a:prstGeom>
          <a:solidFill>
            <a:srgbClr val="002060"/>
          </a:solidFill>
        </p:spPr>
        <p:txBody>
          <a:bodyPr lIns="91440" tIns="45720" rIns="91440" bIns="45720" anchor="ctr"/>
          <a:lstStyle>
            <a:lvl1pPr algn="l" defTabSz="914400" rtl="0" eaLnBrk="1" latinLnBrk="0" hangingPunct="1">
              <a:lnSpc>
                <a:spcPct val="90000"/>
              </a:lnSpc>
              <a:spcBef>
                <a:spcPct val="0"/>
              </a:spcBef>
              <a:buNone/>
              <a:defRPr sz="6400" b="1" i="0" kern="1200">
                <a:solidFill>
                  <a:schemeClr val="bg2"/>
                </a:solidFill>
                <a:latin typeface="Century Gothic" panose="020B0502020202020204" pitchFamily="34" charset="0"/>
                <a:ea typeface="+mj-ea"/>
                <a:cs typeface="+mj-cs"/>
              </a:defRPr>
            </a:lvl1pPr>
          </a:lstStyle>
          <a:p>
            <a:r>
              <a:rPr lang="en-US" sz="2800">
                <a:solidFill>
                  <a:schemeClr val="bg1"/>
                </a:solidFill>
                <a:latin typeface="Montserrat" pitchFamily="2" charset="0"/>
                <a:ea typeface="Open Sans" panose="020B0606030504020204" pitchFamily="34" charset="0"/>
                <a:cs typeface="Open Sans" panose="020B0606030504020204" pitchFamily="34" charset="0"/>
              </a:rPr>
              <a:t>   High Level Architecture</a:t>
            </a:r>
          </a:p>
        </p:txBody>
      </p:sp>
      <p:sp>
        <p:nvSpPr>
          <p:cNvPr id="5" name="Rectangle 4">
            <a:extLst>
              <a:ext uri="{FF2B5EF4-FFF2-40B4-BE49-F238E27FC236}">
                <a16:creationId xmlns:a16="http://schemas.microsoft.com/office/drawing/2014/main" id="{B38C8360-5A94-1C1E-D95E-5EE7CF7D553D}"/>
              </a:ext>
            </a:extLst>
          </p:cNvPr>
          <p:cNvSpPr/>
          <p:nvPr/>
        </p:nvSpPr>
        <p:spPr>
          <a:xfrm>
            <a:off x="457200" y="6168458"/>
            <a:ext cx="831462" cy="363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3">
            <a:extLst>
              <a:ext uri="{FF2B5EF4-FFF2-40B4-BE49-F238E27FC236}">
                <a16:creationId xmlns:a16="http://schemas.microsoft.com/office/drawing/2014/main" id="{D44FD33B-6903-F718-C978-3FCB0F64460C}"/>
              </a:ext>
            </a:extLst>
          </p:cNvPr>
          <p:cNvSpPr txBox="1">
            <a:spLocks/>
          </p:cNvSpPr>
          <p:nvPr/>
        </p:nvSpPr>
        <p:spPr>
          <a:xfrm>
            <a:off x="6403339" y="1542200"/>
            <a:ext cx="5645603" cy="3637984"/>
          </a:xfrm>
          <a:prstGeom prst="rect">
            <a:avLst/>
          </a:prstGeom>
        </p:spPr>
        <p:txBody>
          <a:bodyPr lIns="91440" tIns="45720" rIns="91440" bIns="45720" anchor="t">
            <a:noAutofit/>
          </a:bodyPr>
          <a:lstStyle>
            <a:lvl1pPr marL="0" indent="0" algn="l" defTabSz="914400" rtl="0" eaLnBrk="1" latinLnBrk="0" hangingPunct="1">
              <a:lnSpc>
                <a:spcPct val="90000"/>
              </a:lnSpc>
              <a:spcBef>
                <a:spcPts val="1000"/>
              </a:spcBef>
              <a:buClr>
                <a:schemeClr val="bg2"/>
              </a:buClr>
              <a:buFontTx/>
              <a:buNone/>
              <a:defRPr sz="1600" b="0" i="0" kern="1200">
                <a:solidFill>
                  <a:schemeClr val="tx1"/>
                </a:solidFill>
                <a:latin typeface="Calibri" panose="020F0502020204030204" pitchFamily="34" charset="0"/>
                <a:ea typeface="+mn-ea"/>
                <a:cs typeface="Calibri" panose="020F0502020204030204" pitchFamily="34" charset="0"/>
              </a:defRPr>
            </a:lvl1pPr>
            <a:lvl2pPr marL="228600" indent="-228600" algn="l" defTabSz="914400" rtl="0" eaLnBrk="1" latinLnBrk="0" hangingPunct="1">
              <a:lnSpc>
                <a:spcPct val="90000"/>
              </a:lnSpc>
              <a:spcBef>
                <a:spcPts val="500"/>
              </a:spcBef>
              <a:buClr>
                <a:schemeClr val="bg2"/>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90000"/>
              </a:lnSpc>
              <a:spcBef>
                <a:spcPts val="500"/>
              </a:spcBef>
              <a:buClr>
                <a:schemeClr val="bg2"/>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3pPr>
            <a:lvl4pPr marL="1143000" indent="-228600" algn="l" defTabSz="914400" rtl="0" eaLnBrk="1" latinLnBrk="0" hangingPunct="1">
              <a:lnSpc>
                <a:spcPct val="90000"/>
              </a:lnSpc>
              <a:spcBef>
                <a:spcPts val="500"/>
              </a:spcBef>
              <a:buClr>
                <a:schemeClr val="bg2"/>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4pPr>
            <a:lvl5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6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en-US" sz="1200" b="1">
                <a:solidFill>
                  <a:srgbClr val="E58527"/>
                </a:solidFill>
                <a:latin typeface="Open Sans" panose="020B0606030504020204" pitchFamily="34" charset="0"/>
                <a:ea typeface="Open Sans" panose="020B0606030504020204" pitchFamily="34" charset="0"/>
                <a:cs typeface="Open Sans" panose="020B0606030504020204" pitchFamily="34" charset="0"/>
              </a:rPr>
              <a:t>Azure Components</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Azure Web App </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to host the app</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AI Foundry </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for speech to text service</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API Management </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enables load-balancing and endpoint access management</a:t>
            </a:r>
          </a:p>
          <a:p>
            <a:pPr>
              <a:lnSpc>
                <a:spcPct val="160000"/>
              </a:lnSpc>
            </a:pPr>
            <a:r>
              <a:rPr lang="en-US" sz="1200" b="1" err="1">
                <a:solidFill>
                  <a:srgbClr val="E58527"/>
                </a:solidFill>
                <a:latin typeface="Open Sans" panose="020B0606030504020204" pitchFamily="34" charset="0"/>
                <a:ea typeface="Open Sans" panose="020B0606030504020204" pitchFamily="34" charset="0"/>
                <a:cs typeface="Open Sans" panose="020B0606030504020204" pitchFamily="34" charset="0"/>
              </a:rPr>
              <a:t>OpenRouter</a:t>
            </a:r>
            <a:endParaRPr lang="en-US" sz="1200" b="1">
              <a:solidFill>
                <a:srgbClr val="E58527"/>
              </a:solidFill>
              <a:latin typeface="Open Sans" panose="020B0606030504020204" pitchFamily="34" charset="0"/>
              <a:ea typeface="Open Sans" panose="020B0606030504020204" pitchFamily="34" charset="0"/>
              <a:cs typeface="Open Sans" panose="020B0606030504020204" pitchFamily="34" charset="0"/>
            </a:endParaRP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LLM Endpoints</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Web Search</a:t>
            </a:r>
          </a:p>
          <a:p>
            <a:pPr>
              <a:lnSpc>
                <a:spcPct val="160000"/>
              </a:lnSpc>
            </a:pPr>
            <a:r>
              <a:rPr lang="en-US" sz="1200" b="1">
                <a:solidFill>
                  <a:srgbClr val="E58527"/>
                </a:solidFill>
                <a:latin typeface="Open Sans" panose="020B0606030504020204" pitchFamily="34" charset="0"/>
                <a:ea typeface="Open Sans" panose="020B0606030504020204" pitchFamily="34" charset="0"/>
                <a:cs typeface="Open Sans" panose="020B0606030504020204" pitchFamily="34" charset="0"/>
              </a:rPr>
              <a:t>Fabric Components</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SQL Database in Fabric </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for vector storage, hybrid search, and logging</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Lakehouse &amp; Shortcuts</a:t>
            </a:r>
          </a:p>
          <a:p>
            <a:pPr marL="285750" indent="-285750">
              <a:lnSpc>
                <a:spcPct val="160000"/>
              </a:lnSpc>
              <a:buFont typeface="Arial" panose="020B0604020202020204" pitchFamily="34" charset="0"/>
              <a:buChar char="•"/>
            </a:pPr>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Pipelines &amp; Notebooks</a:t>
            </a:r>
          </a:p>
        </p:txBody>
      </p:sp>
      <p:pic>
        <p:nvPicPr>
          <p:cNvPr id="7" name="Picture 6">
            <a:extLst>
              <a:ext uri="{FF2B5EF4-FFF2-40B4-BE49-F238E27FC236}">
                <a16:creationId xmlns:a16="http://schemas.microsoft.com/office/drawing/2014/main" id="{9B3C9F03-5077-C555-8459-47FEE3E9337B}"/>
              </a:ext>
            </a:extLst>
          </p:cNvPr>
          <p:cNvPicPr>
            <a:picLocks noChangeAspect="1"/>
          </p:cNvPicPr>
          <p:nvPr/>
        </p:nvPicPr>
        <p:blipFill>
          <a:blip r:embed="rId2"/>
          <a:stretch>
            <a:fillRect/>
          </a:stretch>
        </p:blipFill>
        <p:spPr>
          <a:xfrm>
            <a:off x="404220" y="1603229"/>
            <a:ext cx="5638441" cy="3853064"/>
          </a:xfrm>
          <a:prstGeom prst="rect">
            <a:avLst/>
          </a:prstGeom>
        </p:spPr>
      </p:pic>
      <p:pic>
        <p:nvPicPr>
          <p:cNvPr id="12" name="Picture 11">
            <a:extLst>
              <a:ext uri="{FF2B5EF4-FFF2-40B4-BE49-F238E27FC236}">
                <a16:creationId xmlns:a16="http://schemas.microsoft.com/office/drawing/2014/main" id="{3803A748-3DD7-4839-9E5C-1060DAF78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A798D071-1B00-D2AA-9DA6-5D33672D3290}"/>
              </a:ext>
            </a:extLst>
          </p:cNvPr>
          <p:cNvGrpSpPr/>
          <p:nvPr/>
        </p:nvGrpSpPr>
        <p:grpSpPr>
          <a:xfrm>
            <a:off x="9270750" y="322056"/>
            <a:ext cx="2655361" cy="349510"/>
            <a:chOff x="9270750" y="322056"/>
            <a:chExt cx="2655361" cy="349510"/>
          </a:xfrm>
        </p:grpSpPr>
        <p:grpSp>
          <p:nvGrpSpPr>
            <p:cNvPr id="13" name="Group 12">
              <a:extLst>
                <a:ext uri="{FF2B5EF4-FFF2-40B4-BE49-F238E27FC236}">
                  <a16:creationId xmlns:a16="http://schemas.microsoft.com/office/drawing/2014/main" id="{6C212DE0-F78E-FE9A-1A1D-759425A8D909}"/>
                </a:ext>
              </a:extLst>
            </p:cNvPr>
            <p:cNvGrpSpPr/>
            <p:nvPr/>
          </p:nvGrpSpPr>
          <p:grpSpPr>
            <a:xfrm>
              <a:off x="9270750" y="322056"/>
              <a:ext cx="1159436" cy="349510"/>
              <a:chOff x="8649022" y="267735"/>
              <a:chExt cx="1463699" cy="441230"/>
            </a:xfrm>
          </p:grpSpPr>
          <p:pic>
            <p:nvPicPr>
              <p:cNvPr id="15" name="Graphic 14">
                <a:extLst>
                  <a:ext uri="{FF2B5EF4-FFF2-40B4-BE49-F238E27FC236}">
                    <a16:creationId xmlns:a16="http://schemas.microsoft.com/office/drawing/2014/main" id="{17E5AA25-6AC0-8354-EBC6-4AA4FBB0AD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49022" y="299563"/>
                <a:ext cx="1351025" cy="409402"/>
              </a:xfrm>
              <a:prstGeom prst="rect">
                <a:avLst/>
              </a:prstGeom>
            </p:spPr>
          </p:pic>
          <p:cxnSp>
            <p:nvCxnSpPr>
              <p:cNvPr id="16" name="Straight Connector 15">
                <a:extLst>
                  <a:ext uri="{FF2B5EF4-FFF2-40B4-BE49-F238E27FC236}">
                    <a16:creationId xmlns:a16="http://schemas.microsoft.com/office/drawing/2014/main" id="{075050E9-4ED4-CC4D-BCFB-0E6B5427DDA5}"/>
                  </a:ext>
                </a:extLst>
              </p:cNvPr>
              <p:cNvCxnSpPr/>
              <p:nvPr/>
            </p:nvCxnSpPr>
            <p:spPr>
              <a:xfrm>
                <a:off x="10112721" y="267735"/>
                <a:ext cx="0" cy="441230"/>
              </a:xfrm>
              <a:prstGeom prst="line">
                <a:avLst/>
              </a:prstGeom>
            </p:spPr>
            <p:style>
              <a:lnRef idx="1">
                <a:schemeClr val="accent5"/>
              </a:lnRef>
              <a:fillRef idx="0">
                <a:schemeClr val="accent5"/>
              </a:fillRef>
              <a:effectRef idx="0">
                <a:schemeClr val="accent5"/>
              </a:effectRef>
              <a:fontRef idx="minor">
                <a:schemeClr val="tx1"/>
              </a:fontRef>
            </p:style>
          </p:cxnSp>
        </p:grpSp>
        <p:pic>
          <p:nvPicPr>
            <p:cNvPr id="14" name="Picture 13">
              <a:extLst>
                <a:ext uri="{FF2B5EF4-FFF2-40B4-BE49-F238E27FC236}">
                  <a16:creationId xmlns:a16="http://schemas.microsoft.com/office/drawing/2014/main" id="{A1769AD2-F79B-F601-146C-FE14AEE591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2571" y="425091"/>
              <a:ext cx="1363540" cy="154463"/>
            </a:xfrm>
            <a:prstGeom prst="rect">
              <a:avLst/>
            </a:prstGeom>
          </p:spPr>
        </p:pic>
      </p:grpSp>
    </p:spTree>
    <p:extLst>
      <p:ext uri="{BB962C8B-B14F-4D97-AF65-F5344CB8AC3E}">
        <p14:creationId xmlns:p14="http://schemas.microsoft.com/office/powerpoint/2010/main" val="2189967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C85B7-DF02-088D-3EF8-94CC1223D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321C8-7C3A-DAEE-8130-17104BE14430}"/>
              </a:ext>
            </a:extLst>
          </p:cNvPr>
          <p:cNvSpPr txBox="1">
            <a:spLocks/>
          </p:cNvSpPr>
          <p:nvPr/>
        </p:nvSpPr>
        <p:spPr>
          <a:xfrm>
            <a:off x="5317" y="0"/>
            <a:ext cx="12186683" cy="1008529"/>
          </a:xfrm>
          <a:prstGeom prst="rect">
            <a:avLst/>
          </a:prstGeom>
          <a:solidFill>
            <a:srgbClr val="002060"/>
          </a:solidFill>
        </p:spPr>
        <p:txBody>
          <a:bodyPr lIns="91440" tIns="45720" rIns="91440" bIns="45720" anchor="ctr"/>
          <a:lstStyle>
            <a:lvl1pPr algn="l" defTabSz="914400" rtl="0" eaLnBrk="1" latinLnBrk="0" hangingPunct="1">
              <a:lnSpc>
                <a:spcPct val="90000"/>
              </a:lnSpc>
              <a:spcBef>
                <a:spcPct val="0"/>
              </a:spcBef>
              <a:buNone/>
              <a:defRPr sz="6400" b="1" i="0" kern="1200">
                <a:solidFill>
                  <a:schemeClr val="bg2"/>
                </a:solidFill>
                <a:latin typeface="Century Gothic" panose="020B0502020202020204" pitchFamily="34" charset="0"/>
                <a:ea typeface="+mj-ea"/>
                <a:cs typeface="+mj-cs"/>
              </a:defRPr>
            </a:lvl1pPr>
          </a:lstStyle>
          <a:p>
            <a:r>
              <a:rPr lang="en-US" sz="2800">
                <a:solidFill>
                  <a:schemeClr val="bg1"/>
                </a:solidFill>
                <a:latin typeface="Montserrat" pitchFamily="2" charset="0"/>
                <a:ea typeface="Open Sans" panose="020B0606030504020204" pitchFamily="34" charset="0"/>
                <a:cs typeface="Open Sans" panose="020B0606030504020204" pitchFamily="34" charset="0"/>
              </a:rPr>
              <a:t>    End-to-end Fabric Flow</a:t>
            </a:r>
          </a:p>
        </p:txBody>
      </p:sp>
      <p:sp>
        <p:nvSpPr>
          <p:cNvPr id="4" name="Rectangle 3">
            <a:extLst>
              <a:ext uri="{FF2B5EF4-FFF2-40B4-BE49-F238E27FC236}">
                <a16:creationId xmlns:a16="http://schemas.microsoft.com/office/drawing/2014/main" id="{6E71EF14-C8C2-C633-1B4C-13E70850971E}"/>
              </a:ext>
            </a:extLst>
          </p:cNvPr>
          <p:cNvSpPr/>
          <p:nvPr/>
        </p:nvSpPr>
        <p:spPr>
          <a:xfrm>
            <a:off x="11352587" y="6531914"/>
            <a:ext cx="831462" cy="1619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C8A2DE1-7FC8-4E97-F62B-456276A2B0EC}"/>
              </a:ext>
            </a:extLst>
          </p:cNvPr>
          <p:cNvSpPr/>
          <p:nvPr/>
        </p:nvSpPr>
        <p:spPr>
          <a:xfrm>
            <a:off x="457200" y="6168458"/>
            <a:ext cx="831462" cy="363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07AF2B0-A858-162A-712A-A49D6551D85A}"/>
              </a:ext>
            </a:extLst>
          </p:cNvPr>
          <p:cNvPicPr>
            <a:picLocks noChangeAspect="1"/>
          </p:cNvPicPr>
          <p:nvPr/>
        </p:nvPicPr>
        <p:blipFill>
          <a:blip r:embed="rId2"/>
          <a:stretch>
            <a:fillRect/>
          </a:stretch>
        </p:blipFill>
        <p:spPr>
          <a:xfrm>
            <a:off x="1548638" y="1386908"/>
            <a:ext cx="9094724" cy="4766627"/>
          </a:xfrm>
          <a:prstGeom prst="rect">
            <a:avLst/>
          </a:prstGeom>
        </p:spPr>
      </p:pic>
      <p:pic>
        <p:nvPicPr>
          <p:cNvPr id="11" name="Picture 10">
            <a:extLst>
              <a:ext uri="{FF2B5EF4-FFF2-40B4-BE49-F238E27FC236}">
                <a16:creationId xmlns:a16="http://schemas.microsoft.com/office/drawing/2014/main" id="{3CE3990E-6D4B-5578-B7D5-A74DFDA77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533F0C94-30D0-6121-9ABD-D1DE4B12FB7D}"/>
              </a:ext>
            </a:extLst>
          </p:cNvPr>
          <p:cNvGrpSpPr/>
          <p:nvPr/>
        </p:nvGrpSpPr>
        <p:grpSpPr>
          <a:xfrm>
            <a:off x="9270750" y="322056"/>
            <a:ext cx="2655361" cy="349510"/>
            <a:chOff x="9270750" y="322056"/>
            <a:chExt cx="2655361" cy="349510"/>
          </a:xfrm>
        </p:grpSpPr>
        <p:grpSp>
          <p:nvGrpSpPr>
            <p:cNvPr id="12" name="Group 11">
              <a:extLst>
                <a:ext uri="{FF2B5EF4-FFF2-40B4-BE49-F238E27FC236}">
                  <a16:creationId xmlns:a16="http://schemas.microsoft.com/office/drawing/2014/main" id="{AD522D87-FA88-9698-0ED2-CEB658A96096}"/>
                </a:ext>
              </a:extLst>
            </p:cNvPr>
            <p:cNvGrpSpPr/>
            <p:nvPr/>
          </p:nvGrpSpPr>
          <p:grpSpPr>
            <a:xfrm>
              <a:off x="9270750" y="322056"/>
              <a:ext cx="1159436" cy="349510"/>
              <a:chOff x="8649022" y="267735"/>
              <a:chExt cx="1463699" cy="441230"/>
            </a:xfrm>
          </p:grpSpPr>
          <p:pic>
            <p:nvPicPr>
              <p:cNvPr id="14" name="Graphic 13">
                <a:extLst>
                  <a:ext uri="{FF2B5EF4-FFF2-40B4-BE49-F238E27FC236}">
                    <a16:creationId xmlns:a16="http://schemas.microsoft.com/office/drawing/2014/main" id="{2A61A481-5DE6-7552-CF65-76522E039D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49022" y="299563"/>
                <a:ext cx="1351025" cy="409402"/>
              </a:xfrm>
              <a:prstGeom prst="rect">
                <a:avLst/>
              </a:prstGeom>
            </p:spPr>
          </p:pic>
          <p:cxnSp>
            <p:nvCxnSpPr>
              <p:cNvPr id="15" name="Straight Connector 14">
                <a:extLst>
                  <a:ext uri="{FF2B5EF4-FFF2-40B4-BE49-F238E27FC236}">
                    <a16:creationId xmlns:a16="http://schemas.microsoft.com/office/drawing/2014/main" id="{FEBCA2A1-FED2-785B-B7A8-AE6FC490E2A8}"/>
                  </a:ext>
                </a:extLst>
              </p:cNvPr>
              <p:cNvCxnSpPr/>
              <p:nvPr/>
            </p:nvCxnSpPr>
            <p:spPr>
              <a:xfrm>
                <a:off x="10112721" y="267735"/>
                <a:ext cx="0" cy="441230"/>
              </a:xfrm>
              <a:prstGeom prst="line">
                <a:avLst/>
              </a:prstGeom>
            </p:spPr>
            <p:style>
              <a:lnRef idx="1">
                <a:schemeClr val="accent5"/>
              </a:lnRef>
              <a:fillRef idx="0">
                <a:schemeClr val="accent5"/>
              </a:fillRef>
              <a:effectRef idx="0">
                <a:schemeClr val="accent5"/>
              </a:effectRef>
              <a:fontRef idx="minor">
                <a:schemeClr val="tx1"/>
              </a:fontRef>
            </p:style>
          </p:cxnSp>
        </p:grpSp>
        <p:pic>
          <p:nvPicPr>
            <p:cNvPr id="13" name="Picture 12">
              <a:extLst>
                <a:ext uri="{FF2B5EF4-FFF2-40B4-BE49-F238E27FC236}">
                  <a16:creationId xmlns:a16="http://schemas.microsoft.com/office/drawing/2014/main" id="{033B4780-3A88-694F-6C25-6117206BF7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62571" y="425091"/>
              <a:ext cx="1363540" cy="154463"/>
            </a:xfrm>
            <a:prstGeom prst="rect">
              <a:avLst/>
            </a:prstGeom>
          </p:spPr>
        </p:pic>
      </p:grpSp>
    </p:spTree>
    <p:extLst>
      <p:ext uri="{BB962C8B-B14F-4D97-AF65-F5344CB8AC3E}">
        <p14:creationId xmlns:p14="http://schemas.microsoft.com/office/powerpoint/2010/main" val="1816365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404B-7C92-284C-A605-0BFD8123F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416638-1346-E238-BB04-F8CD326F9943}"/>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2</a:t>
            </a:r>
            <a:endParaRPr lang="en-US" sz="2200" b="1">
              <a:solidFill>
                <a:srgbClr val="1C2025"/>
              </a:solidFill>
              <a:latin typeface="Montserrat" pitchFamily="2" charset="0"/>
              <a:cs typeface="Poppins SemiBold" panose="00000700000000000000" pitchFamily="2" charset="0"/>
            </a:endParaRPr>
          </a:p>
        </p:txBody>
      </p:sp>
      <p:sp>
        <p:nvSpPr>
          <p:cNvPr id="44" name="Rectangle: Rounded Corners 43">
            <a:extLst>
              <a:ext uri="{FF2B5EF4-FFF2-40B4-BE49-F238E27FC236}">
                <a16:creationId xmlns:a16="http://schemas.microsoft.com/office/drawing/2014/main" id="{63239567-810A-AF27-2BE1-40289BF86919}"/>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0A2DEA28-9DF6-0B9B-6F86-39855F0778E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9614D7B-7695-D384-90C6-C3E2DD0467DF}"/>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9AE00B-45DF-AF28-FAC1-60586A49FFFE}"/>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9267FF5-4D1D-AC30-A0B4-A2A01F5984EC}"/>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11784B-87EC-32B3-865C-3056661876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960C5FA-8BE8-58AE-D9A2-5C4D8E4F4983}"/>
              </a:ext>
            </a:extLst>
          </p:cNvPr>
          <p:cNvSpPr/>
          <p:nvPr/>
        </p:nvSpPr>
        <p:spPr>
          <a:xfrm flipH="1">
            <a:off x="6392856" y="2644388"/>
            <a:ext cx="3303290" cy="59275"/>
          </a:xfrm>
          <a:prstGeom prst="rect">
            <a:avLst/>
          </a:prstGeom>
          <a:solidFill>
            <a:srgbClr val="E585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26069B-2AC0-93E4-0C93-C5E034406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795A7F53-5FD6-2165-5B46-D780D44D784F}"/>
              </a:ext>
            </a:extLst>
          </p:cNvPr>
          <p:cNvGrpSpPr/>
          <p:nvPr/>
        </p:nvGrpSpPr>
        <p:grpSpPr>
          <a:xfrm>
            <a:off x="9649630" y="249025"/>
            <a:ext cx="2293134" cy="294183"/>
            <a:chOff x="952499" y="752081"/>
            <a:chExt cx="3823714" cy="490539"/>
          </a:xfrm>
        </p:grpSpPr>
        <p:grpSp>
          <p:nvGrpSpPr>
            <p:cNvPr id="26" name="Group 25">
              <a:extLst>
                <a:ext uri="{FF2B5EF4-FFF2-40B4-BE49-F238E27FC236}">
                  <a16:creationId xmlns:a16="http://schemas.microsoft.com/office/drawing/2014/main" id="{7B940CB4-DC6D-2026-5E0E-E3B557BD8F01}"/>
                </a:ext>
              </a:extLst>
            </p:cNvPr>
            <p:cNvGrpSpPr/>
            <p:nvPr/>
          </p:nvGrpSpPr>
          <p:grpSpPr>
            <a:xfrm>
              <a:off x="952499" y="752081"/>
              <a:ext cx="1558309" cy="490539"/>
              <a:chOff x="952500" y="651847"/>
              <a:chExt cx="1238251" cy="389788"/>
            </a:xfrm>
          </p:grpSpPr>
          <p:grpSp>
            <p:nvGrpSpPr>
              <p:cNvPr id="28" name="Group 27">
                <a:extLst>
                  <a:ext uri="{FF2B5EF4-FFF2-40B4-BE49-F238E27FC236}">
                    <a16:creationId xmlns:a16="http://schemas.microsoft.com/office/drawing/2014/main" id="{BB955DF4-0DE6-CFCB-A57F-492A1B43A081}"/>
                  </a:ext>
                </a:extLst>
              </p:cNvPr>
              <p:cNvGrpSpPr/>
              <p:nvPr/>
            </p:nvGrpSpPr>
            <p:grpSpPr>
              <a:xfrm>
                <a:off x="952500" y="688178"/>
                <a:ext cx="1086999" cy="353457"/>
                <a:chOff x="3657606" y="615952"/>
                <a:chExt cx="4881841" cy="1485898"/>
              </a:xfrm>
            </p:grpSpPr>
            <p:pic>
              <p:nvPicPr>
                <p:cNvPr id="30" name="Image 0" descr="preencoded.png">
                  <a:extLst>
                    <a:ext uri="{FF2B5EF4-FFF2-40B4-BE49-F238E27FC236}">
                      <a16:creationId xmlns:a16="http://schemas.microsoft.com/office/drawing/2014/main" id="{CE09B694-5722-61E9-9F99-C8996A8C7273}"/>
                    </a:ext>
                  </a:extLst>
                </p:cNvPr>
                <p:cNvPicPr>
                  <a:picLocks noChangeAspect="1"/>
                </p:cNvPicPr>
                <p:nvPr/>
              </p:nvPicPr>
              <p:blipFill>
                <a:blip r:embed="rId4"/>
                <a:srcRect/>
                <a:stretch/>
              </p:blipFill>
              <p:spPr>
                <a:xfrm>
                  <a:off x="6102820" y="801622"/>
                  <a:ext cx="584329" cy="752511"/>
                </a:xfrm>
                <a:prstGeom prst="rect">
                  <a:avLst/>
                </a:prstGeom>
              </p:spPr>
            </p:pic>
            <p:pic>
              <p:nvPicPr>
                <p:cNvPr id="31" name="Image 1" descr="preencoded.png">
                  <a:extLst>
                    <a:ext uri="{FF2B5EF4-FFF2-40B4-BE49-F238E27FC236}">
                      <a16:creationId xmlns:a16="http://schemas.microsoft.com/office/drawing/2014/main" id="{6838203E-AACF-43A7-6FCB-AAB353F2E67A}"/>
                    </a:ext>
                  </a:extLst>
                </p:cNvPr>
                <p:cNvPicPr>
                  <a:picLocks noChangeAspect="1"/>
                </p:cNvPicPr>
                <p:nvPr/>
              </p:nvPicPr>
              <p:blipFill>
                <a:blip r:embed="rId5"/>
                <a:srcRect/>
                <a:stretch/>
              </p:blipFill>
              <p:spPr>
                <a:xfrm>
                  <a:off x="5967665" y="708661"/>
                  <a:ext cx="358031" cy="865327"/>
                </a:xfrm>
                <a:prstGeom prst="rect">
                  <a:avLst/>
                </a:prstGeom>
              </p:spPr>
            </p:pic>
            <p:pic>
              <p:nvPicPr>
                <p:cNvPr id="32" name="Image 2" descr="preencoded.png">
                  <a:extLst>
                    <a:ext uri="{FF2B5EF4-FFF2-40B4-BE49-F238E27FC236}">
                      <a16:creationId xmlns:a16="http://schemas.microsoft.com/office/drawing/2014/main" id="{4CA910EC-F462-40B4-DEC8-973DA10EA813}"/>
                    </a:ext>
                  </a:extLst>
                </p:cNvPr>
                <p:cNvPicPr>
                  <a:picLocks noChangeAspect="1"/>
                </p:cNvPicPr>
                <p:nvPr/>
              </p:nvPicPr>
              <p:blipFill>
                <a:blip r:embed="rId6"/>
                <a:srcRect/>
                <a:stretch/>
              </p:blipFill>
              <p:spPr>
                <a:xfrm>
                  <a:off x="6312548" y="778722"/>
                  <a:ext cx="482873" cy="912327"/>
                </a:xfrm>
                <a:prstGeom prst="rect">
                  <a:avLst/>
                </a:prstGeom>
              </p:spPr>
            </p:pic>
            <p:pic>
              <p:nvPicPr>
                <p:cNvPr id="33" name="Image 3" descr="preencoded.png">
                  <a:extLst>
                    <a:ext uri="{FF2B5EF4-FFF2-40B4-BE49-F238E27FC236}">
                      <a16:creationId xmlns:a16="http://schemas.microsoft.com/office/drawing/2014/main" id="{609C4542-1423-5650-36A1-BA1741DD1AE9}"/>
                    </a:ext>
                  </a:extLst>
                </p:cNvPr>
                <p:cNvPicPr>
                  <a:picLocks noChangeAspect="1"/>
                </p:cNvPicPr>
                <p:nvPr/>
              </p:nvPicPr>
              <p:blipFill>
                <a:blip r:embed="rId7"/>
                <a:srcRect/>
                <a:stretch/>
              </p:blipFill>
              <p:spPr>
                <a:xfrm>
                  <a:off x="3712136" y="822412"/>
                  <a:ext cx="655161" cy="906541"/>
                </a:xfrm>
                <a:prstGeom prst="rect">
                  <a:avLst/>
                </a:prstGeom>
              </p:spPr>
            </p:pic>
            <p:pic>
              <p:nvPicPr>
                <p:cNvPr id="34" name="Image 4" descr="preencoded.png">
                  <a:extLst>
                    <a:ext uri="{FF2B5EF4-FFF2-40B4-BE49-F238E27FC236}">
                      <a16:creationId xmlns:a16="http://schemas.microsoft.com/office/drawing/2014/main" id="{15596932-9AA2-F487-AB24-42C50BAAAF46}"/>
                    </a:ext>
                  </a:extLst>
                </p:cNvPr>
                <p:cNvPicPr>
                  <a:picLocks noChangeAspect="1"/>
                </p:cNvPicPr>
                <p:nvPr/>
              </p:nvPicPr>
              <p:blipFill>
                <a:blip r:embed="rId8"/>
                <a:srcRect/>
                <a:stretch/>
              </p:blipFill>
              <p:spPr>
                <a:xfrm>
                  <a:off x="4442574" y="829170"/>
                  <a:ext cx="764517" cy="888799"/>
                </a:xfrm>
                <a:prstGeom prst="rect">
                  <a:avLst/>
                </a:prstGeom>
              </p:spPr>
            </p:pic>
            <p:pic>
              <p:nvPicPr>
                <p:cNvPr id="35" name="Image 5" descr="preencoded.png">
                  <a:extLst>
                    <a:ext uri="{FF2B5EF4-FFF2-40B4-BE49-F238E27FC236}">
                      <a16:creationId xmlns:a16="http://schemas.microsoft.com/office/drawing/2014/main" id="{005B0F59-C4F4-E952-961D-FFC9D65021C4}"/>
                    </a:ext>
                  </a:extLst>
                </p:cNvPr>
                <p:cNvPicPr>
                  <a:picLocks noChangeAspect="1"/>
                </p:cNvPicPr>
                <p:nvPr/>
              </p:nvPicPr>
              <p:blipFill>
                <a:blip r:embed="rId9"/>
                <a:srcRect/>
                <a:stretch/>
              </p:blipFill>
              <p:spPr>
                <a:xfrm>
                  <a:off x="5259875" y="838330"/>
                  <a:ext cx="657348" cy="870689"/>
                </a:xfrm>
                <a:prstGeom prst="rect">
                  <a:avLst/>
                </a:prstGeom>
              </p:spPr>
            </p:pic>
            <p:pic>
              <p:nvPicPr>
                <p:cNvPr id="36" name="Image 6" descr="preencoded.png">
                  <a:extLst>
                    <a:ext uri="{FF2B5EF4-FFF2-40B4-BE49-F238E27FC236}">
                      <a16:creationId xmlns:a16="http://schemas.microsoft.com/office/drawing/2014/main" id="{727017B7-FBE4-33BD-423F-E6B1A46CE13C}"/>
                    </a:ext>
                  </a:extLst>
                </p:cNvPr>
                <p:cNvPicPr>
                  <a:picLocks noChangeAspect="1"/>
                </p:cNvPicPr>
                <p:nvPr/>
              </p:nvPicPr>
              <p:blipFill>
                <a:blip r:embed="rId10"/>
                <a:srcRect/>
                <a:stretch/>
              </p:blipFill>
              <p:spPr>
                <a:xfrm>
                  <a:off x="6668198" y="849598"/>
                  <a:ext cx="599653" cy="848549"/>
                </a:xfrm>
                <a:prstGeom prst="rect">
                  <a:avLst/>
                </a:prstGeom>
              </p:spPr>
            </p:pic>
            <p:pic>
              <p:nvPicPr>
                <p:cNvPr id="37" name="Image 7" descr="preencoded.png">
                  <a:extLst>
                    <a:ext uri="{FF2B5EF4-FFF2-40B4-BE49-F238E27FC236}">
                      <a16:creationId xmlns:a16="http://schemas.microsoft.com/office/drawing/2014/main" id="{18FC43F0-A0B8-2831-BA6C-A86D404FC475}"/>
                    </a:ext>
                  </a:extLst>
                </p:cNvPr>
                <p:cNvPicPr>
                  <a:picLocks noChangeAspect="1"/>
                </p:cNvPicPr>
                <p:nvPr/>
              </p:nvPicPr>
              <p:blipFill>
                <a:blip r:embed="rId11"/>
                <a:srcRect/>
                <a:stretch/>
              </p:blipFill>
              <p:spPr>
                <a:xfrm>
                  <a:off x="7328396" y="615952"/>
                  <a:ext cx="419893" cy="1058977"/>
                </a:xfrm>
                <a:prstGeom prst="rect">
                  <a:avLst/>
                </a:prstGeom>
              </p:spPr>
            </p:pic>
            <p:pic>
              <p:nvPicPr>
                <p:cNvPr id="38" name="Image 8" descr="preencoded.png">
                  <a:extLst>
                    <a:ext uri="{FF2B5EF4-FFF2-40B4-BE49-F238E27FC236}">
                      <a16:creationId xmlns:a16="http://schemas.microsoft.com/office/drawing/2014/main" id="{E458618F-FBFF-7D25-DCAF-F4654E9D7B76}"/>
                    </a:ext>
                  </a:extLst>
                </p:cNvPr>
                <p:cNvPicPr>
                  <a:picLocks noChangeAspect="1"/>
                </p:cNvPicPr>
                <p:nvPr/>
              </p:nvPicPr>
              <p:blipFill>
                <a:blip r:embed="rId12"/>
                <a:srcRect/>
                <a:stretch/>
              </p:blipFill>
              <p:spPr>
                <a:xfrm>
                  <a:off x="7781543" y="859279"/>
                  <a:ext cx="757904" cy="838688"/>
                </a:xfrm>
                <a:prstGeom prst="rect">
                  <a:avLst/>
                </a:prstGeom>
              </p:spPr>
            </p:pic>
            <p:pic>
              <p:nvPicPr>
                <p:cNvPr id="39" name="Image 9" descr="preencoded.png">
                  <a:extLst>
                    <a:ext uri="{FF2B5EF4-FFF2-40B4-BE49-F238E27FC236}">
                      <a16:creationId xmlns:a16="http://schemas.microsoft.com/office/drawing/2014/main" id="{FF1AD5D3-4A03-40AD-CD7C-912268388C6C}"/>
                    </a:ext>
                  </a:extLst>
                </p:cNvPr>
                <p:cNvPicPr>
                  <a:picLocks noChangeAspect="1"/>
                </p:cNvPicPr>
                <p:nvPr/>
              </p:nvPicPr>
              <p:blipFill>
                <a:blip r:embed="rId13"/>
                <a:srcRect/>
                <a:stretch/>
              </p:blipFill>
              <p:spPr>
                <a:xfrm>
                  <a:off x="4946781" y="1905375"/>
                  <a:ext cx="1113071" cy="196404"/>
                </a:xfrm>
                <a:prstGeom prst="rect">
                  <a:avLst/>
                </a:prstGeom>
              </p:spPr>
            </p:pic>
            <p:pic>
              <p:nvPicPr>
                <p:cNvPr id="40" name="Image 10" descr="preencoded.png">
                  <a:extLst>
                    <a:ext uri="{FF2B5EF4-FFF2-40B4-BE49-F238E27FC236}">
                      <a16:creationId xmlns:a16="http://schemas.microsoft.com/office/drawing/2014/main" id="{3D89B8BE-9755-E70D-064E-EFBB0EF8CD46}"/>
                    </a:ext>
                  </a:extLst>
                </p:cNvPr>
                <p:cNvPicPr>
                  <a:picLocks noChangeAspect="1"/>
                </p:cNvPicPr>
                <p:nvPr/>
              </p:nvPicPr>
              <p:blipFill>
                <a:blip r:embed="rId14"/>
                <a:srcRect/>
                <a:stretch/>
              </p:blipFill>
              <p:spPr>
                <a:xfrm>
                  <a:off x="6174059" y="1905375"/>
                  <a:ext cx="798967" cy="196475"/>
                </a:xfrm>
                <a:prstGeom prst="rect">
                  <a:avLst/>
                </a:prstGeom>
              </p:spPr>
            </p:pic>
            <p:pic>
              <p:nvPicPr>
                <p:cNvPr id="41" name="Image 11" descr="preencoded.png">
                  <a:extLst>
                    <a:ext uri="{FF2B5EF4-FFF2-40B4-BE49-F238E27FC236}">
                      <a16:creationId xmlns:a16="http://schemas.microsoft.com/office/drawing/2014/main" id="{1F118CD8-5BC0-342E-EAEE-5306D1FCA321}"/>
                    </a:ext>
                  </a:extLst>
                </p:cNvPr>
                <p:cNvPicPr>
                  <a:picLocks noChangeAspect="1"/>
                </p:cNvPicPr>
                <p:nvPr/>
              </p:nvPicPr>
              <p:blipFill>
                <a:blip r:embed="rId15"/>
                <a:srcRect/>
                <a:stretch/>
              </p:blipFill>
              <p:spPr>
                <a:xfrm>
                  <a:off x="7083435" y="1905375"/>
                  <a:ext cx="1379643" cy="196471"/>
                </a:xfrm>
                <a:prstGeom prst="rect">
                  <a:avLst/>
                </a:prstGeom>
              </p:spPr>
            </p:pic>
            <p:pic>
              <p:nvPicPr>
                <p:cNvPr id="42" name="Image 12" descr="preencoded.png">
                  <a:extLst>
                    <a:ext uri="{FF2B5EF4-FFF2-40B4-BE49-F238E27FC236}">
                      <a16:creationId xmlns:a16="http://schemas.microsoft.com/office/drawing/2014/main" id="{7DB5C180-26CD-E23E-9D15-100EAFC8B388}"/>
                    </a:ext>
                  </a:extLst>
                </p:cNvPr>
                <p:cNvPicPr>
                  <a:picLocks noChangeAspect="1"/>
                </p:cNvPicPr>
                <p:nvPr/>
              </p:nvPicPr>
              <p:blipFill>
                <a:blip r:embed="rId16"/>
                <a:srcRect/>
                <a:stretch/>
              </p:blipFill>
              <p:spPr>
                <a:xfrm>
                  <a:off x="4056246" y="1905375"/>
                  <a:ext cx="808679" cy="196468"/>
                </a:xfrm>
                <a:prstGeom prst="rect">
                  <a:avLst/>
                </a:prstGeom>
              </p:spPr>
            </p:pic>
            <p:pic>
              <p:nvPicPr>
                <p:cNvPr id="43" name="Image 13" descr="preencoded.png">
                  <a:extLst>
                    <a:ext uri="{FF2B5EF4-FFF2-40B4-BE49-F238E27FC236}">
                      <a16:creationId xmlns:a16="http://schemas.microsoft.com/office/drawing/2014/main" id="{D7E84338-305D-DFE5-AFD9-DB8F2A0A3512}"/>
                    </a:ext>
                  </a:extLst>
                </p:cNvPr>
                <p:cNvPicPr>
                  <a:picLocks noChangeAspect="1"/>
                </p:cNvPicPr>
                <p:nvPr/>
              </p:nvPicPr>
              <p:blipFill>
                <a:blip r:embed="rId17"/>
                <a:srcRect/>
                <a:stretch/>
              </p:blipFill>
              <p:spPr>
                <a:xfrm>
                  <a:off x="3657606" y="2060460"/>
                  <a:ext cx="289983" cy="38240"/>
                </a:xfrm>
                <a:prstGeom prst="rect">
                  <a:avLst/>
                </a:prstGeom>
              </p:spPr>
            </p:pic>
            <p:pic>
              <p:nvPicPr>
                <p:cNvPr id="45" name="Image 14" descr="preencoded.png">
                  <a:extLst>
                    <a:ext uri="{FF2B5EF4-FFF2-40B4-BE49-F238E27FC236}">
                      <a16:creationId xmlns:a16="http://schemas.microsoft.com/office/drawing/2014/main" id="{BA70BDB5-06A8-2DD9-1949-6597E18DE006}"/>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29" name="Straight Connector 28">
                <a:extLst>
                  <a:ext uri="{FF2B5EF4-FFF2-40B4-BE49-F238E27FC236}">
                    <a16:creationId xmlns:a16="http://schemas.microsoft.com/office/drawing/2014/main" id="{1ACB82CD-1DBE-53A8-C109-D9FE3D503AD6}"/>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7" name="Picture 26">
              <a:extLst>
                <a:ext uri="{FF2B5EF4-FFF2-40B4-BE49-F238E27FC236}">
                  <a16:creationId xmlns:a16="http://schemas.microsoft.com/office/drawing/2014/main" id="{2E846C49-6820-2B7D-A016-3885F6D0A1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
        <p:nvSpPr>
          <p:cNvPr id="4" name="TextBox 3">
            <a:extLst>
              <a:ext uri="{FF2B5EF4-FFF2-40B4-BE49-F238E27FC236}">
                <a16:creationId xmlns:a16="http://schemas.microsoft.com/office/drawing/2014/main" id="{233652E6-45ED-F784-B883-C6B2FC90D8FE}"/>
              </a:ext>
            </a:extLst>
          </p:cNvPr>
          <p:cNvSpPr txBox="1"/>
          <p:nvPr/>
        </p:nvSpPr>
        <p:spPr>
          <a:xfrm>
            <a:off x="6823363" y="3289343"/>
            <a:ext cx="369454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sz="1600" b="1">
                <a:solidFill>
                  <a:schemeClr val="bg1"/>
                </a:solidFill>
                <a:latin typeface="Open Sans"/>
                <a:ea typeface="Open Sans"/>
                <a:cs typeface="Open Sans"/>
              </a:rPr>
              <a:t>Which Manufacturing Use Case Is The Biggest Priority For You Right Now?</a:t>
            </a:r>
            <a:endParaRPr lang="en-US" sz="1600">
              <a:solidFill>
                <a:schemeClr val="bg1"/>
              </a:solidFill>
              <a:latin typeface="Open Sans"/>
              <a:ea typeface="Open Sans"/>
              <a:cs typeface="Open Sans"/>
            </a:endParaRPr>
          </a:p>
          <a:p>
            <a:pPr algn="ctr"/>
            <a:endParaRPr lang="en-US">
              <a:solidFill>
                <a:schemeClr val="bg1"/>
              </a:solidFill>
              <a:cs typeface="Arial"/>
            </a:endParaRPr>
          </a:p>
        </p:txBody>
      </p:sp>
    </p:spTree>
    <p:extLst>
      <p:ext uri="{BB962C8B-B14F-4D97-AF65-F5344CB8AC3E}">
        <p14:creationId xmlns:p14="http://schemas.microsoft.com/office/powerpoint/2010/main" val="2387913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83432" y="359070"/>
            <a:ext cx="8340097"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What is the problem we are trying to solve?</a:t>
            </a:r>
            <a:endParaRPr kumimoji="0" lang="en-US" sz="2800" b="0" i="0" u="none" strike="noStrike" kern="1200" cap="none" spc="0" normalizeH="0" baseline="0" noProof="0">
              <a:ln>
                <a:noFill/>
              </a:ln>
              <a:solidFill>
                <a:prstClr val="black"/>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83432" y="1163742"/>
            <a:ext cx="5532120" cy="1170432"/>
          </a:xfrm>
          <a:prstGeom prst="roundRect">
            <a:avLst>
              <a:gd name="adj" fmla="val 7813"/>
            </a:avLst>
          </a:prstGeom>
          <a:solidFill>
            <a:srgbClr val="FDF1E7"/>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712032" y="1273470"/>
            <a:ext cx="5029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CLARIFICATION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 4"/>
          <p:cNvSpPr/>
          <p:nvPr/>
        </p:nvSpPr>
        <p:spPr>
          <a:xfrm>
            <a:off x="712032" y="1547790"/>
            <a:ext cx="5074920" cy="713232"/>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 our world, Digital is the combined exploitation of Data, </a:t>
            </a: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various AI </a:t>
            </a:r>
            <a:r>
              <a:rPr kumimoji="0" lang="en-US" sz="12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Agents, </a:t>
            </a:r>
            <a:r>
              <a:rPr kumimoji="0" lang="en-US" sz="12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Ontologies</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&amp; Digital Twins driving your business ROI.</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5"/>
          <p:cNvSpPr/>
          <p:nvPr/>
        </p:nvSpPr>
        <p:spPr>
          <a:xfrm>
            <a:off x="6198432" y="1163742"/>
            <a:ext cx="5532120" cy="1170432"/>
          </a:xfrm>
          <a:prstGeom prst="roundRect">
            <a:avLst>
              <a:gd name="adj" fmla="val 7813"/>
            </a:avLst>
          </a:prstGeom>
          <a:solidFill>
            <a:srgbClr val="EEF2F7"/>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6427032" y="1273470"/>
            <a:ext cx="5029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3E6FB0"/>
                </a:solidFill>
                <a:effectLst/>
                <a:uLnTx/>
                <a:uFillTx/>
                <a:latin typeface="Open Sans" panose="020B0606030504020204" pitchFamily="34" charset="0"/>
                <a:ea typeface="Open Sans" panose="020B0606030504020204" pitchFamily="34" charset="0"/>
                <a:cs typeface="Open Sans" panose="020B0606030504020204" pitchFamily="34" charset="0"/>
              </a:rPr>
              <a:t>CHALLENGE</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 7"/>
          <p:cNvSpPr/>
          <p:nvPr/>
        </p:nvSpPr>
        <p:spPr>
          <a:xfrm>
            <a:off x="6427032" y="1547790"/>
            <a:ext cx="5303520" cy="713232"/>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For business decision makers at any level, we make all data accessible — then let them ask, in their own business language, any question to improve current and future performance.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8"/>
          <p:cNvSpPr/>
          <p:nvPr/>
        </p:nvSpPr>
        <p:spPr>
          <a:xfrm>
            <a:off x="483432" y="2480478"/>
            <a:ext cx="11247120"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To make that possible we add an </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Ontology</a:t>
            </a: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 what does this mean?</a:t>
            </a:r>
            <a:endPar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9"/>
          <p:cNvSpPr/>
          <p:nvPr/>
        </p:nvSpPr>
        <p:spPr>
          <a:xfrm>
            <a:off x="483432"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p:cNvSpPr/>
          <p:nvPr/>
        </p:nvSpPr>
        <p:spPr>
          <a:xfrm>
            <a:off x="666312"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Image 0" descr="preencoded.png"/>
          <p:cNvPicPr>
            <a:picLocks noChangeAspect="1"/>
          </p:cNvPicPr>
          <p:nvPr/>
        </p:nvPicPr>
        <p:blipFill>
          <a:blip r:embed="rId3"/>
          <a:stretch>
            <a:fillRect/>
          </a:stretch>
        </p:blipFill>
        <p:spPr>
          <a:xfrm>
            <a:off x="808044" y="3317154"/>
            <a:ext cx="265176" cy="265176"/>
          </a:xfrm>
          <a:prstGeom prst="rect">
            <a:avLst/>
          </a:prstGeom>
        </p:spPr>
      </p:pic>
      <p:sp>
        <p:nvSpPr>
          <p:cNvPr id="14" name="Text 11"/>
          <p:cNvSpPr/>
          <p:nvPr/>
        </p:nvSpPr>
        <p:spPr>
          <a:xfrm>
            <a:off x="1306392"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Business Structure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p:cNvSpPr/>
          <p:nvPr/>
        </p:nvSpPr>
        <p:spPr>
          <a:xfrm>
            <a:off x="684600"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Your business structures &amp; dependencies are defined in your Ontology.</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3"/>
          <p:cNvSpPr/>
          <p:nvPr/>
        </p:nvSpPr>
        <p:spPr>
          <a:xfrm>
            <a:off x="3345504"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4"/>
          <p:cNvSpPr/>
          <p:nvPr/>
        </p:nvSpPr>
        <p:spPr>
          <a:xfrm>
            <a:off x="3528384"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1" descr="preencoded.png"/>
          <p:cNvPicPr>
            <a:picLocks noChangeAspect="1"/>
          </p:cNvPicPr>
          <p:nvPr/>
        </p:nvPicPr>
        <p:blipFill>
          <a:blip r:embed="rId4"/>
          <a:stretch>
            <a:fillRect/>
          </a:stretch>
        </p:blipFill>
        <p:spPr>
          <a:xfrm>
            <a:off x="3670116" y="3317154"/>
            <a:ext cx="265176" cy="265176"/>
          </a:xfrm>
          <a:prstGeom prst="rect">
            <a:avLst/>
          </a:prstGeom>
        </p:spPr>
      </p:pic>
      <p:sp>
        <p:nvSpPr>
          <p:cNvPr id="19" name="Text 15"/>
          <p:cNvSpPr/>
          <p:nvPr/>
        </p:nvSpPr>
        <p:spPr>
          <a:xfrm>
            <a:off x="4168464"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Familiar Language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6"/>
          <p:cNvSpPr/>
          <p:nvPr/>
        </p:nvSpPr>
        <p:spPr>
          <a:xfrm>
            <a:off x="3546672"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Business users work in the language they know — not what IT imposes.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7"/>
          <p:cNvSpPr/>
          <p:nvPr/>
        </p:nvSpPr>
        <p:spPr>
          <a:xfrm>
            <a:off x="6207576" y="2999251"/>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8"/>
          <p:cNvSpPr/>
          <p:nvPr/>
        </p:nvSpPr>
        <p:spPr>
          <a:xfrm>
            <a:off x="6390456"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3" name="Image 2" descr="preencoded.png"/>
          <p:cNvPicPr>
            <a:picLocks noChangeAspect="1"/>
          </p:cNvPicPr>
          <p:nvPr/>
        </p:nvPicPr>
        <p:blipFill>
          <a:blip r:embed="rId5"/>
          <a:stretch>
            <a:fillRect/>
          </a:stretch>
        </p:blipFill>
        <p:spPr>
          <a:xfrm>
            <a:off x="6532188" y="3317154"/>
            <a:ext cx="265176" cy="265176"/>
          </a:xfrm>
          <a:prstGeom prst="rect">
            <a:avLst/>
          </a:prstGeom>
        </p:spPr>
      </p:pic>
      <p:sp>
        <p:nvSpPr>
          <p:cNvPr id="24" name="Text 19"/>
          <p:cNvSpPr/>
          <p:nvPr/>
        </p:nvSpPr>
        <p:spPr>
          <a:xfrm>
            <a:off x="7030536"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What-If Analysis</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0"/>
          <p:cNvSpPr/>
          <p:nvPr/>
        </p:nvSpPr>
        <p:spPr>
          <a:xfrm>
            <a:off x="6408744"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Ask 'what if': changes in production levels, impact of logistics blockages, etc.</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21"/>
          <p:cNvSpPr/>
          <p:nvPr/>
        </p:nvSpPr>
        <p:spPr>
          <a:xfrm>
            <a:off x="9069648" y="2992542"/>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2"/>
          <p:cNvSpPr/>
          <p:nvPr/>
        </p:nvSpPr>
        <p:spPr>
          <a:xfrm>
            <a:off x="9252528" y="3175422"/>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8" name="Image 3" descr="preencoded.png"/>
          <p:cNvPicPr>
            <a:picLocks noChangeAspect="1"/>
          </p:cNvPicPr>
          <p:nvPr/>
        </p:nvPicPr>
        <p:blipFill>
          <a:blip r:embed="rId6"/>
          <a:stretch>
            <a:fillRect/>
          </a:stretch>
        </p:blipFill>
        <p:spPr>
          <a:xfrm>
            <a:off x="9394260" y="3317154"/>
            <a:ext cx="265176" cy="265176"/>
          </a:xfrm>
          <a:prstGeom prst="rect">
            <a:avLst/>
          </a:prstGeom>
        </p:spPr>
      </p:pic>
      <p:sp>
        <p:nvSpPr>
          <p:cNvPr id="29" name="Text 23"/>
          <p:cNvSpPr/>
          <p:nvPr/>
        </p:nvSpPr>
        <p:spPr>
          <a:xfrm>
            <a:off x="9892608" y="3175422"/>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Industrial AI View</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4"/>
          <p:cNvSpPr/>
          <p:nvPr/>
        </p:nvSpPr>
        <p:spPr>
          <a:xfrm>
            <a:off x="9270816" y="3815502"/>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Ontology fully exposes your Industrial AI status and opportunities.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5"/>
          <p:cNvSpPr/>
          <p:nvPr/>
        </p:nvSpPr>
        <p:spPr>
          <a:xfrm>
            <a:off x="483432"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26"/>
          <p:cNvSpPr/>
          <p:nvPr/>
        </p:nvSpPr>
        <p:spPr>
          <a:xfrm>
            <a:off x="666312"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3" name="Image 4" descr="preencoded.png"/>
          <p:cNvPicPr>
            <a:picLocks noChangeAspect="1"/>
          </p:cNvPicPr>
          <p:nvPr/>
        </p:nvPicPr>
        <p:blipFill>
          <a:blip r:embed="rId7"/>
          <a:stretch>
            <a:fillRect/>
          </a:stretch>
        </p:blipFill>
        <p:spPr>
          <a:xfrm>
            <a:off x="808044" y="5219106"/>
            <a:ext cx="265176" cy="265176"/>
          </a:xfrm>
          <a:prstGeom prst="rect">
            <a:avLst/>
          </a:prstGeom>
        </p:spPr>
      </p:pic>
      <p:sp>
        <p:nvSpPr>
          <p:cNvPr id="34" name="Text 27"/>
          <p:cNvSpPr/>
          <p:nvPr/>
        </p:nvSpPr>
        <p:spPr>
          <a:xfrm>
            <a:off x="1306392"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Growing Data</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28"/>
          <p:cNvSpPr/>
          <p:nvPr/>
        </p:nvSpPr>
        <p:spPr>
          <a:xfrm>
            <a:off x="684600"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Over time, more relevant (external) data sources can be added.</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Shape 29"/>
          <p:cNvSpPr/>
          <p:nvPr/>
        </p:nvSpPr>
        <p:spPr>
          <a:xfrm>
            <a:off x="3345504"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0"/>
          <p:cNvSpPr/>
          <p:nvPr/>
        </p:nvSpPr>
        <p:spPr>
          <a:xfrm>
            <a:off x="3528384"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8" name="Image 5" descr="preencoded.png"/>
          <p:cNvPicPr>
            <a:picLocks noChangeAspect="1"/>
          </p:cNvPicPr>
          <p:nvPr/>
        </p:nvPicPr>
        <p:blipFill>
          <a:blip r:embed="rId8"/>
          <a:stretch>
            <a:fillRect/>
          </a:stretch>
        </p:blipFill>
        <p:spPr>
          <a:xfrm>
            <a:off x="3670116" y="5219106"/>
            <a:ext cx="265176" cy="265176"/>
          </a:xfrm>
          <a:prstGeom prst="rect">
            <a:avLst/>
          </a:prstGeom>
        </p:spPr>
      </p:pic>
      <p:sp>
        <p:nvSpPr>
          <p:cNvPr id="39" name="Text 31"/>
          <p:cNvSpPr/>
          <p:nvPr/>
        </p:nvSpPr>
        <p:spPr>
          <a:xfrm>
            <a:off x="4168464"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Past to Future</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2"/>
          <p:cNvSpPr/>
          <p:nvPr/>
        </p:nvSpPr>
        <p:spPr>
          <a:xfrm>
            <a:off x="3546672"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Questions can cover the past, current and future of your business.</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Shape 33"/>
          <p:cNvSpPr/>
          <p:nvPr/>
        </p:nvSpPr>
        <p:spPr>
          <a:xfrm>
            <a:off x="6207576"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34"/>
          <p:cNvSpPr/>
          <p:nvPr/>
        </p:nvSpPr>
        <p:spPr>
          <a:xfrm>
            <a:off x="6390456"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3" name="Image 6" descr="preencoded.png"/>
          <p:cNvPicPr>
            <a:picLocks noChangeAspect="1"/>
          </p:cNvPicPr>
          <p:nvPr/>
        </p:nvPicPr>
        <p:blipFill>
          <a:blip r:embed="rId9"/>
          <a:stretch>
            <a:fillRect/>
          </a:stretch>
        </p:blipFill>
        <p:spPr>
          <a:xfrm>
            <a:off x="6532188" y="5219106"/>
            <a:ext cx="265176" cy="265176"/>
          </a:xfrm>
          <a:prstGeom prst="rect">
            <a:avLst/>
          </a:prstGeom>
        </p:spPr>
      </p:pic>
      <p:sp>
        <p:nvSpPr>
          <p:cNvPr id="44" name="Text 35"/>
          <p:cNvSpPr/>
          <p:nvPr/>
        </p:nvSpPr>
        <p:spPr>
          <a:xfrm>
            <a:off x="7030536"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Accessible to All</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6"/>
          <p:cNvSpPr/>
          <p:nvPr/>
        </p:nvSpPr>
        <p:spPr>
          <a:xfrm>
            <a:off x="6408744"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Reachable by business users, agents, dashboards, digital twins &amp; copilot.</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Shape 37"/>
          <p:cNvSpPr/>
          <p:nvPr/>
        </p:nvSpPr>
        <p:spPr>
          <a:xfrm>
            <a:off x="9069648" y="4894494"/>
            <a:ext cx="2660904" cy="1737360"/>
          </a:xfrm>
          <a:prstGeom prst="roundRect">
            <a:avLst>
              <a:gd name="adj" fmla="val 4737"/>
            </a:avLst>
          </a:prstGeom>
          <a:solidFill>
            <a:srgbClr val="F6F8FB"/>
          </a:solidFill>
          <a:ln/>
          <a:effectLst>
            <a:outerShdw blurRad="76200" dist="25400" dir="5400000" algn="bl" rotWithShape="0">
              <a:srgbClr val="9AA6B2">
                <a:alpha val="2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38"/>
          <p:cNvSpPr/>
          <p:nvPr/>
        </p:nvSpPr>
        <p:spPr>
          <a:xfrm>
            <a:off x="9252528" y="5077374"/>
            <a:ext cx="548640" cy="54864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7" descr="preencoded.png"/>
          <p:cNvPicPr>
            <a:picLocks noChangeAspect="1"/>
          </p:cNvPicPr>
          <p:nvPr/>
        </p:nvPicPr>
        <p:blipFill>
          <a:blip r:embed="rId10"/>
          <a:stretch>
            <a:fillRect/>
          </a:stretch>
        </p:blipFill>
        <p:spPr>
          <a:xfrm>
            <a:off x="9394260" y="5219106"/>
            <a:ext cx="265176" cy="265176"/>
          </a:xfrm>
          <a:prstGeom prst="rect">
            <a:avLst/>
          </a:prstGeom>
        </p:spPr>
      </p:pic>
      <p:sp>
        <p:nvSpPr>
          <p:cNvPr id="49" name="Text 39"/>
          <p:cNvSpPr/>
          <p:nvPr/>
        </p:nvSpPr>
        <p:spPr>
          <a:xfrm>
            <a:off x="9892608" y="5077374"/>
            <a:ext cx="1700784"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Start Small</a:t>
            </a:r>
            <a:endParaRPr kumimoji="0" lang="en-US"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40"/>
          <p:cNvSpPr/>
          <p:nvPr/>
        </p:nvSpPr>
        <p:spPr>
          <a:xfrm>
            <a:off x="9270816" y="5717454"/>
            <a:ext cx="2258568" cy="80467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000" b="0" i="0" u="none" strike="noStrike" kern="1200" cap="none" spc="0" normalizeH="0" baseline="0" noProof="0">
                <a:ln>
                  <a:noFill/>
                </a:ln>
                <a:solidFill>
                  <a:srgbClr val="5B6675"/>
                </a:solidFill>
                <a:effectLst/>
                <a:uLnTx/>
                <a:uFillTx/>
                <a:latin typeface="Open Sans" panose="020B0606030504020204" pitchFamily="34" charset="0"/>
                <a:ea typeface="Open Sans" panose="020B0606030504020204" pitchFamily="34" charset="0"/>
                <a:cs typeface="Open Sans" panose="020B0606030504020204" pitchFamily="34" charset="0"/>
              </a:rPr>
              <a:t>Begin where you have most issues — start small and grow stepwise.</a:t>
            </a:r>
            <a:endParaRPr kumimoji="0" lang="en-US" sz="10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Shape 3">
            <a:extLst>
              <a:ext uri="{FF2B5EF4-FFF2-40B4-BE49-F238E27FC236}">
                <a16:creationId xmlns:a16="http://schemas.microsoft.com/office/drawing/2014/main" id="{4E50D382-C432-4E93-BBDE-9DB0CC65BEE0}"/>
              </a:ext>
            </a:extLst>
          </p:cNvPr>
          <p:cNvSpPr/>
          <p:nvPr/>
        </p:nvSpPr>
        <p:spPr>
          <a:xfrm>
            <a:off x="523108" y="873166"/>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71" name="Picture 70">
            <a:extLst>
              <a:ext uri="{FF2B5EF4-FFF2-40B4-BE49-F238E27FC236}">
                <a16:creationId xmlns:a16="http://schemas.microsoft.com/office/drawing/2014/main" id="{2F5114F7-0E5A-C71C-358D-5557D62A718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8" name="Group 67">
            <a:extLst>
              <a:ext uri="{FF2B5EF4-FFF2-40B4-BE49-F238E27FC236}">
                <a16:creationId xmlns:a16="http://schemas.microsoft.com/office/drawing/2014/main" id="{D0DAB68A-CF2E-EAC3-D00E-47DFC5A2DACB}"/>
              </a:ext>
            </a:extLst>
          </p:cNvPr>
          <p:cNvGrpSpPr/>
          <p:nvPr/>
        </p:nvGrpSpPr>
        <p:grpSpPr>
          <a:xfrm>
            <a:off x="9659436" y="249025"/>
            <a:ext cx="2283328" cy="292925"/>
            <a:chOff x="952499" y="752081"/>
            <a:chExt cx="3823714" cy="490539"/>
          </a:xfrm>
        </p:grpSpPr>
        <p:grpSp>
          <p:nvGrpSpPr>
            <p:cNvPr id="72" name="Group 71">
              <a:extLst>
                <a:ext uri="{FF2B5EF4-FFF2-40B4-BE49-F238E27FC236}">
                  <a16:creationId xmlns:a16="http://schemas.microsoft.com/office/drawing/2014/main" id="{79823012-F683-7C77-6402-5BD184D43B48}"/>
                </a:ext>
              </a:extLst>
            </p:cNvPr>
            <p:cNvGrpSpPr/>
            <p:nvPr/>
          </p:nvGrpSpPr>
          <p:grpSpPr>
            <a:xfrm>
              <a:off x="952499" y="752081"/>
              <a:ext cx="1558309" cy="490539"/>
              <a:chOff x="952500" y="651847"/>
              <a:chExt cx="1238251" cy="389788"/>
            </a:xfrm>
          </p:grpSpPr>
          <p:grpSp>
            <p:nvGrpSpPr>
              <p:cNvPr id="74" name="Group 73">
                <a:extLst>
                  <a:ext uri="{FF2B5EF4-FFF2-40B4-BE49-F238E27FC236}">
                    <a16:creationId xmlns:a16="http://schemas.microsoft.com/office/drawing/2014/main" id="{8621CFB0-FE11-AA66-FE4E-7493FADD12D6}"/>
                  </a:ext>
                </a:extLst>
              </p:cNvPr>
              <p:cNvGrpSpPr/>
              <p:nvPr/>
            </p:nvGrpSpPr>
            <p:grpSpPr>
              <a:xfrm>
                <a:off x="952500" y="688178"/>
                <a:ext cx="1086999" cy="353457"/>
                <a:chOff x="3657606" y="615952"/>
                <a:chExt cx="4881841" cy="1485898"/>
              </a:xfrm>
            </p:grpSpPr>
            <p:pic>
              <p:nvPicPr>
                <p:cNvPr id="76" name="Image 0" descr="preencoded.png">
                  <a:extLst>
                    <a:ext uri="{FF2B5EF4-FFF2-40B4-BE49-F238E27FC236}">
                      <a16:creationId xmlns:a16="http://schemas.microsoft.com/office/drawing/2014/main" id="{38EA45F4-3678-EFF7-57B7-C5F4DBBB6B7A}"/>
                    </a:ext>
                  </a:extLst>
                </p:cNvPr>
                <p:cNvPicPr>
                  <a:picLocks noChangeAspect="1"/>
                </p:cNvPicPr>
                <p:nvPr/>
              </p:nvPicPr>
              <p:blipFill>
                <a:blip r:embed="rId12"/>
                <a:srcRect/>
                <a:stretch/>
              </p:blipFill>
              <p:spPr>
                <a:xfrm>
                  <a:off x="6102820" y="801622"/>
                  <a:ext cx="584329" cy="752511"/>
                </a:xfrm>
                <a:prstGeom prst="rect">
                  <a:avLst/>
                </a:prstGeom>
              </p:spPr>
            </p:pic>
            <p:pic>
              <p:nvPicPr>
                <p:cNvPr id="77" name="Image 1" descr="preencoded.png">
                  <a:extLst>
                    <a:ext uri="{FF2B5EF4-FFF2-40B4-BE49-F238E27FC236}">
                      <a16:creationId xmlns:a16="http://schemas.microsoft.com/office/drawing/2014/main" id="{DBADFF4B-B8C0-40D2-45B7-837739A2B3C5}"/>
                    </a:ext>
                  </a:extLst>
                </p:cNvPr>
                <p:cNvPicPr>
                  <a:picLocks noChangeAspect="1"/>
                </p:cNvPicPr>
                <p:nvPr/>
              </p:nvPicPr>
              <p:blipFill>
                <a:blip r:embed="rId13"/>
                <a:srcRect/>
                <a:stretch/>
              </p:blipFill>
              <p:spPr>
                <a:xfrm>
                  <a:off x="5967665" y="708661"/>
                  <a:ext cx="358031" cy="865327"/>
                </a:xfrm>
                <a:prstGeom prst="rect">
                  <a:avLst/>
                </a:prstGeom>
              </p:spPr>
            </p:pic>
            <p:pic>
              <p:nvPicPr>
                <p:cNvPr id="78" name="Image 2" descr="preencoded.png">
                  <a:extLst>
                    <a:ext uri="{FF2B5EF4-FFF2-40B4-BE49-F238E27FC236}">
                      <a16:creationId xmlns:a16="http://schemas.microsoft.com/office/drawing/2014/main" id="{D398CB83-61BA-7671-C6AE-63D62081C160}"/>
                    </a:ext>
                  </a:extLst>
                </p:cNvPr>
                <p:cNvPicPr>
                  <a:picLocks noChangeAspect="1"/>
                </p:cNvPicPr>
                <p:nvPr/>
              </p:nvPicPr>
              <p:blipFill>
                <a:blip r:embed="rId14"/>
                <a:srcRect/>
                <a:stretch/>
              </p:blipFill>
              <p:spPr>
                <a:xfrm>
                  <a:off x="6312548" y="778722"/>
                  <a:ext cx="482873" cy="912327"/>
                </a:xfrm>
                <a:prstGeom prst="rect">
                  <a:avLst/>
                </a:prstGeom>
              </p:spPr>
            </p:pic>
            <p:pic>
              <p:nvPicPr>
                <p:cNvPr id="79" name="Image 3" descr="preencoded.png">
                  <a:extLst>
                    <a:ext uri="{FF2B5EF4-FFF2-40B4-BE49-F238E27FC236}">
                      <a16:creationId xmlns:a16="http://schemas.microsoft.com/office/drawing/2014/main" id="{44DF22C5-D9C0-774A-4D9A-BD9F7F43FEA4}"/>
                    </a:ext>
                  </a:extLst>
                </p:cNvPr>
                <p:cNvPicPr>
                  <a:picLocks noChangeAspect="1"/>
                </p:cNvPicPr>
                <p:nvPr/>
              </p:nvPicPr>
              <p:blipFill>
                <a:blip r:embed="rId15"/>
                <a:srcRect/>
                <a:stretch/>
              </p:blipFill>
              <p:spPr>
                <a:xfrm>
                  <a:off x="3712136" y="822412"/>
                  <a:ext cx="655161" cy="906541"/>
                </a:xfrm>
                <a:prstGeom prst="rect">
                  <a:avLst/>
                </a:prstGeom>
              </p:spPr>
            </p:pic>
            <p:pic>
              <p:nvPicPr>
                <p:cNvPr id="80" name="Image 4" descr="preencoded.png">
                  <a:extLst>
                    <a:ext uri="{FF2B5EF4-FFF2-40B4-BE49-F238E27FC236}">
                      <a16:creationId xmlns:a16="http://schemas.microsoft.com/office/drawing/2014/main" id="{04AD343E-AF3C-7BD9-4C36-5385173299BD}"/>
                    </a:ext>
                  </a:extLst>
                </p:cNvPr>
                <p:cNvPicPr>
                  <a:picLocks noChangeAspect="1"/>
                </p:cNvPicPr>
                <p:nvPr/>
              </p:nvPicPr>
              <p:blipFill>
                <a:blip r:embed="rId16"/>
                <a:srcRect/>
                <a:stretch/>
              </p:blipFill>
              <p:spPr>
                <a:xfrm>
                  <a:off x="4442574" y="829170"/>
                  <a:ext cx="764517" cy="888799"/>
                </a:xfrm>
                <a:prstGeom prst="rect">
                  <a:avLst/>
                </a:prstGeom>
              </p:spPr>
            </p:pic>
            <p:pic>
              <p:nvPicPr>
                <p:cNvPr id="81" name="Image 5" descr="preencoded.png">
                  <a:extLst>
                    <a:ext uri="{FF2B5EF4-FFF2-40B4-BE49-F238E27FC236}">
                      <a16:creationId xmlns:a16="http://schemas.microsoft.com/office/drawing/2014/main" id="{43F7EBEC-BE47-6BE4-E616-EE5BA8EDFA78}"/>
                    </a:ext>
                  </a:extLst>
                </p:cNvPr>
                <p:cNvPicPr>
                  <a:picLocks noChangeAspect="1"/>
                </p:cNvPicPr>
                <p:nvPr/>
              </p:nvPicPr>
              <p:blipFill>
                <a:blip r:embed="rId17"/>
                <a:srcRect/>
                <a:stretch/>
              </p:blipFill>
              <p:spPr>
                <a:xfrm>
                  <a:off x="5259875" y="838330"/>
                  <a:ext cx="657348" cy="870689"/>
                </a:xfrm>
                <a:prstGeom prst="rect">
                  <a:avLst/>
                </a:prstGeom>
              </p:spPr>
            </p:pic>
            <p:pic>
              <p:nvPicPr>
                <p:cNvPr id="82" name="Image 6" descr="preencoded.png">
                  <a:extLst>
                    <a:ext uri="{FF2B5EF4-FFF2-40B4-BE49-F238E27FC236}">
                      <a16:creationId xmlns:a16="http://schemas.microsoft.com/office/drawing/2014/main" id="{234EF0C4-54DF-9AF8-E076-3739F756A3B9}"/>
                    </a:ext>
                  </a:extLst>
                </p:cNvPr>
                <p:cNvPicPr>
                  <a:picLocks noChangeAspect="1"/>
                </p:cNvPicPr>
                <p:nvPr/>
              </p:nvPicPr>
              <p:blipFill>
                <a:blip r:embed="rId18"/>
                <a:srcRect/>
                <a:stretch/>
              </p:blipFill>
              <p:spPr>
                <a:xfrm>
                  <a:off x="6668198" y="849598"/>
                  <a:ext cx="599653" cy="848549"/>
                </a:xfrm>
                <a:prstGeom prst="rect">
                  <a:avLst/>
                </a:prstGeom>
              </p:spPr>
            </p:pic>
            <p:pic>
              <p:nvPicPr>
                <p:cNvPr id="83" name="Image 7" descr="preencoded.png">
                  <a:extLst>
                    <a:ext uri="{FF2B5EF4-FFF2-40B4-BE49-F238E27FC236}">
                      <a16:creationId xmlns:a16="http://schemas.microsoft.com/office/drawing/2014/main" id="{E36CCA8F-237D-284E-1B6C-9911E86ABB7E}"/>
                    </a:ext>
                  </a:extLst>
                </p:cNvPr>
                <p:cNvPicPr>
                  <a:picLocks noChangeAspect="1"/>
                </p:cNvPicPr>
                <p:nvPr/>
              </p:nvPicPr>
              <p:blipFill>
                <a:blip r:embed="rId19"/>
                <a:srcRect/>
                <a:stretch/>
              </p:blipFill>
              <p:spPr>
                <a:xfrm>
                  <a:off x="7328396" y="615952"/>
                  <a:ext cx="419893" cy="1058977"/>
                </a:xfrm>
                <a:prstGeom prst="rect">
                  <a:avLst/>
                </a:prstGeom>
              </p:spPr>
            </p:pic>
            <p:pic>
              <p:nvPicPr>
                <p:cNvPr id="84" name="Image 8" descr="preencoded.png">
                  <a:extLst>
                    <a:ext uri="{FF2B5EF4-FFF2-40B4-BE49-F238E27FC236}">
                      <a16:creationId xmlns:a16="http://schemas.microsoft.com/office/drawing/2014/main" id="{43BAA7AC-ACC2-996C-DA71-919F9DBC3C57}"/>
                    </a:ext>
                  </a:extLst>
                </p:cNvPr>
                <p:cNvPicPr>
                  <a:picLocks noChangeAspect="1"/>
                </p:cNvPicPr>
                <p:nvPr/>
              </p:nvPicPr>
              <p:blipFill>
                <a:blip r:embed="rId20"/>
                <a:srcRect/>
                <a:stretch/>
              </p:blipFill>
              <p:spPr>
                <a:xfrm>
                  <a:off x="7781543" y="859279"/>
                  <a:ext cx="757904" cy="838688"/>
                </a:xfrm>
                <a:prstGeom prst="rect">
                  <a:avLst/>
                </a:prstGeom>
              </p:spPr>
            </p:pic>
            <p:pic>
              <p:nvPicPr>
                <p:cNvPr id="85" name="Image 9" descr="preencoded.png">
                  <a:extLst>
                    <a:ext uri="{FF2B5EF4-FFF2-40B4-BE49-F238E27FC236}">
                      <a16:creationId xmlns:a16="http://schemas.microsoft.com/office/drawing/2014/main" id="{CB48CF1B-A6B3-02DB-18E1-CE9F7C0C6FDE}"/>
                    </a:ext>
                  </a:extLst>
                </p:cNvPr>
                <p:cNvPicPr>
                  <a:picLocks noChangeAspect="1"/>
                </p:cNvPicPr>
                <p:nvPr/>
              </p:nvPicPr>
              <p:blipFill>
                <a:blip r:embed="rId21"/>
                <a:srcRect/>
                <a:stretch/>
              </p:blipFill>
              <p:spPr>
                <a:xfrm>
                  <a:off x="4946781" y="1905375"/>
                  <a:ext cx="1113071" cy="196404"/>
                </a:xfrm>
                <a:prstGeom prst="rect">
                  <a:avLst/>
                </a:prstGeom>
              </p:spPr>
            </p:pic>
            <p:pic>
              <p:nvPicPr>
                <p:cNvPr id="86" name="Image 10" descr="preencoded.png">
                  <a:extLst>
                    <a:ext uri="{FF2B5EF4-FFF2-40B4-BE49-F238E27FC236}">
                      <a16:creationId xmlns:a16="http://schemas.microsoft.com/office/drawing/2014/main" id="{A52BDD16-B70C-4EDF-F6B5-AD3A6D9CFF51}"/>
                    </a:ext>
                  </a:extLst>
                </p:cNvPr>
                <p:cNvPicPr>
                  <a:picLocks noChangeAspect="1"/>
                </p:cNvPicPr>
                <p:nvPr/>
              </p:nvPicPr>
              <p:blipFill>
                <a:blip r:embed="rId22"/>
                <a:srcRect/>
                <a:stretch/>
              </p:blipFill>
              <p:spPr>
                <a:xfrm>
                  <a:off x="6174059" y="1905375"/>
                  <a:ext cx="798967" cy="196475"/>
                </a:xfrm>
                <a:prstGeom prst="rect">
                  <a:avLst/>
                </a:prstGeom>
              </p:spPr>
            </p:pic>
            <p:pic>
              <p:nvPicPr>
                <p:cNvPr id="87" name="Image 11" descr="preencoded.png">
                  <a:extLst>
                    <a:ext uri="{FF2B5EF4-FFF2-40B4-BE49-F238E27FC236}">
                      <a16:creationId xmlns:a16="http://schemas.microsoft.com/office/drawing/2014/main" id="{EB2BAD1D-404A-DCB6-9CCE-92D4F0A8621B}"/>
                    </a:ext>
                  </a:extLst>
                </p:cNvPr>
                <p:cNvPicPr>
                  <a:picLocks noChangeAspect="1"/>
                </p:cNvPicPr>
                <p:nvPr/>
              </p:nvPicPr>
              <p:blipFill>
                <a:blip r:embed="rId23"/>
                <a:srcRect/>
                <a:stretch/>
              </p:blipFill>
              <p:spPr>
                <a:xfrm>
                  <a:off x="7083435" y="1905375"/>
                  <a:ext cx="1379643" cy="196471"/>
                </a:xfrm>
                <a:prstGeom prst="rect">
                  <a:avLst/>
                </a:prstGeom>
              </p:spPr>
            </p:pic>
            <p:pic>
              <p:nvPicPr>
                <p:cNvPr id="88" name="Image 12" descr="preencoded.png">
                  <a:extLst>
                    <a:ext uri="{FF2B5EF4-FFF2-40B4-BE49-F238E27FC236}">
                      <a16:creationId xmlns:a16="http://schemas.microsoft.com/office/drawing/2014/main" id="{DE12402F-9DFB-928B-782F-31FFD9F12306}"/>
                    </a:ext>
                  </a:extLst>
                </p:cNvPr>
                <p:cNvPicPr>
                  <a:picLocks noChangeAspect="1"/>
                </p:cNvPicPr>
                <p:nvPr/>
              </p:nvPicPr>
              <p:blipFill>
                <a:blip r:embed="rId24"/>
                <a:srcRect/>
                <a:stretch/>
              </p:blipFill>
              <p:spPr>
                <a:xfrm>
                  <a:off x="4056246" y="1905375"/>
                  <a:ext cx="808679" cy="196468"/>
                </a:xfrm>
                <a:prstGeom prst="rect">
                  <a:avLst/>
                </a:prstGeom>
              </p:spPr>
            </p:pic>
            <p:pic>
              <p:nvPicPr>
                <p:cNvPr id="89" name="Image 13" descr="preencoded.png">
                  <a:extLst>
                    <a:ext uri="{FF2B5EF4-FFF2-40B4-BE49-F238E27FC236}">
                      <a16:creationId xmlns:a16="http://schemas.microsoft.com/office/drawing/2014/main" id="{37844BDE-30FF-AB3A-A83A-9253D2A4B178}"/>
                    </a:ext>
                  </a:extLst>
                </p:cNvPr>
                <p:cNvPicPr>
                  <a:picLocks noChangeAspect="1"/>
                </p:cNvPicPr>
                <p:nvPr/>
              </p:nvPicPr>
              <p:blipFill>
                <a:blip r:embed="rId25"/>
                <a:srcRect/>
                <a:stretch/>
              </p:blipFill>
              <p:spPr>
                <a:xfrm>
                  <a:off x="3657606" y="2060460"/>
                  <a:ext cx="289983" cy="38240"/>
                </a:xfrm>
                <a:prstGeom prst="rect">
                  <a:avLst/>
                </a:prstGeom>
              </p:spPr>
            </p:pic>
            <p:pic>
              <p:nvPicPr>
                <p:cNvPr id="90" name="Image 14" descr="preencoded.png">
                  <a:extLst>
                    <a:ext uri="{FF2B5EF4-FFF2-40B4-BE49-F238E27FC236}">
                      <a16:creationId xmlns:a16="http://schemas.microsoft.com/office/drawing/2014/main" id="{F1328570-8C09-5C16-5312-B246DB8C1D13}"/>
                    </a:ext>
                  </a:extLst>
                </p:cNvPr>
                <p:cNvPicPr>
                  <a:picLocks noChangeAspect="1"/>
                </p:cNvPicPr>
                <p:nvPr/>
              </p:nvPicPr>
              <p:blipFill>
                <a:blip r:embed="rId26"/>
                <a:srcRect/>
                <a:stretch/>
              </p:blipFill>
              <p:spPr>
                <a:xfrm>
                  <a:off x="8322617" y="646060"/>
                  <a:ext cx="195289" cy="195984"/>
                </a:xfrm>
                <a:prstGeom prst="rect">
                  <a:avLst/>
                </a:prstGeom>
              </p:spPr>
            </p:pic>
          </p:grpSp>
          <p:cxnSp>
            <p:nvCxnSpPr>
              <p:cNvPr id="75" name="Straight Connector 74">
                <a:extLst>
                  <a:ext uri="{FF2B5EF4-FFF2-40B4-BE49-F238E27FC236}">
                    <a16:creationId xmlns:a16="http://schemas.microsoft.com/office/drawing/2014/main" id="{1979EE40-E2BD-FA61-99E2-39AB1783962D}"/>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73" name="Picture 72">
              <a:extLst>
                <a:ext uri="{FF2B5EF4-FFF2-40B4-BE49-F238E27FC236}">
                  <a16:creationId xmlns:a16="http://schemas.microsoft.com/office/drawing/2014/main" id="{89C90330-DDE0-CFE6-2AC4-D8A1F6A1CEB2}"/>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
          <p:cNvSpPr/>
          <p:nvPr/>
        </p:nvSpPr>
        <p:spPr>
          <a:xfrm>
            <a:off x="289401" y="1331365"/>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p:cNvSpPr/>
          <p:nvPr/>
        </p:nvSpPr>
        <p:spPr>
          <a:xfrm>
            <a:off x="576072" y="1527961"/>
            <a:ext cx="302666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a:t>
            </a:r>
            <a:r>
              <a:rPr kumimoji="0" lang="en-US" sz="1400" b="1" i="0" u="none" strike="noStrike" kern="1200" cap="none" spc="0" normalizeH="0" baseline="0" noProof="0" err="1">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orking</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the end to end story</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640080" y="2295144"/>
            <a:ext cx="2920866"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nl-NL"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Complete </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story from collecting data, manipulating &amp; storing data, Applying AI and showing the results in several different ways.</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Proving end to end installation and configuration services.</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Providing ongoing support (SLA) based services.</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Software runs on your MS Azure cloud subscription and that means that data is under your control all the time.</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Industrial AI is an important element where data is streaming and other data is collected and AI applied at the edge in case of (near) </a:t>
            </a:r>
            <a:r>
              <a:rPr kumimoji="0" lang="en-US" sz="9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realtime</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decision making.</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With supporting Industrial AI we of course also recognize OT.</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8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16"/>
          <p:cNvSpPr/>
          <p:nvPr/>
        </p:nvSpPr>
        <p:spPr>
          <a:xfrm>
            <a:off x="3809841" y="1349653"/>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17"/>
          <p:cNvSpPr/>
          <p:nvPr/>
        </p:nvSpPr>
        <p:spPr>
          <a:xfrm>
            <a:off x="3855561" y="2053741"/>
            <a:ext cx="1371600" cy="4480560"/>
          </a:xfrm>
          <a:prstGeom prst="roundRect">
            <a:avLst>
              <a:gd name="adj" fmla="val 6667"/>
            </a:avLst>
          </a:prstGeom>
          <a:solidFill>
            <a:srgbClr val="182B61"/>
          </a:solidFill>
          <a:ln w="25400">
            <a:solidFill>
              <a:srgbClr val="182B6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Shape 18"/>
          <p:cNvSpPr/>
          <p:nvPr/>
        </p:nvSpPr>
        <p:spPr>
          <a:xfrm>
            <a:off x="4248753" y="2254909"/>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7" name="Image 6" descr="preencoded.png"/>
          <p:cNvPicPr>
            <a:picLocks noChangeAspect="1"/>
          </p:cNvPicPr>
          <p:nvPr/>
        </p:nvPicPr>
        <p:blipFill>
          <a:blip r:embed="rId3"/>
          <a:stretch>
            <a:fillRect/>
          </a:stretch>
        </p:blipFill>
        <p:spPr>
          <a:xfrm>
            <a:off x="4376769" y="2382925"/>
            <a:ext cx="329184" cy="329184"/>
          </a:xfrm>
          <a:prstGeom prst="rect">
            <a:avLst/>
          </a:prstGeom>
        </p:spPr>
      </p:pic>
      <p:sp>
        <p:nvSpPr>
          <p:cNvPr id="28" name="Text 19"/>
          <p:cNvSpPr/>
          <p:nvPr/>
        </p:nvSpPr>
        <p:spPr>
          <a:xfrm>
            <a:off x="3901281" y="2922421"/>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0"/>
          <p:cNvSpPr/>
          <p:nvPr/>
        </p:nvSpPr>
        <p:spPr>
          <a:xfrm>
            <a:off x="3983577" y="3379621"/>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30" name="Shape 21"/>
          <p:cNvSpPr/>
          <p:nvPr/>
        </p:nvSpPr>
        <p:spPr>
          <a:xfrm>
            <a:off x="5821521" y="1322221"/>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2"/>
          <p:cNvSpPr/>
          <p:nvPr/>
        </p:nvSpPr>
        <p:spPr>
          <a:xfrm>
            <a:off x="5967825" y="1404517"/>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 7" descr="preencoded.png"/>
          <p:cNvPicPr>
            <a:picLocks noChangeAspect="1"/>
          </p:cNvPicPr>
          <p:nvPr/>
        </p:nvPicPr>
        <p:blipFill>
          <a:blip r:embed="rId4"/>
          <a:stretch>
            <a:fillRect/>
          </a:stretch>
        </p:blipFill>
        <p:spPr>
          <a:xfrm>
            <a:off x="6043903" y="1480595"/>
            <a:ext cx="140452" cy="140452"/>
          </a:xfrm>
          <a:prstGeom prst="rect">
            <a:avLst/>
          </a:prstGeom>
        </p:spPr>
      </p:pic>
      <p:sp>
        <p:nvSpPr>
          <p:cNvPr id="33" name="Text 23"/>
          <p:cNvSpPr/>
          <p:nvPr/>
        </p:nvSpPr>
        <p:spPr>
          <a:xfrm>
            <a:off x="6351873" y="1322221"/>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Shape 24"/>
          <p:cNvSpPr/>
          <p:nvPr/>
        </p:nvSpPr>
        <p:spPr>
          <a:xfrm>
            <a:off x="5821521"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25"/>
          <p:cNvSpPr/>
          <p:nvPr/>
        </p:nvSpPr>
        <p:spPr>
          <a:xfrm>
            <a:off x="5931249"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6" name="Image 8" descr="preencoded.png"/>
          <p:cNvPicPr>
            <a:picLocks noChangeAspect="1"/>
          </p:cNvPicPr>
          <p:nvPr/>
        </p:nvPicPr>
        <p:blipFill>
          <a:blip r:embed="rId5"/>
          <a:stretch>
            <a:fillRect/>
          </a:stretch>
        </p:blipFill>
        <p:spPr>
          <a:xfrm>
            <a:off x="6016837" y="2249057"/>
            <a:ext cx="158008" cy="158008"/>
          </a:xfrm>
          <a:prstGeom prst="rect">
            <a:avLst/>
          </a:prstGeom>
        </p:spPr>
      </p:pic>
      <p:sp>
        <p:nvSpPr>
          <p:cNvPr id="37" name="Text 26"/>
          <p:cNvSpPr/>
          <p:nvPr/>
        </p:nvSpPr>
        <p:spPr>
          <a:xfrm>
            <a:off x="5931249" y="247449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38" name="Shape 27"/>
          <p:cNvSpPr/>
          <p:nvPr/>
        </p:nvSpPr>
        <p:spPr>
          <a:xfrm>
            <a:off x="7318089"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Shape 28"/>
          <p:cNvSpPr/>
          <p:nvPr/>
        </p:nvSpPr>
        <p:spPr>
          <a:xfrm>
            <a:off x="7427817"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0" name="Image 9" descr="preencoded.png"/>
          <p:cNvPicPr>
            <a:picLocks noChangeAspect="1"/>
          </p:cNvPicPr>
          <p:nvPr/>
        </p:nvPicPr>
        <p:blipFill>
          <a:blip r:embed="rId6"/>
          <a:stretch>
            <a:fillRect/>
          </a:stretch>
        </p:blipFill>
        <p:spPr>
          <a:xfrm>
            <a:off x="7513405" y="2249057"/>
            <a:ext cx="158008" cy="158008"/>
          </a:xfrm>
          <a:prstGeom prst="rect">
            <a:avLst/>
          </a:prstGeom>
        </p:spPr>
      </p:pic>
      <p:sp>
        <p:nvSpPr>
          <p:cNvPr id="41" name="Text 29"/>
          <p:cNvSpPr/>
          <p:nvPr/>
        </p:nvSpPr>
        <p:spPr>
          <a:xfrm>
            <a:off x="7409529"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42" name="Shape 30"/>
          <p:cNvSpPr/>
          <p:nvPr/>
        </p:nvSpPr>
        <p:spPr>
          <a:xfrm>
            <a:off x="8814657"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31"/>
          <p:cNvSpPr/>
          <p:nvPr/>
        </p:nvSpPr>
        <p:spPr>
          <a:xfrm>
            <a:off x="8924385"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4" name="Image 10" descr="preencoded.png"/>
          <p:cNvPicPr>
            <a:picLocks noChangeAspect="1"/>
          </p:cNvPicPr>
          <p:nvPr/>
        </p:nvPicPr>
        <p:blipFill>
          <a:blip r:embed="rId4"/>
          <a:stretch>
            <a:fillRect/>
          </a:stretch>
        </p:blipFill>
        <p:spPr>
          <a:xfrm>
            <a:off x="9009973" y="2249057"/>
            <a:ext cx="158008" cy="158008"/>
          </a:xfrm>
          <a:prstGeom prst="rect">
            <a:avLst/>
          </a:prstGeom>
        </p:spPr>
      </p:pic>
      <p:sp>
        <p:nvSpPr>
          <p:cNvPr id="45" name="Text 32"/>
          <p:cNvSpPr/>
          <p:nvPr/>
        </p:nvSpPr>
        <p:spPr>
          <a:xfrm>
            <a:off x="8906097"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46" name="Shape 33"/>
          <p:cNvSpPr/>
          <p:nvPr/>
        </p:nvSpPr>
        <p:spPr>
          <a:xfrm>
            <a:off x="10530681" y="2053741"/>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Shape 34"/>
          <p:cNvSpPr/>
          <p:nvPr/>
        </p:nvSpPr>
        <p:spPr>
          <a:xfrm>
            <a:off x="11010741" y="2200045"/>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8" name="Image 11" descr="preencoded.png"/>
          <p:cNvPicPr>
            <a:picLocks noChangeAspect="1"/>
          </p:cNvPicPr>
          <p:nvPr/>
        </p:nvPicPr>
        <p:blipFill>
          <a:blip r:embed="rId7"/>
          <a:stretch>
            <a:fillRect/>
          </a:stretch>
        </p:blipFill>
        <p:spPr>
          <a:xfrm>
            <a:off x="11105840" y="2295144"/>
            <a:ext cx="175565" cy="175565"/>
          </a:xfrm>
          <a:prstGeom prst="rect">
            <a:avLst/>
          </a:prstGeom>
        </p:spPr>
      </p:pic>
      <p:sp>
        <p:nvSpPr>
          <p:cNvPr id="49" name="Text 35"/>
          <p:cNvSpPr/>
          <p:nvPr/>
        </p:nvSpPr>
        <p:spPr>
          <a:xfrm>
            <a:off x="10576401" y="2620669"/>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36"/>
          <p:cNvSpPr/>
          <p:nvPr/>
        </p:nvSpPr>
        <p:spPr>
          <a:xfrm>
            <a:off x="10576401" y="3288181"/>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51" name="Shape 37"/>
          <p:cNvSpPr/>
          <p:nvPr/>
        </p:nvSpPr>
        <p:spPr>
          <a:xfrm>
            <a:off x="5839809" y="3425341"/>
            <a:ext cx="4343400" cy="630936"/>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Shape 38"/>
          <p:cNvSpPr/>
          <p:nvPr/>
        </p:nvSpPr>
        <p:spPr>
          <a:xfrm>
            <a:off x="5967825" y="3571645"/>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3" name="Image 12" descr="preencoded.png"/>
          <p:cNvPicPr>
            <a:picLocks noChangeAspect="1"/>
          </p:cNvPicPr>
          <p:nvPr/>
        </p:nvPicPr>
        <p:blipFill>
          <a:blip r:embed="rId8"/>
          <a:stretch>
            <a:fillRect/>
          </a:stretch>
        </p:blipFill>
        <p:spPr>
          <a:xfrm>
            <a:off x="6048658" y="3652478"/>
            <a:ext cx="149230" cy="149230"/>
          </a:xfrm>
          <a:prstGeom prst="rect">
            <a:avLst/>
          </a:prstGeom>
        </p:spPr>
      </p:pic>
      <p:sp>
        <p:nvSpPr>
          <p:cNvPr id="54" name="Text 39"/>
          <p:cNvSpPr/>
          <p:nvPr/>
        </p:nvSpPr>
        <p:spPr>
          <a:xfrm>
            <a:off x="6397566" y="3328459"/>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Shape 40"/>
          <p:cNvSpPr/>
          <p:nvPr/>
        </p:nvSpPr>
        <p:spPr>
          <a:xfrm>
            <a:off x="5821521" y="4294021"/>
            <a:ext cx="4361685" cy="1097280"/>
          </a:xfrm>
          <a:prstGeom prst="roundRect">
            <a:avLst>
              <a:gd name="adj" fmla="val 7500"/>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6" name="Shape 41"/>
          <p:cNvSpPr/>
          <p:nvPr/>
        </p:nvSpPr>
        <p:spPr>
          <a:xfrm>
            <a:off x="6004401" y="4659781"/>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7" name="Image 13" descr="preencoded.png"/>
          <p:cNvPicPr>
            <a:picLocks noChangeAspect="1"/>
          </p:cNvPicPr>
          <p:nvPr/>
        </p:nvPicPr>
        <p:blipFill>
          <a:blip r:embed="rId9"/>
          <a:stretch>
            <a:fillRect/>
          </a:stretch>
        </p:blipFill>
        <p:spPr>
          <a:xfrm>
            <a:off x="6104254" y="4759634"/>
            <a:ext cx="184343" cy="184343"/>
          </a:xfrm>
          <a:prstGeom prst="rect">
            <a:avLst/>
          </a:prstGeom>
        </p:spPr>
      </p:pic>
      <p:sp>
        <p:nvSpPr>
          <p:cNvPr id="58" name="Shape 42"/>
          <p:cNvSpPr/>
          <p:nvPr/>
        </p:nvSpPr>
        <p:spPr>
          <a:xfrm>
            <a:off x="6004401" y="4659781"/>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9" name="Image 14" descr="preencoded.png"/>
          <p:cNvPicPr>
            <a:picLocks noChangeAspect="1"/>
          </p:cNvPicPr>
          <p:nvPr/>
        </p:nvPicPr>
        <p:blipFill>
          <a:blip r:embed="rId10"/>
          <a:stretch>
            <a:fillRect/>
          </a:stretch>
        </p:blipFill>
        <p:spPr>
          <a:xfrm>
            <a:off x="6104985" y="4760365"/>
            <a:ext cx="182880" cy="182880"/>
          </a:xfrm>
          <a:prstGeom prst="rect">
            <a:avLst/>
          </a:prstGeom>
        </p:spPr>
      </p:pic>
      <p:sp>
        <p:nvSpPr>
          <p:cNvPr id="60" name="Text 43"/>
          <p:cNvSpPr/>
          <p:nvPr/>
        </p:nvSpPr>
        <p:spPr>
          <a:xfrm>
            <a:off x="6553041" y="4440325"/>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1" name="Text 44"/>
          <p:cNvSpPr/>
          <p:nvPr/>
        </p:nvSpPr>
        <p:spPr>
          <a:xfrm>
            <a:off x="6553041" y="4806085"/>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endPar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2" name="Shape 45"/>
          <p:cNvSpPr/>
          <p:nvPr/>
        </p:nvSpPr>
        <p:spPr>
          <a:xfrm>
            <a:off x="5821521" y="5665621"/>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3" name="Shape 46"/>
          <p:cNvSpPr/>
          <p:nvPr/>
        </p:nvSpPr>
        <p:spPr>
          <a:xfrm>
            <a:off x="5967825" y="5917081"/>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4" name="Image 15" descr="preencoded.png"/>
          <p:cNvPicPr>
            <a:picLocks noChangeAspect="1"/>
          </p:cNvPicPr>
          <p:nvPr/>
        </p:nvPicPr>
        <p:blipFill>
          <a:blip r:embed="rId11"/>
          <a:stretch>
            <a:fillRect/>
          </a:stretch>
        </p:blipFill>
        <p:spPr>
          <a:xfrm>
            <a:off x="6062924" y="6012180"/>
            <a:ext cx="175565" cy="175565"/>
          </a:xfrm>
          <a:prstGeom prst="rect">
            <a:avLst/>
          </a:prstGeom>
        </p:spPr>
      </p:pic>
      <p:sp>
        <p:nvSpPr>
          <p:cNvPr id="65" name="Shape 47"/>
          <p:cNvSpPr/>
          <p:nvPr/>
        </p:nvSpPr>
        <p:spPr>
          <a:xfrm>
            <a:off x="5967825" y="5917081"/>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6" name="Image 16" descr="preencoded.png"/>
          <p:cNvPicPr>
            <a:picLocks noChangeAspect="1"/>
          </p:cNvPicPr>
          <p:nvPr/>
        </p:nvPicPr>
        <p:blipFill>
          <a:blip r:embed="rId11"/>
          <a:stretch>
            <a:fillRect/>
          </a:stretch>
        </p:blipFill>
        <p:spPr>
          <a:xfrm>
            <a:off x="6062924" y="6012180"/>
            <a:ext cx="175565" cy="175565"/>
          </a:xfrm>
          <a:prstGeom prst="rect">
            <a:avLst/>
          </a:prstGeom>
        </p:spPr>
      </p:pic>
      <p:sp>
        <p:nvSpPr>
          <p:cNvPr id="67" name="Text 48"/>
          <p:cNvSpPr/>
          <p:nvPr/>
        </p:nvSpPr>
        <p:spPr>
          <a:xfrm>
            <a:off x="6425025" y="5665621"/>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8" name="Shape 49"/>
          <p:cNvSpPr/>
          <p:nvPr/>
        </p:nvSpPr>
        <p:spPr>
          <a:xfrm>
            <a:off x="8037639" y="5665621"/>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9" name="Shape 50"/>
          <p:cNvSpPr/>
          <p:nvPr/>
        </p:nvSpPr>
        <p:spPr>
          <a:xfrm>
            <a:off x="8183943" y="5917081"/>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0" name="Image 17" descr="preencoded.png"/>
          <p:cNvPicPr>
            <a:picLocks noChangeAspect="1"/>
          </p:cNvPicPr>
          <p:nvPr/>
        </p:nvPicPr>
        <p:blipFill>
          <a:blip r:embed="rId12"/>
          <a:stretch>
            <a:fillRect/>
          </a:stretch>
        </p:blipFill>
        <p:spPr>
          <a:xfrm>
            <a:off x="8279043" y="6012180"/>
            <a:ext cx="130778" cy="175565"/>
          </a:xfrm>
          <a:prstGeom prst="rect">
            <a:avLst/>
          </a:prstGeom>
        </p:spPr>
      </p:pic>
      <p:sp>
        <p:nvSpPr>
          <p:cNvPr id="71" name="Shape 51"/>
          <p:cNvSpPr/>
          <p:nvPr/>
        </p:nvSpPr>
        <p:spPr>
          <a:xfrm>
            <a:off x="8183943" y="5917081"/>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2" name="Image 18" descr="preencoded.png"/>
          <p:cNvPicPr>
            <a:picLocks noChangeAspect="1"/>
          </p:cNvPicPr>
          <p:nvPr/>
        </p:nvPicPr>
        <p:blipFill>
          <a:blip r:embed="rId12"/>
          <a:stretch>
            <a:fillRect/>
          </a:stretch>
        </p:blipFill>
        <p:spPr>
          <a:xfrm>
            <a:off x="8279043" y="6012180"/>
            <a:ext cx="130778" cy="175565"/>
          </a:xfrm>
          <a:prstGeom prst="rect">
            <a:avLst/>
          </a:prstGeom>
        </p:spPr>
      </p:pic>
      <p:sp>
        <p:nvSpPr>
          <p:cNvPr id="73" name="Text 52"/>
          <p:cNvSpPr/>
          <p:nvPr/>
        </p:nvSpPr>
        <p:spPr>
          <a:xfrm>
            <a:off x="8641143" y="5665621"/>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5" name="Shape 54"/>
          <p:cNvSpPr/>
          <p:nvPr/>
        </p:nvSpPr>
        <p:spPr>
          <a:xfrm>
            <a:off x="6496653"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Shape 56"/>
          <p:cNvSpPr/>
          <p:nvPr/>
        </p:nvSpPr>
        <p:spPr>
          <a:xfrm>
            <a:off x="7993221"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Shape 58"/>
          <p:cNvSpPr/>
          <p:nvPr/>
        </p:nvSpPr>
        <p:spPr>
          <a:xfrm>
            <a:off x="9489789"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0" name="Shape 59"/>
          <p:cNvSpPr/>
          <p:nvPr/>
        </p:nvSpPr>
        <p:spPr>
          <a:xfrm>
            <a:off x="79932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1" name="Shape 60"/>
          <p:cNvSpPr/>
          <p:nvPr/>
        </p:nvSpPr>
        <p:spPr>
          <a:xfrm>
            <a:off x="6918801" y="53913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2" name="Shape 61"/>
          <p:cNvSpPr/>
          <p:nvPr/>
        </p:nvSpPr>
        <p:spPr>
          <a:xfrm>
            <a:off x="9034579" y="540449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3" name="Shape 62"/>
          <p:cNvSpPr/>
          <p:nvPr/>
        </p:nvSpPr>
        <p:spPr>
          <a:xfrm>
            <a:off x="10183209" y="260238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4" name="Shape 63"/>
          <p:cNvSpPr/>
          <p:nvPr/>
        </p:nvSpPr>
        <p:spPr>
          <a:xfrm>
            <a:off x="10183209" y="372252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5" name="Shape 64"/>
          <p:cNvSpPr/>
          <p:nvPr/>
        </p:nvSpPr>
        <p:spPr>
          <a:xfrm>
            <a:off x="111936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6" name="Shape 65"/>
          <p:cNvSpPr/>
          <p:nvPr/>
        </p:nvSpPr>
        <p:spPr>
          <a:xfrm>
            <a:off x="5249463" y="4732871"/>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7" name="Text 66"/>
          <p:cNvSpPr/>
          <p:nvPr/>
        </p:nvSpPr>
        <p:spPr>
          <a:xfrm>
            <a:off x="5142858" y="4480693"/>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 name="Rectangle: Rounded Corners 87">
            <a:extLst>
              <a:ext uri="{FF2B5EF4-FFF2-40B4-BE49-F238E27FC236}">
                <a16:creationId xmlns:a16="http://schemas.microsoft.com/office/drawing/2014/main" id="{0C50EC87-24B2-6E9A-0911-3ABE78960FAD}"/>
              </a:ext>
            </a:extLst>
          </p:cNvPr>
          <p:cNvSpPr/>
          <p:nvPr/>
        </p:nvSpPr>
        <p:spPr>
          <a:xfrm>
            <a:off x="3901281" y="3346168"/>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1" name="Shape 33">
            <a:extLst>
              <a:ext uri="{FF2B5EF4-FFF2-40B4-BE49-F238E27FC236}">
                <a16:creationId xmlns:a16="http://schemas.microsoft.com/office/drawing/2014/main" id="{D2EFB3AF-67F9-0459-6C08-84316234FBFF}"/>
              </a:ext>
            </a:extLst>
          </p:cNvPr>
          <p:cNvSpPr/>
          <p:nvPr/>
        </p:nvSpPr>
        <p:spPr>
          <a:xfrm>
            <a:off x="10525598" y="4294021"/>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7" name="Text 36">
            <a:extLst>
              <a:ext uri="{FF2B5EF4-FFF2-40B4-BE49-F238E27FC236}">
                <a16:creationId xmlns:a16="http://schemas.microsoft.com/office/drawing/2014/main" id="{91D916BF-D8F5-A6E8-DE81-2137212FC26E}"/>
              </a:ext>
            </a:extLst>
          </p:cNvPr>
          <p:cNvSpPr/>
          <p:nvPr/>
        </p:nvSpPr>
        <p:spPr>
          <a:xfrm>
            <a:off x="10587291" y="4623205"/>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9" name="Shape 63">
            <a:extLst>
              <a:ext uri="{FF2B5EF4-FFF2-40B4-BE49-F238E27FC236}">
                <a16:creationId xmlns:a16="http://schemas.microsoft.com/office/drawing/2014/main" id="{625EF971-3724-2A9F-19D2-58854DC953F0}"/>
              </a:ext>
            </a:extLst>
          </p:cNvPr>
          <p:cNvSpPr/>
          <p:nvPr/>
        </p:nvSpPr>
        <p:spPr>
          <a:xfrm>
            <a:off x="10201497" y="4912916"/>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CF5CB96B-30F0-2365-D99F-ED0E7AD5CA7B}"/>
              </a:ext>
            </a:extLst>
          </p:cNvPr>
          <p:cNvGrpSpPr/>
          <p:nvPr/>
        </p:nvGrpSpPr>
        <p:grpSpPr>
          <a:xfrm>
            <a:off x="1" y="0"/>
            <a:ext cx="45719" cy="6871644"/>
            <a:chOff x="-2140" y="0"/>
            <a:chExt cx="127247" cy="6858000"/>
          </a:xfrm>
        </p:grpSpPr>
        <p:sp>
          <p:nvSpPr>
            <p:cNvPr id="15" name="Rectangle 14">
              <a:extLst>
                <a:ext uri="{FF2B5EF4-FFF2-40B4-BE49-F238E27FC236}">
                  <a16:creationId xmlns:a16="http://schemas.microsoft.com/office/drawing/2014/main" id="{EB361018-45AA-7030-8CD2-BE6C2E6FC0B3}"/>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E008D2A0-986B-F34A-5F31-C6CC764BB62D}"/>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pic>
        <p:nvPicPr>
          <p:cNvPr id="7" name="Picture 6">
            <a:extLst>
              <a:ext uri="{FF2B5EF4-FFF2-40B4-BE49-F238E27FC236}">
                <a16:creationId xmlns:a16="http://schemas.microsoft.com/office/drawing/2014/main" id="{77123958-4B9C-3784-8B52-582287E87C3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11" name="Shape 3">
            <a:extLst>
              <a:ext uri="{FF2B5EF4-FFF2-40B4-BE49-F238E27FC236}">
                <a16:creationId xmlns:a16="http://schemas.microsoft.com/office/drawing/2014/main" id="{CF68B180-2635-600B-538D-5239B874C42F}"/>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CA50595B-0D7D-9957-CB91-A889D34ADDA1}"/>
              </a:ext>
            </a:extLst>
          </p:cNvPr>
          <p:cNvPicPr>
            <a:picLocks noChangeAspect="1"/>
          </p:cNvPicPr>
          <p:nvPr/>
        </p:nvPicPr>
        <p:blipFill>
          <a:blip r:embed="rId14"/>
          <a:stretch>
            <a:fillRect/>
          </a:stretch>
        </p:blipFill>
        <p:spPr>
          <a:xfrm>
            <a:off x="370676" y="131831"/>
            <a:ext cx="2681035" cy="638820"/>
          </a:xfrm>
          <a:prstGeom prst="rect">
            <a:avLst/>
          </a:prstGeom>
        </p:spPr>
      </p:pic>
      <p:sp>
        <p:nvSpPr>
          <p:cNvPr id="13" name="Text 1">
            <a:extLst>
              <a:ext uri="{FF2B5EF4-FFF2-40B4-BE49-F238E27FC236}">
                <a16:creationId xmlns:a16="http://schemas.microsoft.com/office/drawing/2014/main" id="{80799332-E4C8-FB98-FCA0-7F415B38FCEC}"/>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 name="Picture 13">
            <a:extLst>
              <a:ext uri="{FF2B5EF4-FFF2-40B4-BE49-F238E27FC236}">
                <a16:creationId xmlns:a16="http://schemas.microsoft.com/office/drawing/2014/main" id="{623FC97D-74E5-1037-2839-7263A6DC529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084524" y="5942353"/>
            <a:ext cx="978471" cy="523368"/>
          </a:xfrm>
          <a:prstGeom prst="rect">
            <a:avLst/>
          </a:prstGeom>
        </p:spPr>
      </p:pic>
      <p:pic>
        <p:nvPicPr>
          <p:cNvPr id="17" name="Picture 16">
            <a:extLst>
              <a:ext uri="{FF2B5EF4-FFF2-40B4-BE49-F238E27FC236}">
                <a16:creationId xmlns:a16="http://schemas.microsoft.com/office/drawing/2014/main" id="{6472B067-FF87-4856-53B0-848B06A6F12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284631" y="3707308"/>
            <a:ext cx="1005491" cy="300963"/>
          </a:xfrm>
          <a:prstGeom prst="rect">
            <a:avLst/>
          </a:prstGeom>
        </p:spPr>
      </p:pic>
      <p:pic>
        <p:nvPicPr>
          <p:cNvPr id="78" name="Picture 77">
            <a:extLst>
              <a:ext uri="{FF2B5EF4-FFF2-40B4-BE49-F238E27FC236}">
                <a16:creationId xmlns:a16="http://schemas.microsoft.com/office/drawing/2014/main" id="{A5295A6D-AE2F-8405-03FA-EA8317B358D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020901" y="5077336"/>
            <a:ext cx="735096" cy="196716"/>
          </a:xfrm>
          <a:prstGeom prst="rect">
            <a:avLst/>
          </a:prstGeom>
        </p:spPr>
      </p:pic>
      <p:pic>
        <p:nvPicPr>
          <p:cNvPr id="90" name="Picture 89">
            <a:extLst>
              <a:ext uri="{FF2B5EF4-FFF2-40B4-BE49-F238E27FC236}">
                <a16:creationId xmlns:a16="http://schemas.microsoft.com/office/drawing/2014/main" id="{E655DE11-3C60-4C64-A6E0-556E90CFFCE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160372" y="5130857"/>
            <a:ext cx="913109" cy="228277"/>
          </a:xfrm>
          <a:prstGeom prst="rect">
            <a:avLst/>
          </a:prstGeom>
        </p:spPr>
      </p:pic>
      <p:pic>
        <p:nvPicPr>
          <p:cNvPr id="92" name="Picture 91">
            <a:extLst>
              <a:ext uri="{FF2B5EF4-FFF2-40B4-BE49-F238E27FC236}">
                <a16:creationId xmlns:a16="http://schemas.microsoft.com/office/drawing/2014/main" id="{B011AFD2-223E-D0D9-E514-CC284EAB0E3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772661" y="3690617"/>
            <a:ext cx="831754" cy="237644"/>
          </a:xfrm>
          <a:prstGeom prst="rect">
            <a:avLst/>
          </a:prstGeom>
        </p:spPr>
      </p:pic>
      <p:pic>
        <p:nvPicPr>
          <p:cNvPr id="93" name="Picture 92">
            <a:extLst>
              <a:ext uri="{FF2B5EF4-FFF2-40B4-BE49-F238E27FC236}">
                <a16:creationId xmlns:a16="http://schemas.microsoft.com/office/drawing/2014/main" id="{F84155A6-93B3-3A1C-3204-FDB66ADBD6A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620259" y="5082183"/>
            <a:ext cx="1079500" cy="215900"/>
          </a:xfrm>
          <a:prstGeom prst="rect">
            <a:avLst/>
          </a:prstGeom>
        </p:spPr>
      </p:pic>
      <p:grpSp>
        <p:nvGrpSpPr>
          <p:cNvPr id="3" name="Group 2">
            <a:extLst>
              <a:ext uri="{FF2B5EF4-FFF2-40B4-BE49-F238E27FC236}">
                <a16:creationId xmlns:a16="http://schemas.microsoft.com/office/drawing/2014/main" id="{0C6E0088-D410-1132-0118-C56041A9C650}"/>
              </a:ext>
            </a:extLst>
          </p:cNvPr>
          <p:cNvGrpSpPr/>
          <p:nvPr/>
        </p:nvGrpSpPr>
        <p:grpSpPr>
          <a:xfrm>
            <a:off x="9649630" y="249025"/>
            <a:ext cx="2293134" cy="294183"/>
            <a:chOff x="952499" y="752081"/>
            <a:chExt cx="3823714" cy="490539"/>
          </a:xfrm>
        </p:grpSpPr>
        <p:grpSp>
          <p:nvGrpSpPr>
            <p:cNvPr id="6" name="Group 5">
              <a:extLst>
                <a:ext uri="{FF2B5EF4-FFF2-40B4-BE49-F238E27FC236}">
                  <a16:creationId xmlns:a16="http://schemas.microsoft.com/office/drawing/2014/main" id="{E6DE907F-011C-466F-842D-7832110BB1CF}"/>
                </a:ext>
              </a:extLst>
            </p:cNvPr>
            <p:cNvGrpSpPr/>
            <p:nvPr/>
          </p:nvGrpSpPr>
          <p:grpSpPr>
            <a:xfrm>
              <a:off x="952499" y="752081"/>
              <a:ext cx="1558309" cy="490539"/>
              <a:chOff x="952500" y="651847"/>
              <a:chExt cx="1238251" cy="389788"/>
            </a:xfrm>
          </p:grpSpPr>
          <p:grpSp>
            <p:nvGrpSpPr>
              <p:cNvPr id="10" name="Group 9">
                <a:extLst>
                  <a:ext uri="{FF2B5EF4-FFF2-40B4-BE49-F238E27FC236}">
                    <a16:creationId xmlns:a16="http://schemas.microsoft.com/office/drawing/2014/main" id="{159954FD-E043-D215-AB91-7DD218F18D1C}"/>
                  </a:ext>
                </a:extLst>
              </p:cNvPr>
              <p:cNvGrpSpPr/>
              <p:nvPr/>
            </p:nvGrpSpPr>
            <p:grpSpPr>
              <a:xfrm>
                <a:off x="952500" y="688178"/>
                <a:ext cx="1086999" cy="353457"/>
                <a:chOff x="3657606" y="615952"/>
                <a:chExt cx="4881841" cy="1485898"/>
              </a:xfrm>
            </p:grpSpPr>
            <p:pic>
              <p:nvPicPr>
                <p:cNvPr id="19" name="Image 0" descr="preencoded.png">
                  <a:extLst>
                    <a:ext uri="{FF2B5EF4-FFF2-40B4-BE49-F238E27FC236}">
                      <a16:creationId xmlns:a16="http://schemas.microsoft.com/office/drawing/2014/main" id="{4CE518BB-9CB2-C11F-2954-5B14183338AE}"/>
                    </a:ext>
                  </a:extLst>
                </p:cNvPr>
                <p:cNvPicPr>
                  <a:picLocks noChangeAspect="1"/>
                </p:cNvPicPr>
                <p:nvPr/>
              </p:nvPicPr>
              <p:blipFill>
                <a:blip r:embed="rId21"/>
                <a:srcRect/>
                <a:stretch/>
              </p:blipFill>
              <p:spPr>
                <a:xfrm>
                  <a:off x="6102820" y="801622"/>
                  <a:ext cx="584329" cy="752511"/>
                </a:xfrm>
                <a:prstGeom prst="rect">
                  <a:avLst/>
                </a:prstGeom>
              </p:spPr>
            </p:pic>
            <p:pic>
              <p:nvPicPr>
                <p:cNvPr id="21" name="Image 1" descr="preencoded.png">
                  <a:extLst>
                    <a:ext uri="{FF2B5EF4-FFF2-40B4-BE49-F238E27FC236}">
                      <a16:creationId xmlns:a16="http://schemas.microsoft.com/office/drawing/2014/main" id="{63F857CB-6BE8-B9AB-4A78-791D7B49E570}"/>
                    </a:ext>
                  </a:extLst>
                </p:cNvPr>
                <p:cNvPicPr>
                  <a:picLocks noChangeAspect="1"/>
                </p:cNvPicPr>
                <p:nvPr/>
              </p:nvPicPr>
              <p:blipFill>
                <a:blip r:embed="rId22"/>
                <a:srcRect/>
                <a:stretch/>
              </p:blipFill>
              <p:spPr>
                <a:xfrm>
                  <a:off x="5967665" y="708661"/>
                  <a:ext cx="358031" cy="865327"/>
                </a:xfrm>
                <a:prstGeom prst="rect">
                  <a:avLst/>
                </a:prstGeom>
              </p:spPr>
            </p:pic>
            <p:pic>
              <p:nvPicPr>
                <p:cNvPr id="23" name="Image 2" descr="preencoded.png">
                  <a:extLst>
                    <a:ext uri="{FF2B5EF4-FFF2-40B4-BE49-F238E27FC236}">
                      <a16:creationId xmlns:a16="http://schemas.microsoft.com/office/drawing/2014/main" id="{117121AC-521F-1F90-0399-E2714BB3F9D0}"/>
                    </a:ext>
                  </a:extLst>
                </p:cNvPr>
                <p:cNvPicPr>
                  <a:picLocks noChangeAspect="1"/>
                </p:cNvPicPr>
                <p:nvPr/>
              </p:nvPicPr>
              <p:blipFill>
                <a:blip r:embed="rId23"/>
                <a:srcRect/>
                <a:stretch/>
              </p:blipFill>
              <p:spPr>
                <a:xfrm>
                  <a:off x="6312548" y="778722"/>
                  <a:ext cx="482873" cy="912327"/>
                </a:xfrm>
                <a:prstGeom prst="rect">
                  <a:avLst/>
                </a:prstGeom>
              </p:spPr>
            </p:pic>
            <p:pic>
              <p:nvPicPr>
                <p:cNvPr id="76" name="Image 3" descr="preencoded.png">
                  <a:extLst>
                    <a:ext uri="{FF2B5EF4-FFF2-40B4-BE49-F238E27FC236}">
                      <a16:creationId xmlns:a16="http://schemas.microsoft.com/office/drawing/2014/main" id="{EA689B05-0FCD-C6FD-1383-F7C953D28776}"/>
                    </a:ext>
                  </a:extLst>
                </p:cNvPr>
                <p:cNvPicPr>
                  <a:picLocks noChangeAspect="1"/>
                </p:cNvPicPr>
                <p:nvPr/>
              </p:nvPicPr>
              <p:blipFill>
                <a:blip r:embed="rId24"/>
                <a:srcRect/>
                <a:stretch/>
              </p:blipFill>
              <p:spPr>
                <a:xfrm>
                  <a:off x="3712136" y="822412"/>
                  <a:ext cx="655161" cy="906541"/>
                </a:xfrm>
                <a:prstGeom prst="rect">
                  <a:avLst/>
                </a:prstGeom>
              </p:spPr>
            </p:pic>
            <p:pic>
              <p:nvPicPr>
                <p:cNvPr id="94" name="Image 4" descr="preencoded.png">
                  <a:extLst>
                    <a:ext uri="{FF2B5EF4-FFF2-40B4-BE49-F238E27FC236}">
                      <a16:creationId xmlns:a16="http://schemas.microsoft.com/office/drawing/2014/main" id="{74842418-DA3B-C80D-EEA7-787BF0FE1E9A}"/>
                    </a:ext>
                  </a:extLst>
                </p:cNvPr>
                <p:cNvPicPr>
                  <a:picLocks noChangeAspect="1"/>
                </p:cNvPicPr>
                <p:nvPr/>
              </p:nvPicPr>
              <p:blipFill>
                <a:blip r:embed="rId25"/>
                <a:srcRect/>
                <a:stretch/>
              </p:blipFill>
              <p:spPr>
                <a:xfrm>
                  <a:off x="4442574" y="829170"/>
                  <a:ext cx="764517" cy="888799"/>
                </a:xfrm>
                <a:prstGeom prst="rect">
                  <a:avLst/>
                </a:prstGeom>
              </p:spPr>
            </p:pic>
            <p:pic>
              <p:nvPicPr>
                <p:cNvPr id="95" name="Image 5" descr="preencoded.png">
                  <a:extLst>
                    <a:ext uri="{FF2B5EF4-FFF2-40B4-BE49-F238E27FC236}">
                      <a16:creationId xmlns:a16="http://schemas.microsoft.com/office/drawing/2014/main" id="{B2B84FED-F89B-F4D7-C95F-7BEB9A1E8A19}"/>
                    </a:ext>
                  </a:extLst>
                </p:cNvPr>
                <p:cNvPicPr>
                  <a:picLocks noChangeAspect="1"/>
                </p:cNvPicPr>
                <p:nvPr/>
              </p:nvPicPr>
              <p:blipFill>
                <a:blip r:embed="rId26"/>
                <a:srcRect/>
                <a:stretch/>
              </p:blipFill>
              <p:spPr>
                <a:xfrm>
                  <a:off x="5259875" y="838330"/>
                  <a:ext cx="657348" cy="870689"/>
                </a:xfrm>
                <a:prstGeom prst="rect">
                  <a:avLst/>
                </a:prstGeom>
              </p:spPr>
            </p:pic>
            <p:pic>
              <p:nvPicPr>
                <p:cNvPr id="96" name="Image 6" descr="preencoded.png">
                  <a:extLst>
                    <a:ext uri="{FF2B5EF4-FFF2-40B4-BE49-F238E27FC236}">
                      <a16:creationId xmlns:a16="http://schemas.microsoft.com/office/drawing/2014/main" id="{0896D2D5-087D-2D7B-695E-27FE0CCCC889}"/>
                    </a:ext>
                  </a:extLst>
                </p:cNvPr>
                <p:cNvPicPr>
                  <a:picLocks noChangeAspect="1"/>
                </p:cNvPicPr>
                <p:nvPr/>
              </p:nvPicPr>
              <p:blipFill>
                <a:blip r:embed="rId27"/>
                <a:srcRect/>
                <a:stretch/>
              </p:blipFill>
              <p:spPr>
                <a:xfrm>
                  <a:off x="6668198" y="849598"/>
                  <a:ext cx="599653" cy="848549"/>
                </a:xfrm>
                <a:prstGeom prst="rect">
                  <a:avLst/>
                </a:prstGeom>
              </p:spPr>
            </p:pic>
            <p:pic>
              <p:nvPicPr>
                <p:cNvPr id="98" name="Image 7" descr="preencoded.png">
                  <a:extLst>
                    <a:ext uri="{FF2B5EF4-FFF2-40B4-BE49-F238E27FC236}">
                      <a16:creationId xmlns:a16="http://schemas.microsoft.com/office/drawing/2014/main" id="{3DAD3067-8920-DAFE-BF23-07A79C01BBB9}"/>
                    </a:ext>
                  </a:extLst>
                </p:cNvPr>
                <p:cNvPicPr>
                  <a:picLocks noChangeAspect="1"/>
                </p:cNvPicPr>
                <p:nvPr/>
              </p:nvPicPr>
              <p:blipFill>
                <a:blip r:embed="rId28"/>
                <a:srcRect/>
                <a:stretch/>
              </p:blipFill>
              <p:spPr>
                <a:xfrm>
                  <a:off x="7328396" y="615952"/>
                  <a:ext cx="419893" cy="1058977"/>
                </a:xfrm>
                <a:prstGeom prst="rect">
                  <a:avLst/>
                </a:prstGeom>
              </p:spPr>
            </p:pic>
            <p:pic>
              <p:nvPicPr>
                <p:cNvPr id="100" name="Image 8" descr="preencoded.png">
                  <a:extLst>
                    <a:ext uri="{FF2B5EF4-FFF2-40B4-BE49-F238E27FC236}">
                      <a16:creationId xmlns:a16="http://schemas.microsoft.com/office/drawing/2014/main" id="{B42A1D58-B779-6096-4D69-2B7BDC198282}"/>
                    </a:ext>
                  </a:extLst>
                </p:cNvPr>
                <p:cNvPicPr>
                  <a:picLocks noChangeAspect="1"/>
                </p:cNvPicPr>
                <p:nvPr/>
              </p:nvPicPr>
              <p:blipFill>
                <a:blip r:embed="rId29"/>
                <a:srcRect/>
                <a:stretch/>
              </p:blipFill>
              <p:spPr>
                <a:xfrm>
                  <a:off x="7781543" y="859279"/>
                  <a:ext cx="757904" cy="838688"/>
                </a:xfrm>
                <a:prstGeom prst="rect">
                  <a:avLst/>
                </a:prstGeom>
              </p:spPr>
            </p:pic>
            <p:pic>
              <p:nvPicPr>
                <p:cNvPr id="101" name="Image 9" descr="preencoded.png">
                  <a:extLst>
                    <a:ext uri="{FF2B5EF4-FFF2-40B4-BE49-F238E27FC236}">
                      <a16:creationId xmlns:a16="http://schemas.microsoft.com/office/drawing/2014/main" id="{ACF5A6BA-EE2A-DEEF-BB2B-FD38381997D4}"/>
                    </a:ext>
                  </a:extLst>
                </p:cNvPr>
                <p:cNvPicPr>
                  <a:picLocks noChangeAspect="1"/>
                </p:cNvPicPr>
                <p:nvPr/>
              </p:nvPicPr>
              <p:blipFill>
                <a:blip r:embed="rId30"/>
                <a:srcRect/>
                <a:stretch/>
              </p:blipFill>
              <p:spPr>
                <a:xfrm>
                  <a:off x="4946781" y="1905375"/>
                  <a:ext cx="1113071" cy="196404"/>
                </a:xfrm>
                <a:prstGeom prst="rect">
                  <a:avLst/>
                </a:prstGeom>
              </p:spPr>
            </p:pic>
            <p:pic>
              <p:nvPicPr>
                <p:cNvPr id="102" name="Image 10" descr="preencoded.png">
                  <a:extLst>
                    <a:ext uri="{FF2B5EF4-FFF2-40B4-BE49-F238E27FC236}">
                      <a16:creationId xmlns:a16="http://schemas.microsoft.com/office/drawing/2014/main" id="{BC250397-94CA-4125-A13F-0F3C4BF1303B}"/>
                    </a:ext>
                  </a:extLst>
                </p:cNvPr>
                <p:cNvPicPr>
                  <a:picLocks noChangeAspect="1"/>
                </p:cNvPicPr>
                <p:nvPr/>
              </p:nvPicPr>
              <p:blipFill>
                <a:blip r:embed="rId31"/>
                <a:srcRect/>
                <a:stretch/>
              </p:blipFill>
              <p:spPr>
                <a:xfrm>
                  <a:off x="6174059" y="1905375"/>
                  <a:ext cx="798967" cy="196475"/>
                </a:xfrm>
                <a:prstGeom prst="rect">
                  <a:avLst/>
                </a:prstGeom>
              </p:spPr>
            </p:pic>
            <p:pic>
              <p:nvPicPr>
                <p:cNvPr id="103" name="Image 11" descr="preencoded.png">
                  <a:extLst>
                    <a:ext uri="{FF2B5EF4-FFF2-40B4-BE49-F238E27FC236}">
                      <a16:creationId xmlns:a16="http://schemas.microsoft.com/office/drawing/2014/main" id="{BEC9D442-C8F2-C8F5-5C3B-53A712EB4BEC}"/>
                    </a:ext>
                  </a:extLst>
                </p:cNvPr>
                <p:cNvPicPr>
                  <a:picLocks noChangeAspect="1"/>
                </p:cNvPicPr>
                <p:nvPr/>
              </p:nvPicPr>
              <p:blipFill>
                <a:blip r:embed="rId32"/>
                <a:srcRect/>
                <a:stretch/>
              </p:blipFill>
              <p:spPr>
                <a:xfrm>
                  <a:off x="7083435" y="1905375"/>
                  <a:ext cx="1379643" cy="196471"/>
                </a:xfrm>
                <a:prstGeom prst="rect">
                  <a:avLst/>
                </a:prstGeom>
              </p:spPr>
            </p:pic>
            <p:pic>
              <p:nvPicPr>
                <p:cNvPr id="104" name="Image 12" descr="preencoded.png">
                  <a:extLst>
                    <a:ext uri="{FF2B5EF4-FFF2-40B4-BE49-F238E27FC236}">
                      <a16:creationId xmlns:a16="http://schemas.microsoft.com/office/drawing/2014/main" id="{E4F95CBA-FEA1-1B9D-1900-39493024798E}"/>
                    </a:ext>
                  </a:extLst>
                </p:cNvPr>
                <p:cNvPicPr>
                  <a:picLocks noChangeAspect="1"/>
                </p:cNvPicPr>
                <p:nvPr/>
              </p:nvPicPr>
              <p:blipFill>
                <a:blip r:embed="rId33"/>
                <a:srcRect/>
                <a:stretch/>
              </p:blipFill>
              <p:spPr>
                <a:xfrm>
                  <a:off x="4056246" y="1905375"/>
                  <a:ext cx="808679" cy="196468"/>
                </a:xfrm>
                <a:prstGeom prst="rect">
                  <a:avLst/>
                </a:prstGeom>
              </p:spPr>
            </p:pic>
            <p:pic>
              <p:nvPicPr>
                <p:cNvPr id="105" name="Image 13" descr="preencoded.png">
                  <a:extLst>
                    <a:ext uri="{FF2B5EF4-FFF2-40B4-BE49-F238E27FC236}">
                      <a16:creationId xmlns:a16="http://schemas.microsoft.com/office/drawing/2014/main" id="{D9779DC1-C85E-E4D9-4846-424B988C72FC}"/>
                    </a:ext>
                  </a:extLst>
                </p:cNvPr>
                <p:cNvPicPr>
                  <a:picLocks noChangeAspect="1"/>
                </p:cNvPicPr>
                <p:nvPr/>
              </p:nvPicPr>
              <p:blipFill>
                <a:blip r:embed="rId34"/>
                <a:srcRect/>
                <a:stretch/>
              </p:blipFill>
              <p:spPr>
                <a:xfrm>
                  <a:off x="3657606" y="2060460"/>
                  <a:ext cx="289983" cy="38240"/>
                </a:xfrm>
                <a:prstGeom prst="rect">
                  <a:avLst/>
                </a:prstGeom>
              </p:spPr>
            </p:pic>
            <p:pic>
              <p:nvPicPr>
                <p:cNvPr id="106" name="Image 14" descr="preencoded.png">
                  <a:extLst>
                    <a:ext uri="{FF2B5EF4-FFF2-40B4-BE49-F238E27FC236}">
                      <a16:creationId xmlns:a16="http://schemas.microsoft.com/office/drawing/2014/main" id="{2B2B32A9-DDB7-1AF0-6E0F-D0D87301F893}"/>
                    </a:ext>
                  </a:extLst>
                </p:cNvPr>
                <p:cNvPicPr>
                  <a:picLocks noChangeAspect="1"/>
                </p:cNvPicPr>
                <p:nvPr/>
              </p:nvPicPr>
              <p:blipFill>
                <a:blip r:embed="rId35"/>
                <a:srcRect/>
                <a:stretch/>
              </p:blipFill>
              <p:spPr>
                <a:xfrm>
                  <a:off x="8322617" y="646060"/>
                  <a:ext cx="195289" cy="195984"/>
                </a:xfrm>
                <a:prstGeom prst="rect">
                  <a:avLst/>
                </a:prstGeom>
              </p:spPr>
            </p:pic>
          </p:grpSp>
          <p:cxnSp>
            <p:nvCxnSpPr>
              <p:cNvPr id="18" name="Straight Connector 17">
                <a:extLst>
                  <a:ext uri="{FF2B5EF4-FFF2-40B4-BE49-F238E27FC236}">
                    <a16:creationId xmlns:a16="http://schemas.microsoft.com/office/drawing/2014/main" id="{5976213F-72E8-1F0F-91EE-7043392D8663}"/>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9" name="Picture 8">
              <a:extLst>
                <a:ext uri="{FF2B5EF4-FFF2-40B4-BE49-F238E27FC236}">
                  <a16:creationId xmlns:a16="http://schemas.microsoft.com/office/drawing/2014/main" id="{55DB0D32-21D3-B1AE-3F7E-68DB4FA92B28}"/>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FC0E2-10EE-21EA-D2FB-FBFABF915418}"/>
            </a:ext>
          </a:extLst>
        </p:cNvPr>
        <p:cNvGrpSpPr/>
        <p:nvPr/>
      </p:nvGrpSpPr>
      <p:grpSpPr>
        <a:xfrm>
          <a:off x="0" y="0"/>
          <a:ext cx="0" cy="0"/>
          <a:chOff x="0" y="0"/>
          <a:chExt cx="0" cy="0"/>
        </a:xfrm>
      </p:grpSpPr>
      <p:sp>
        <p:nvSpPr>
          <p:cNvPr id="4" name="Shape 2">
            <a:extLst>
              <a:ext uri="{FF2B5EF4-FFF2-40B4-BE49-F238E27FC236}">
                <a16:creationId xmlns:a16="http://schemas.microsoft.com/office/drawing/2014/main" id="{C0230FB0-7BA4-1628-3AD4-DF876836EA57}"/>
              </a:ext>
            </a:extLst>
          </p:cNvPr>
          <p:cNvSpPr/>
          <p:nvPr/>
        </p:nvSpPr>
        <p:spPr>
          <a:xfrm>
            <a:off x="289401" y="1322221"/>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Text 3">
            <a:extLst>
              <a:ext uri="{FF2B5EF4-FFF2-40B4-BE49-F238E27FC236}">
                <a16:creationId xmlns:a16="http://schemas.microsoft.com/office/drawing/2014/main" id="{722CBE5C-DB37-DA70-C866-74DD2CBA2CD6}"/>
              </a:ext>
            </a:extLst>
          </p:cNvPr>
          <p:cNvSpPr/>
          <p:nvPr/>
        </p:nvSpPr>
        <p:spPr>
          <a:xfrm>
            <a:off x="490569" y="1468525"/>
            <a:ext cx="3026664"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What can we do to get to the right data?</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Shape 4">
            <a:extLst>
              <a:ext uri="{FF2B5EF4-FFF2-40B4-BE49-F238E27FC236}">
                <a16:creationId xmlns:a16="http://schemas.microsoft.com/office/drawing/2014/main" id="{856E46A5-4ABD-31EF-3979-C766651504CC}"/>
              </a:ext>
            </a:extLst>
          </p:cNvPr>
          <p:cNvSpPr/>
          <p:nvPr/>
        </p:nvSpPr>
        <p:spPr>
          <a:xfrm>
            <a:off x="490569" y="226643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Image 0" descr="preencoded.png">
            <a:extLst>
              <a:ext uri="{FF2B5EF4-FFF2-40B4-BE49-F238E27FC236}">
                <a16:creationId xmlns:a16="http://schemas.microsoft.com/office/drawing/2014/main" id="{E1DEC81A-4C98-F90C-A61A-35957DD5FD06}"/>
              </a:ext>
            </a:extLst>
          </p:cNvPr>
          <p:cNvPicPr>
            <a:picLocks noChangeAspect="1"/>
          </p:cNvPicPr>
          <p:nvPr/>
        </p:nvPicPr>
        <p:blipFill>
          <a:blip r:embed="rId3"/>
          <a:stretch>
            <a:fillRect/>
          </a:stretch>
        </p:blipFill>
        <p:spPr>
          <a:xfrm>
            <a:off x="591153" y="2367016"/>
            <a:ext cx="182880" cy="182880"/>
          </a:xfrm>
          <a:prstGeom prst="rect">
            <a:avLst/>
          </a:prstGeom>
        </p:spPr>
      </p:pic>
      <p:sp>
        <p:nvSpPr>
          <p:cNvPr id="8" name="Text 5">
            <a:extLst>
              <a:ext uri="{FF2B5EF4-FFF2-40B4-BE49-F238E27FC236}">
                <a16:creationId xmlns:a16="http://schemas.microsoft.com/office/drawing/2014/main" id="{8B1B973E-7C34-070D-B301-1C05A3661F86}"/>
              </a:ext>
            </a:extLst>
          </p:cNvPr>
          <p:cNvSpPr/>
          <p:nvPr/>
        </p:nvSpPr>
        <p:spPr>
          <a:xfrm>
            <a:off x="1000626" y="229514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Access OT data such as PI Historian timeseries.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6">
            <a:extLst>
              <a:ext uri="{FF2B5EF4-FFF2-40B4-BE49-F238E27FC236}">
                <a16:creationId xmlns:a16="http://schemas.microsoft.com/office/drawing/2014/main" id="{FC1D42C7-BA4C-DB01-10C4-C652889317D2}"/>
              </a:ext>
            </a:extLst>
          </p:cNvPr>
          <p:cNvSpPr/>
          <p:nvPr/>
        </p:nvSpPr>
        <p:spPr>
          <a:xfrm>
            <a:off x="490569" y="299795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 name="Image 1" descr="preencoded.png">
            <a:extLst>
              <a:ext uri="{FF2B5EF4-FFF2-40B4-BE49-F238E27FC236}">
                <a16:creationId xmlns:a16="http://schemas.microsoft.com/office/drawing/2014/main" id="{F89E50E1-2B12-2435-08F2-27EE6FABC281}"/>
              </a:ext>
            </a:extLst>
          </p:cNvPr>
          <p:cNvPicPr>
            <a:picLocks noChangeAspect="1"/>
          </p:cNvPicPr>
          <p:nvPr/>
        </p:nvPicPr>
        <p:blipFill>
          <a:blip r:embed="rId4"/>
          <a:stretch>
            <a:fillRect/>
          </a:stretch>
        </p:blipFill>
        <p:spPr>
          <a:xfrm>
            <a:off x="591153" y="3098536"/>
            <a:ext cx="182880" cy="182880"/>
          </a:xfrm>
          <a:prstGeom prst="rect">
            <a:avLst/>
          </a:prstGeom>
        </p:spPr>
      </p:pic>
      <p:sp>
        <p:nvSpPr>
          <p:cNvPr id="11" name="Text 7">
            <a:extLst>
              <a:ext uri="{FF2B5EF4-FFF2-40B4-BE49-F238E27FC236}">
                <a16:creationId xmlns:a16="http://schemas.microsoft.com/office/drawing/2014/main" id="{4E8097F8-C004-70B3-6190-07F54BD079D6}"/>
              </a:ext>
            </a:extLst>
          </p:cNvPr>
          <p:cNvSpPr/>
          <p:nvPr/>
        </p:nvSpPr>
        <p:spPr>
          <a:xfrm>
            <a:off x="1000626" y="302666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Select, install &amp; configure the right sensors so relevant data is collected.</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8">
            <a:extLst>
              <a:ext uri="{FF2B5EF4-FFF2-40B4-BE49-F238E27FC236}">
                <a16:creationId xmlns:a16="http://schemas.microsoft.com/office/drawing/2014/main" id="{2F859BBC-0B60-C3BF-1ABB-4DDC8766B73F}"/>
              </a:ext>
            </a:extLst>
          </p:cNvPr>
          <p:cNvSpPr/>
          <p:nvPr/>
        </p:nvSpPr>
        <p:spPr>
          <a:xfrm>
            <a:off x="490569" y="372947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 name="Image 2" descr="preencoded.png">
            <a:extLst>
              <a:ext uri="{FF2B5EF4-FFF2-40B4-BE49-F238E27FC236}">
                <a16:creationId xmlns:a16="http://schemas.microsoft.com/office/drawing/2014/main" id="{FFC99473-7F6B-FF6D-2638-E882B0CBD0BB}"/>
              </a:ext>
            </a:extLst>
          </p:cNvPr>
          <p:cNvPicPr>
            <a:picLocks noChangeAspect="1"/>
          </p:cNvPicPr>
          <p:nvPr/>
        </p:nvPicPr>
        <p:blipFill>
          <a:blip r:embed="rId5"/>
          <a:stretch>
            <a:fillRect/>
          </a:stretch>
        </p:blipFill>
        <p:spPr>
          <a:xfrm>
            <a:off x="591153" y="3830056"/>
            <a:ext cx="182880" cy="182880"/>
          </a:xfrm>
          <a:prstGeom prst="rect">
            <a:avLst/>
          </a:prstGeom>
        </p:spPr>
      </p:pic>
      <p:sp>
        <p:nvSpPr>
          <p:cNvPr id="14" name="Text 9">
            <a:extLst>
              <a:ext uri="{FF2B5EF4-FFF2-40B4-BE49-F238E27FC236}">
                <a16:creationId xmlns:a16="http://schemas.microsoft.com/office/drawing/2014/main" id="{5A3C943D-DBFD-92F8-BB93-8B8B712FFAE8}"/>
              </a:ext>
            </a:extLst>
          </p:cNvPr>
          <p:cNvSpPr/>
          <p:nvPr/>
        </p:nvSpPr>
        <p:spPr>
          <a:xfrm>
            <a:off x="1000626" y="375818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Robotics &amp; drones reach hard-to-access locations.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Shape 10">
            <a:extLst>
              <a:ext uri="{FF2B5EF4-FFF2-40B4-BE49-F238E27FC236}">
                <a16:creationId xmlns:a16="http://schemas.microsoft.com/office/drawing/2014/main" id="{A498A5FD-833E-1021-D3FB-A8DFC423CBCB}"/>
              </a:ext>
            </a:extLst>
          </p:cNvPr>
          <p:cNvSpPr/>
          <p:nvPr/>
        </p:nvSpPr>
        <p:spPr>
          <a:xfrm>
            <a:off x="490569" y="446099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3" descr="preencoded.png">
            <a:extLst>
              <a:ext uri="{FF2B5EF4-FFF2-40B4-BE49-F238E27FC236}">
                <a16:creationId xmlns:a16="http://schemas.microsoft.com/office/drawing/2014/main" id="{88B36F12-73DB-329F-D223-BDF15DFD04CB}"/>
              </a:ext>
            </a:extLst>
          </p:cNvPr>
          <p:cNvPicPr>
            <a:picLocks noChangeAspect="1"/>
          </p:cNvPicPr>
          <p:nvPr/>
        </p:nvPicPr>
        <p:blipFill>
          <a:blip r:embed="rId6"/>
          <a:stretch>
            <a:fillRect/>
          </a:stretch>
        </p:blipFill>
        <p:spPr>
          <a:xfrm>
            <a:off x="591153" y="4561576"/>
            <a:ext cx="182880" cy="182880"/>
          </a:xfrm>
          <a:prstGeom prst="rect">
            <a:avLst/>
          </a:prstGeom>
        </p:spPr>
      </p:pic>
      <p:sp>
        <p:nvSpPr>
          <p:cNvPr id="17" name="Text 11">
            <a:extLst>
              <a:ext uri="{FF2B5EF4-FFF2-40B4-BE49-F238E27FC236}">
                <a16:creationId xmlns:a16="http://schemas.microsoft.com/office/drawing/2014/main" id="{551C0F62-AEE5-05C8-2D2B-204995B1725C}"/>
              </a:ext>
            </a:extLst>
          </p:cNvPr>
          <p:cNvSpPr/>
          <p:nvPr/>
        </p:nvSpPr>
        <p:spPr>
          <a:xfrm>
            <a:off x="1000626" y="448970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 </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deployed at the edge for real-time decisions.</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2">
            <a:extLst>
              <a:ext uri="{FF2B5EF4-FFF2-40B4-BE49-F238E27FC236}">
                <a16:creationId xmlns:a16="http://schemas.microsoft.com/office/drawing/2014/main" id="{4E8DDEF0-27EF-E234-5827-51A3693EA596}"/>
              </a:ext>
            </a:extLst>
          </p:cNvPr>
          <p:cNvSpPr/>
          <p:nvPr/>
        </p:nvSpPr>
        <p:spPr>
          <a:xfrm>
            <a:off x="490569" y="519251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9" name="Image 4" descr="preencoded.png">
            <a:extLst>
              <a:ext uri="{FF2B5EF4-FFF2-40B4-BE49-F238E27FC236}">
                <a16:creationId xmlns:a16="http://schemas.microsoft.com/office/drawing/2014/main" id="{95B72FC0-1FB6-C4C3-B3E7-78727CCF8A9F}"/>
              </a:ext>
            </a:extLst>
          </p:cNvPr>
          <p:cNvPicPr>
            <a:picLocks noChangeAspect="1"/>
          </p:cNvPicPr>
          <p:nvPr/>
        </p:nvPicPr>
        <p:blipFill>
          <a:blip r:embed="rId7"/>
          <a:stretch>
            <a:fillRect/>
          </a:stretch>
        </p:blipFill>
        <p:spPr>
          <a:xfrm>
            <a:off x="591153" y="5293096"/>
            <a:ext cx="182880" cy="182880"/>
          </a:xfrm>
          <a:prstGeom prst="rect">
            <a:avLst/>
          </a:prstGeom>
        </p:spPr>
      </p:pic>
      <p:sp>
        <p:nvSpPr>
          <p:cNvPr id="20" name="Text 13">
            <a:extLst>
              <a:ext uri="{FF2B5EF4-FFF2-40B4-BE49-F238E27FC236}">
                <a16:creationId xmlns:a16="http://schemas.microsoft.com/office/drawing/2014/main" id="{1E925F12-B4D1-1AC5-8B9A-727371702C32}"/>
              </a:ext>
            </a:extLst>
          </p:cNvPr>
          <p:cNvSpPr/>
          <p:nvPr/>
        </p:nvSpPr>
        <p:spPr>
          <a:xfrm>
            <a:off x="1000626" y="522122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Camera images &amp; AI Machine Vision open a broad spectrum of opportunities.</a:t>
            </a:r>
            <a:r>
              <a:rPr kumimoji="0" lang="en-US" sz="9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 Drives Industrial AI</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4">
            <a:extLst>
              <a:ext uri="{FF2B5EF4-FFF2-40B4-BE49-F238E27FC236}">
                <a16:creationId xmlns:a16="http://schemas.microsoft.com/office/drawing/2014/main" id="{EC9E2A3D-119E-C6B5-0B72-3EAAA39EC357}"/>
              </a:ext>
            </a:extLst>
          </p:cNvPr>
          <p:cNvSpPr/>
          <p:nvPr/>
        </p:nvSpPr>
        <p:spPr>
          <a:xfrm>
            <a:off x="490569" y="5924032"/>
            <a:ext cx="384048" cy="384048"/>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 name="Image 5" descr="preencoded.png">
            <a:extLst>
              <a:ext uri="{FF2B5EF4-FFF2-40B4-BE49-F238E27FC236}">
                <a16:creationId xmlns:a16="http://schemas.microsoft.com/office/drawing/2014/main" id="{AEBCDDE2-482B-047F-EA32-D12E16521B56}"/>
              </a:ext>
            </a:extLst>
          </p:cNvPr>
          <p:cNvPicPr>
            <a:picLocks noChangeAspect="1"/>
          </p:cNvPicPr>
          <p:nvPr/>
        </p:nvPicPr>
        <p:blipFill>
          <a:blip r:embed="rId8"/>
          <a:stretch>
            <a:fillRect/>
          </a:stretch>
        </p:blipFill>
        <p:spPr>
          <a:xfrm>
            <a:off x="591153" y="6024616"/>
            <a:ext cx="182880" cy="182880"/>
          </a:xfrm>
          <a:prstGeom prst="rect">
            <a:avLst/>
          </a:prstGeom>
        </p:spPr>
      </p:pic>
      <p:sp>
        <p:nvSpPr>
          <p:cNvPr id="23" name="Text 15">
            <a:extLst>
              <a:ext uri="{FF2B5EF4-FFF2-40B4-BE49-F238E27FC236}">
                <a16:creationId xmlns:a16="http://schemas.microsoft.com/office/drawing/2014/main" id="{94042480-3E27-14E3-EA8B-FEEEA504B274}"/>
              </a:ext>
            </a:extLst>
          </p:cNvPr>
          <p:cNvSpPr/>
          <p:nvPr/>
        </p:nvSpPr>
        <p:spPr>
          <a:xfrm>
            <a:off x="1000626" y="5952744"/>
            <a:ext cx="2560320" cy="685800"/>
          </a:xfrm>
          <a:prstGeom prst="rect">
            <a:avLst/>
          </a:prstGeom>
          <a:noFill/>
          <a:ln/>
        </p:spPr>
        <p:txBody>
          <a:bodyPr wrap="square" lIns="0" tIns="0" rIns="0" bIns="0" rtlCol="0" anchor="t"/>
          <a:lstStyle/>
          <a:p>
            <a:pPr marL="0" marR="0" lvl="0" indent="0" algn="l" defTabSz="914400" rtl="0" eaLnBrk="1" fontAlgn="auto" latinLnBrk="0" hangingPunct="1">
              <a:lnSpc>
                <a:spcPct val="98000"/>
              </a:lnSpc>
              <a:spcBef>
                <a:spcPts val="0"/>
              </a:spcBef>
              <a:spcAft>
                <a:spcPts val="0"/>
              </a:spcAft>
              <a:buClrTx/>
              <a:buSzTx/>
              <a:buFontTx/>
              <a:buNone/>
              <a:tabLst/>
              <a:defRPr/>
            </a:pP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We understand the networking different </a:t>
            </a:r>
            <a:r>
              <a:rPr kumimoji="0" lang="en-US" sz="9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9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and how to connect.</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76" name="Group 75">
            <a:extLst>
              <a:ext uri="{FF2B5EF4-FFF2-40B4-BE49-F238E27FC236}">
                <a16:creationId xmlns:a16="http://schemas.microsoft.com/office/drawing/2014/main" id="{0DC083D5-ADB5-CE36-EC4A-930961420375}"/>
              </a:ext>
            </a:extLst>
          </p:cNvPr>
          <p:cNvGrpSpPr/>
          <p:nvPr/>
        </p:nvGrpSpPr>
        <p:grpSpPr>
          <a:xfrm>
            <a:off x="1" y="0"/>
            <a:ext cx="45719" cy="6871644"/>
            <a:chOff x="-2140" y="0"/>
            <a:chExt cx="127247" cy="6858000"/>
          </a:xfrm>
        </p:grpSpPr>
        <p:sp>
          <p:nvSpPr>
            <p:cNvPr id="78" name="Rectangle 77">
              <a:extLst>
                <a:ext uri="{FF2B5EF4-FFF2-40B4-BE49-F238E27FC236}">
                  <a16:creationId xmlns:a16="http://schemas.microsoft.com/office/drawing/2014/main" id="{F00E9D62-D2CE-0A80-98B5-B069E755DCF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9" name="Rectangle 88">
              <a:extLst>
                <a:ext uri="{FF2B5EF4-FFF2-40B4-BE49-F238E27FC236}">
                  <a16:creationId xmlns:a16="http://schemas.microsoft.com/office/drawing/2014/main" id="{0B67093A-9AE7-9558-64DE-0FBE5ED78E75}"/>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91" name="Text 16">
            <a:extLst>
              <a:ext uri="{FF2B5EF4-FFF2-40B4-BE49-F238E27FC236}">
                <a16:creationId xmlns:a16="http://schemas.microsoft.com/office/drawing/2014/main" id="{7AC9BDDE-F36F-E0E3-0B8D-51041ED32761}"/>
              </a:ext>
            </a:extLst>
          </p:cNvPr>
          <p:cNvSpPr/>
          <p:nvPr/>
        </p:nvSpPr>
        <p:spPr>
          <a:xfrm>
            <a:off x="3809841" y="1349653"/>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3" name="Shape 17">
            <a:extLst>
              <a:ext uri="{FF2B5EF4-FFF2-40B4-BE49-F238E27FC236}">
                <a16:creationId xmlns:a16="http://schemas.microsoft.com/office/drawing/2014/main" id="{8E065FF8-73A0-6437-1C2F-9CF04E4FB7BC}"/>
              </a:ext>
            </a:extLst>
          </p:cNvPr>
          <p:cNvSpPr/>
          <p:nvPr/>
        </p:nvSpPr>
        <p:spPr>
          <a:xfrm>
            <a:off x="3855561" y="2053741"/>
            <a:ext cx="1371600" cy="4480560"/>
          </a:xfrm>
          <a:prstGeom prst="roundRect">
            <a:avLst>
              <a:gd name="adj" fmla="val 6667"/>
            </a:avLst>
          </a:prstGeom>
          <a:solidFill>
            <a:srgbClr val="182B61"/>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5" name="Shape 18">
            <a:extLst>
              <a:ext uri="{FF2B5EF4-FFF2-40B4-BE49-F238E27FC236}">
                <a16:creationId xmlns:a16="http://schemas.microsoft.com/office/drawing/2014/main" id="{A4D8C70A-B2B7-F6C6-B7B8-9C4B1CA8CF7B}"/>
              </a:ext>
            </a:extLst>
          </p:cNvPr>
          <p:cNvSpPr/>
          <p:nvPr/>
        </p:nvSpPr>
        <p:spPr>
          <a:xfrm>
            <a:off x="4248753" y="2254909"/>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7" name="Image 6" descr="preencoded.png">
            <a:extLst>
              <a:ext uri="{FF2B5EF4-FFF2-40B4-BE49-F238E27FC236}">
                <a16:creationId xmlns:a16="http://schemas.microsoft.com/office/drawing/2014/main" id="{B8B4CFD9-A05F-4D12-539D-0DDE5845FBCA}"/>
              </a:ext>
            </a:extLst>
          </p:cNvPr>
          <p:cNvPicPr>
            <a:picLocks noChangeAspect="1"/>
          </p:cNvPicPr>
          <p:nvPr/>
        </p:nvPicPr>
        <p:blipFill>
          <a:blip r:embed="rId9"/>
          <a:stretch>
            <a:fillRect/>
          </a:stretch>
        </p:blipFill>
        <p:spPr>
          <a:xfrm>
            <a:off x="4376769" y="2382925"/>
            <a:ext cx="329184" cy="329184"/>
          </a:xfrm>
          <a:prstGeom prst="rect">
            <a:avLst/>
          </a:prstGeom>
        </p:spPr>
      </p:pic>
      <p:sp>
        <p:nvSpPr>
          <p:cNvPr id="99" name="Text 19">
            <a:extLst>
              <a:ext uri="{FF2B5EF4-FFF2-40B4-BE49-F238E27FC236}">
                <a16:creationId xmlns:a16="http://schemas.microsoft.com/office/drawing/2014/main" id="{2A2A163C-2D80-AEC1-71AD-E9695C2538F1}"/>
              </a:ext>
            </a:extLst>
          </p:cNvPr>
          <p:cNvSpPr/>
          <p:nvPr/>
        </p:nvSpPr>
        <p:spPr>
          <a:xfrm>
            <a:off x="3901281" y="2922421"/>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1" name="Text 20">
            <a:extLst>
              <a:ext uri="{FF2B5EF4-FFF2-40B4-BE49-F238E27FC236}">
                <a16:creationId xmlns:a16="http://schemas.microsoft.com/office/drawing/2014/main" id="{15811D1F-522D-D6E6-3BD1-D5249DDCB0A6}"/>
              </a:ext>
            </a:extLst>
          </p:cNvPr>
          <p:cNvSpPr/>
          <p:nvPr/>
        </p:nvSpPr>
        <p:spPr>
          <a:xfrm>
            <a:off x="3983577" y="3379621"/>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103" name="Shape 21">
            <a:extLst>
              <a:ext uri="{FF2B5EF4-FFF2-40B4-BE49-F238E27FC236}">
                <a16:creationId xmlns:a16="http://schemas.microsoft.com/office/drawing/2014/main" id="{E58CC6D6-3143-E6AE-2CA6-1FF870558FA7}"/>
              </a:ext>
            </a:extLst>
          </p:cNvPr>
          <p:cNvSpPr/>
          <p:nvPr/>
        </p:nvSpPr>
        <p:spPr>
          <a:xfrm>
            <a:off x="5821521" y="1322221"/>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5" name="Shape 22">
            <a:extLst>
              <a:ext uri="{FF2B5EF4-FFF2-40B4-BE49-F238E27FC236}">
                <a16:creationId xmlns:a16="http://schemas.microsoft.com/office/drawing/2014/main" id="{A6227800-072A-DCED-49EB-A6151DFE4556}"/>
              </a:ext>
            </a:extLst>
          </p:cNvPr>
          <p:cNvSpPr/>
          <p:nvPr/>
        </p:nvSpPr>
        <p:spPr>
          <a:xfrm>
            <a:off x="5967825" y="1404517"/>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7" name="Image 7" descr="preencoded.png">
            <a:extLst>
              <a:ext uri="{FF2B5EF4-FFF2-40B4-BE49-F238E27FC236}">
                <a16:creationId xmlns:a16="http://schemas.microsoft.com/office/drawing/2014/main" id="{91C192C6-A51B-C3B2-4B0B-BDDF86271A0E}"/>
              </a:ext>
            </a:extLst>
          </p:cNvPr>
          <p:cNvPicPr>
            <a:picLocks noChangeAspect="1"/>
          </p:cNvPicPr>
          <p:nvPr/>
        </p:nvPicPr>
        <p:blipFill>
          <a:blip r:embed="rId10"/>
          <a:stretch>
            <a:fillRect/>
          </a:stretch>
        </p:blipFill>
        <p:spPr>
          <a:xfrm>
            <a:off x="6043903" y="1480595"/>
            <a:ext cx="140452" cy="140452"/>
          </a:xfrm>
          <a:prstGeom prst="rect">
            <a:avLst/>
          </a:prstGeom>
        </p:spPr>
      </p:pic>
      <p:sp>
        <p:nvSpPr>
          <p:cNvPr id="109" name="Text 23">
            <a:extLst>
              <a:ext uri="{FF2B5EF4-FFF2-40B4-BE49-F238E27FC236}">
                <a16:creationId xmlns:a16="http://schemas.microsoft.com/office/drawing/2014/main" id="{90D42B4C-8D23-C36E-9DED-2C05F516C690}"/>
              </a:ext>
            </a:extLst>
          </p:cNvPr>
          <p:cNvSpPr/>
          <p:nvPr/>
        </p:nvSpPr>
        <p:spPr>
          <a:xfrm>
            <a:off x="6351873" y="1322221"/>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1" name="Shape 24">
            <a:extLst>
              <a:ext uri="{FF2B5EF4-FFF2-40B4-BE49-F238E27FC236}">
                <a16:creationId xmlns:a16="http://schemas.microsoft.com/office/drawing/2014/main" id="{51E126A2-03EC-61F9-ED82-3E180ECE41B3}"/>
              </a:ext>
            </a:extLst>
          </p:cNvPr>
          <p:cNvSpPr/>
          <p:nvPr/>
        </p:nvSpPr>
        <p:spPr>
          <a:xfrm>
            <a:off x="5821521"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3" name="Shape 25">
            <a:extLst>
              <a:ext uri="{FF2B5EF4-FFF2-40B4-BE49-F238E27FC236}">
                <a16:creationId xmlns:a16="http://schemas.microsoft.com/office/drawing/2014/main" id="{82E8F579-9390-007E-C9C3-C3564D57BAE5}"/>
              </a:ext>
            </a:extLst>
          </p:cNvPr>
          <p:cNvSpPr/>
          <p:nvPr/>
        </p:nvSpPr>
        <p:spPr>
          <a:xfrm>
            <a:off x="5931249"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5" name="Image 8" descr="preencoded.png">
            <a:extLst>
              <a:ext uri="{FF2B5EF4-FFF2-40B4-BE49-F238E27FC236}">
                <a16:creationId xmlns:a16="http://schemas.microsoft.com/office/drawing/2014/main" id="{6F65F81E-0BE2-9406-E3E4-A47394A29475}"/>
              </a:ext>
            </a:extLst>
          </p:cNvPr>
          <p:cNvPicPr>
            <a:picLocks noChangeAspect="1"/>
          </p:cNvPicPr>
          <p:nvPr/>
        </p:nvPicPr>
        <p:blipFill>
          <a:blip r:embed="rId11"/>
          <a:stretch>
            <a:fillRect/>
          </a:stretch>
        </p:blipFill>
        <p:spPr>
          <a:xfrm>
            <a:off x="6016837" y="2249057"/>
            <a:ext cx="158008" cy="158008"/>
          </a:xfrm>
          <a:prstGeom prst="rect">
            <a:avLst/>
          </a:prstGeom>
        </p:spPr>
      </p:pic>
      <p:sp>
        <p:nvSpPr>
          <p:cNvPr id="117" name="Text 26">
            <a:extLst>
              <a:ext uri="{FF2B5EF4-FFF2-40B4-BE49-F238E27FC236}">
                <a16:creationId xmlns:a16="http://schemas.microsoft.com/office/drawing/2014/main" id="{92E40E56-AE5B-5181-5D74-8FF55230E10A}"/>
              </a:ext>
            </a:extLst>
          </p:cNvPr>
          <p:cNvSpPr/>
          <p:nvPr/>
        </p:nvSpPr>
        <p:spPr>
          <a:xfrm>
            <a:off x="5912961"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19" name="Shape 27">
            <a:extLst>
              <a:ext uri="{FF2B5EF4-FFF2-40B4-BE49-F238E27FC236}">
                <a16:creationId xmlns:a16="http://schemas.microsoft.com/office/drawing/2014/main" id="{86C253BA-0ACD-15F2-E89B-CAC8CFD59CD8}"/>
              </a:ext>
            </a:extLst>
          </p:cNvPr>
          <p:cNvSpPr/>
          <p:nvPr/>
        </p:nvSpPr>
        <p:spPr>
          <a:xfrm>
            <a:off x="7318089"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1" name="Shape 28">
            <a:extLst>
              <a:ext uri="{FF2B5EF4-FFF2-40B4-BE49-F238E27FC236}">
                <a16:creationId xmlns:a16="http://schemas.microsoft.com/office/drawing/2014/main" id="{E9D5495A-0D19-6B4E-CE67-C623F7B3A0CD}"/>
              </a:ext>
            </a:extLst>
          </p:cNvPr>
          <p:cNvSpPr/>
          <p:nvPr/>
        </p:nvSpPr>
        <p:spPr>
          <a:xfrm>
            <a:off x="7427817"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3" name="Image 9" descr="preencoded.png">
            <a:extLst>
              <a:ext uri="{FF2B5EF4-FFF2-40B4-BE49-F238E27FC236}">
                <a16:creationId xmlns:a16="http://schemas.microsoft.com/office/drawing/2014/main" id="{813F1B30-65B9-9946-8B3E-64BEE415C5E1}"/>
              </a:ext>
            </a:extLst>
          </p:cNvPr>
          <p:cNvPicPr>
            <a:picLocks noChangeAspect="1"/>
          </p:cNvPicPr>
          <p:nvPr/>
        </p:nvPicPr>
        <p:blipFill>
          <a:blip r:embed="rId12"/>
          <a:stretch>
            <a:fillRect/>
          </a:stretch>
        </p:blipFill>
        <p:spPr>
          <a:xfrm>
            <a:off x="7513405" y="2249057"/>
            <a:ext cx="158008" cy="158008"/>
          </a:xfrm>
          <a:prstGeom prst="rect">
            <a:avLst/>
          </a:prstGeom>
        </p:spPr>
      </p:pic>
      <p:sp>
        <p:nvSpPr>
          <p:cNvPr id="125" name="Text 29">
            <a:extLst>
              <a:ext uri="{FF2B5EF4-FFF2-40B4-BE49-F238E27FC236}">
                <a16:creationId xmlns:a16="http://schemas.microsoft.com/office/drawing/2014/main" id="{49C0CD9D-ACB6-B107-2461-80927E67E5CD}"/>
              </a:ext>
            </a:extLst>
          </p:cNvPr>
          <p:cNvSpPr/>
          <p:nvPr/>
        </p:nvSpPr>
        <p:spPr>
          <a:xfrm>
            <a:off x="7409529"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27" name="Shape 30">
            <a:extLst>
              <a:ext uri="{FF2B5EF4-FFF2-40B4-BE49-F238E27FC236}">
                <a16:creationId xmlns:a16="http://schemas.microsoft.com/office/drawing/2014/main" id="{FFC26224-8284-4A3B-B0A0-9E774A5A7B65}"/>
              </a:ext>
            </a:extLst>
          </p:cNvPr>
          <p:cNvSpPr/>
          <p:nvPr/>
        </p:nvSpPr>
        <p:spPr>
          <a:xfrm>
            <a:off x="8814657" y="2053741"/>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9" name="Shape 31">
            <a:extLst>
              <a:ext uri="{FF2B5EF4-FFF2-40B4-BE49-F238E27FC236}">
                <a16:creationId xmlns:a16="http://schemas.microsoft.com/office/drawing/2014/main" id="{78965305-856A-1BC3-51B9-F8FFEED0C3A4}"/>
              </a:ext>
            </a:extLst>
          </p:cNvPr>
          <p:cNvSpPr/>
          <p:nvPr/>
        </p:nvSpPr>
        <p:spPr>
          <a:xfrm>
            <a:off x="8924385" y="2163469"/>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1" name="Image 10" descr="preencoded.png">
            <a:extLst>
              <a:ext uri="{FF2B5EF4-FFF2-40B4-BE49-F238E27FC236}">
                <a16:creationId xmlns:a16="http://schemas.microsoft.com/office/drawing/2014/main" id="{6E69D1CD-2FEC-03CA-5B0A-BDC3C8C156B6}"/>
              </a:ext>
            </a:extLst>
          </p:cNvPr>
          <p:cNvPicPr>
            <a:picLocks noChangeAspect="1"/>
          </p:cNvPicPr>
          <p:nvPr/>
        </p:nvPicPr>
        <p:blipFill>
          <a:blip r:embed="rId10"/>
          <a:stretch>
            <a:fillRect/>
          </a:stretch>
        </p:blipFill>
        <p:spPr>
          <a:xfrm>
            <a:off x="9009973" y="2249057"/>
            <a:ext cx="158008" cy="158008"/>
          </a:xfrm>
          <a:prstGeom prst="rect">
            <a:avLst/>
          </a:prstGeom>
        </p:spPr>
      </p:pic>
      <p:sp>
        <p:nvSpPr>
          <p:cNvPr id="133" name="Text 32">
            <a:extLst>
              <a:ext uri="{FF2B5EF4-FFF2-40B4-BE49-F238E27FC236}">
                <a16:creationId xmlns:a16="http://schemas.microsoft.com/office/drawing/2014/main" id="{689EEAA8-B2BF-4B25-1521-A4F3A9E4D54A}"/>
              </a:ext>
            </a:extLst>
          </p:cNvPr>
          <p:cNvSpPr/>
          <p:nvPr/>
        </p:nvSpPr>
        <p:spPr>
          <a:xfrm>
            <a:off x="8906097" y="2495776"/>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35" name="Shape 33">
            <a:extLst>
              <a:ext uri="{FF2B5EF4-FFF2-40B4-BE49-F238E27FC236}">
                <a16:creationId xmlns:a16="http://schemas.microsoft.com/office/drawing/2014/main" id="{730295C0-6520-BF6D-9ACD-444EB2265DFF}"/>
              </a:ext>
            </a:extLst>
          </p:cNvPr>
          <p:cNvSpPr/>
          <p:nvPr/>
        </p:nvSpPr>
        <p:spPr>
          <a:xfrm>
            <a:off x="10530681" y="2053741"/>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7" name="Shape 34">
            <a:extLst>
              <a:ext uri="{FF2B5EF4-FFF2-40B4-BE49-F238E27FC236}">
                <a16:creationId xmlns:a16="http://schemas.microsoft.com/office/drawing/2014/main" id="{409A0CB8-6A20-6C09-B3AA-A3B0B441B972}"/>
              </a:ext>
            </a:extLst>
          </p:cNvPr>
          <p:cNvSpPr/>
          <p:nvPr/>
        </p:nvSpPr>
        <p:spPr>
          <a:xfrm>
            <a:off x="11010741" y="2200045"/>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9" name="Image 11" descr="preencoded.png">
            <a:extLst>
              <a:ext uri="{FF2B5EF4-FFF2-40B4-BE49-F238E27FC236}">
                <a16:creationId xmlns:a16="http://schemas.microsoft.com/office/drawing/2014/main" id="{F1215163-B75C-105A-3433-C0E5C9ABE85E}"/>
              </a:ext>
            </a:extLst>
          </p:cNvPr>
          <p:cNvPicPr>
            <a:picLocks noChangeAspect="1"/>
          </p:cNvPicPr>
          <p:nvPr/>
        </p:nvPicPr>
        <p:blipFill>
          <a:blip r:embed="rId13"/>
          <a:stretch>
            <a:fillRect/>
          </a:stretch>
        </p:blipFill>
        <p:spPr>
          <a:xfrm>
            <a:off x="11105840" y="2295144"/>
            <a:ext cx="175565" cy="175565"/>
          </a:xfrm>
          <a:prstGeom prst="rect">
            <a:avLst/>
          </a:prstGeom>
        </p:spPr>
      </p:pic>
      <p:sp>
        <p:nvSpPr>
          <p:cNvPr id="141" name="Text 35">
            <a:extLst>
              <a:ext uri="{FF2B5EF4-FFF2-40B4-BE49-F238E27FC236}">
                <a16:creationId xmlns:a16="http://schemas.microsoft.com/office/drawing/2014/main" id="{657155F8-7BCA-FB6E-B32F-6A66D51627A0}"/>
              </a:ext>
            </a:extLst>
          </p:cNvPr>
          <p:cNvSpPr/>
          <p:nvPr/>
        </p:nvSpPr>
        <p:spPr>
          <a:xfrm>
            <a:off x="10576401" y="2620669"/>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3" name="Text 36">
            <a:extLst>
              <a:ext uri="{FF2B5EF4-FFF2-40B4-BE49-F238E27FC236}">
                <a16:creationId xmlns:a16="http://schemas.microsoft.com/office/drawing/2014/main" id="{209C9D8E-3A7C-6EB7-6C2D-6C8810610CE7}"/>
              </a:ext>
            </a:extLst>
          </p:cNvPr>
          <p:cNvSpPr/>
          <p:nvPr/>
        </p:nvSpPr>
        <p:spPr>
          <a:xfrm>
            <a:off x="10576401" y="3288181"/>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45" name="Shape 37">
            <a:extLst>
              <a:ext uri="{FF2B5EF4-FFF2-40B4-BE49-F238E27FC236}">
                <a16:creationId xmlns:a16="http://schemas.microsoft.com/office/drawing/2014/main" id="{B9780DC7-72DE-711B-579C-B9A2CB9837A8}"/>
              </a:ext>
            </a:extLst>
          </p:cNvPr>
          <p:cNvSpPr/>
          <p:nvPr/>
        </p:nvSpPr>
        <p:spPr>
          <a:xfrm>
            <a:off x="5839809" y="3425341"/>
            <a:ext cx="4343400" cy="594360"/>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7" name="Shape 38">
            <a:extLst>
              <a:ext uri="{FF2B5EF4-FFF2-40B4-BE49-F238E27FC236}">
                <a16:creationId xmlns:a16="http://schemas.microsoft.com/office/drawing/2014/main" id="{AD3CA9D1-0CF0-0F89-91A3-6211B3AD7117}"/>
              </a:ext>
            </a:extLst>
          </p:cNvPr>
          <p:cNvSpPr/>
          <p:nvPr/>
        </p:nvSpPr>
        <p:spPr>
          <a:xfrm>
            <a:off x="5967825" y="3571645"/>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9" name="Image 12" descr="preencoded.png">
            <a:extLst>
              <a:ext uri="{FF2B5EF4-FFF2-40B4-BE49-F238E27FC236}">
                <a16:creationId xmlns:a16="http://schemas.microsoft.com/office/drawing/2014/main" id="{5CEC84ED-B72A-326B-F162-E173F0006722}"/>
              </a:ext>
            </a:extLst>
          </p:cNvPr>
          <p:cNvPicPr>
            <a:picLocks noChangeAspect="1"/>
          </p:cNvPicPr>
          <p:nvPr/>
        </p:nvPicPr>
        <p:blipFill>
          <a:blip r:embed="rId14"/>
          <a:stretch>
            <a:fillRect/>
          </a:stretch>
        </p:blipFill>
        <p:spPr>
          <a:xfrm>
            <a:off x="6048658" y="3652478"/>
            <a:ext cx="149230" cy="149230"/>
          </a:xfrm>
          <a:prstGeom prst="rect">
            <a:avLst/>
          </a:prstGeom>
        </p:spPr>
      </p:pic>
      <p:sp>
        <p:nvSpPr>
          <p:cNvPr id="151" name="Text 39">
            <a:extLst>
              <a:ext uri="{FF2B5EF4-FFF2-40B4-BE49-F238E27FC236}">
                <a16:creationId xmlns:a16="http://schemas.microsoft.com/office/drawing/2014/main" id="{8981F5E2-F5E5-6C08-F2B0-114911BD5132}"/>
              </a:ext>
            </a:extLst>
          </p:cNvPr>
          <p:cNvSpPr/>
          <p:nvPr/>
        </p:nvSpPr>
        <p:spPr>
          <a:xfrm>
            <a:off x="6370161" y="3425341"/>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3" name="Shape 40">
            <a:extLst>
              <a:ext uri="{FF2B5EF4-FFF2-40B4-BE49-F238E27FC236}">
                <a16:creationId xmlns:a16="http://schemas.microsoft.com/office/drawing/2014/main" id="{F3BAEDFF-E401-54A5-C0BC-4FEFF34C9937}"/>
              </a:ext>
            </a:extLst>
          </p:cNvPr>
          <p:cNvSpPr/>
          <p:nvPr/>
        </p:nvSpPr>
        <p:spPr>
          <a:xfrm>
            <a:off x="5821521" y="4294021"/>
            <a:ext cx="4361685" cy="1097280"/>
          </a:xfrm>
          <a:prstGeom prst="roundRect">
            <a:avLst>
              <a:gd name="adj" fmla="val 7500"/>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5" name="Shape 41">
            <a:extLst>
              <a:ext uri="{FF2B5EF4-FFF2-40B4-BE49-F238E27FC236}">
                <a16:creationId xmlns:a16="http://schemas.microsoft.com/office/drawing/2014/main" id="{FEA43194-BA69-1195-CD22-B64633001162}"/>
              </a:ext>
            </a:extLst>
          </p:cNvPr>
          <p:cNvSpPr/>
          <p:nvPr/>
        </p:nvSpPr>
        <p:spPr>
          <a:xfrm>
            <a:off x="6004401" y="4659781"/>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7" name="Image 13" descr="preencoded.png">
            <a:extLst>
              <a:ext uri="{FF2B5EF4-FFF2-40B4-BE49-F238E27FC236}">
                <a16:creationId xmlns:a16="http://schemas.microsoft.com/office/drawing/2014/main" id="{BDE062DE-259D-78D0-B192-8573CB9F1512}"/>
              </a:ext>
            </a:extLst>
          </p:cNvPr>
          <p:cNvPicPr>
            <a:picLocks noChangeAspect="1"/>
          </p:cNvPicPr>
          <p:nvPr/>
        </p:nvPicPr>
        <p:blipFill>
          <a:blip r:embed="rId15"/>
          <a:stretch>
            <a:fillRect/>
          </a:stretch>
        </p:blipFill>
        <p:spPr>
          <a:xfrm>
            <a:off x="6104254" y="4759634"/>
            <a:ext cx="184343" cy="184343"/>
          </a:xfrm>
          <a:prstGeom prst="rect">
            <a:avLst/>
          </a:prstGeom>
        </p:spPr>
      </p:pic>
      <p:sp>
        <p:nvSpPr>
          <p:cNvPr id="159" name="Shape 42">
            <a:extLst>
              <a:ext uri="{FF2B5EF4-FFF2-40B4-BE49-F238E27FC236}">
                <a16:creationId xmlns:a16="http://schemas.microsoft.com/office/drawing/2014/main" id="{019CC42C-C34D-BCA0-DCE3-54F81A3E96BB}"/>
              </a:ext>
            </a:extLst>
          </p:cNvPr>
          <p:cNvSpPr/>
          <p:nvPr/>
        </p:nvSpPr>
        <p:spPr>
          <a:xfrm>
            <a:off x="6004401" y="4659781"/>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1" name="Image 14" descr="preencoded.png">
            <a:extLst>
              <a:ext uri="{FF2B5EF4-FFF2-40B4-BE49-F238E27FC236}">
                <a16:creationId xmlns:a16="http://schemas.microsoft.com/office/drawing/2014/main" id="{57736632-3B27-2161-6149-CEFCD5B21FBC}"/>
              </a:ext>
            </a:extLst>
          </p:cNvPr>
          <p:cNvPicPr>
            <a:picLocks noChangeAspect="1"/>
          </p:cNvPicPr>
          <p:nvPr/>
        </p:nvPicPr>
        <p:blipFill>
          <a:blip r:embed="rId16"/>
          <a:stretch>
            <a:fillRect/>
          </a:stretch>
        </p:blipFill>
        <p:spPr>
          <a:xfrm>
            <a:off x="6104985" y="4760365"/>
            <a:ext cx="182880" cy="182880"/>
          </a:xfrm>
          <a:prstGeom prst="rect">
            <a:avLst/>
          </a:prstGeom>
        </p:spPr>
      </p:pic>
      <p:sp>
        <p:nvSpPr>
          <p:cNvPr id="163" name="Text 43">
            <a:extLst>
              <a:ext uri="{FF2B5EF4-FFF2-40B4-BE49-F238E27FC236}">
                <a16:creationId xmlns:a16="http://schemas.microsoft.com/office/drawing/2014/main" id="{D4B62B5A-4DBB-E854-146D-F4F2EB40A8F9}"/>
              </a:ext>
            </a:extLst>
          </p:cNvPr>
          <p:cNvSpPr/>
          <p:nvPr/>
        </p:nvSpPr>
        <p:spPr>
          <a:xfrm>
            <a:off x="6553041" y="4440325"/>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5" name="Text 44">
            <a:extLst>
              <a:ext uri="{FF2B5EF4-FFF2-40B4-BE49-F238E27FC236}">
                <a16:creationId xmlns:a16="http://schemas.microsoft.com/office/drawing/2014/main" id="{46051181-60E8-E0CE-96F7-9120D6DE77D8}"/>
              </a:ext>
            </a:extLst>
          </p:cNvPr>
          <p:cNvSpPr/>
          <p:nvPr/>
        </p:nvSpPr>
        <p:spPr>
          <a:xfrm>
            <a:off x="6553041" y="4806085"/>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DCE7F4"/>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endPar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7" name="Shape 45">
            <a:extLst>
              <a:ext uri="{FF2B5EF4-FFF2-40B4-BE49-F238E27FC236}">
                <a16:creationId xmlns:a16="http://schemas.microsoft.com/office/drawing/2014/main" id="{FDA34523-B089-66DC-60E2-6FCA1BFC4B54}"/>
              </a:ext>
            </a:extLst>
          </p:cNvPr>
          <p:cNvSpPr/>
          <p:nvPr/>
        </p:nvSpPr>
        <p:spPr>
          <a:xfrm>
            <a:off x="5821521" y="5665621"/>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9" name="Shape 46">
            <a:extLst>
              <a:ext uri="{FF2B5EF4-FFF2-40B4-BE49-F238E27FC236}">
                <a16:creationId xmlns:a16="http://schemas.microsoft.com/office/drawing/2014/main" id="{EA1071AD-C4E5-7D1B-C051-8D9995EC7BE1}"/>
              </a:ext>
            </a:extLst>
          </p:cNvPr>
          <p:cNvSpPr/>
          <p:nvPr/>
        </p:nvSpPr>
        <p:spPr>
          <a:xfrm>
            <a:off x="5967825" y="5917081"/>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1" name="Image 15" descr="preencoded.png">
            <a:extLst>
              <a:ext uri="{FF2B5EF4-FFF2-40B4-BE49-F238E27FC236}">
                <a16:creationId xmlns:a16="http://schemas.microsoft.com/office/drawing/2014/main" id="{1CA947F9-BE45-F3C9-D406-25BA8CAF4193}"/>
              </a:ext>
            </a:extLst>
          </p:cNvPr>
          <p:cNvPicPr>
            <a:picLocks noChangeAspect="1"/>
          </p:cNvPicPr>
          <p:nvPr/>
        </p:nvPicPr>
        <p:blipFill>
          <a:blip r:embed="rId17"/>
          <a:stretch>
            <a:fillRect/>
          </a:stretch>
        </p:blipFill>
        <p:spPr>
          <a:xfrm>
            <a:off x="6062924" y="6012180"/>
            <a:ext cx="175565" cy="175565"/>
          </a:xfrm>
          <a:prstGeom prst="rect">
            <a:avLst/>
          </a:prstGeom>
        </p:spPr>
      </p:pic>
      <p:sp>
        <p:nvSpPr>
          <p:cNvPr id="173" name="Shape 47">
            <a:extLst>
              <a:ext uri="{FF2B5EF4-FFF2-40B4-BE49-F238E27FC236}">
                <a16:creationId xmlns:a16="http://schemas.microsoft.com/office/drawing/2014/main" id="{0DE0A9CA-44CA-EB38-B99E-A2555AB42EB4}"/>
              </a:ext>
            </a:extLst>
          </p:cNvPr>
          <p:cNvSpPr/>
          <p:nvPr/>
        </p:nvSpPr>
        <p:spPr>
          <a:xfrm>
            <a:off x="5967825" y="5917081"/>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5" name="Image 16" descr="preencoded.png">
            <a:extLst>
              <a:ext uri="{FF2B5EF4-FFF2-40B4-BE49-F238E27FC236}">
                <a16:creationId xmlns:a16="http://schemas.microsoft.com/office/drawing/2014/main" id="{4D6121A2-446A-D60E-36BF-3EEB2A5EC61F}"/>
              </a:ext>
            </a:extLst>
          </p:cNvPr>
          <p:cNvPicPr>
            <a:picLocks noChangeAspect="1"/>
          </p:cNvPicPr>
          <p:nvPr/>
        </p:nvPicPr>
        <p:blipFill>
          <a:blip r:embed="rId17"/>
          <a:stretch>
            <a:fillRect/>
          </a:stretch>
        </p:blipFill>
        <p:spPr>
          <a:xfrm>
            <a:off x="6062924" y="6012180"/>
            <a:ext cx="175565" cy="175565"/>
          </a:xfrm>
          <a:prstGeom prst="rect">
            <a:avLst/>
          </a:prstGeom>
        </p:spPr>
      </p:pic>
      <p:sp>
        <p:nvSpPr>
          <p:cNvPr id="177" name="Text 48">
            <a:extLst>
              <a:ext uri="{FF2B5EF4-FFF2-40B4-BE49-F238E27FC236}">
                <a16:creationId xmlns:a16="http://schemas.microsoft.com/office/drawing/2014/main" id="{A4A34D0D-CE06-03B7-4E24-6A1612E59505}"/>
              </a:ext>
            </a:extLst>
          </p:cNvPr>
          <p:cNvSpPr/>
          <p:nvPr/>
        </p:nvSpPr>
        <p:spPr>
          <a:xfrm>
            <a:off x="6425025" y="5665621"/>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9" name="Shape 49">
            <a:extLst>
              <a:ext uri="{FF2B5EF4-FFF2-40B4-BE49-F238E27FC236}">
                <a16:creationId xmlns:a16="http://schemas.microsoft.com/office/drawing/2014/main" id="{21A7771E-4D55-08B5-C69D-0F865CF70E58}"/>
              </a:ext>
            </a:extLst>
          </p:cNvPr>
          <p:cNvSpPr/>
          <p:nvPr/>
        </p:nvSpPr>
        <p:spPr>
          <a:xfrm>
            <a:off x="8037639" y="5665621"/>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1" name="Shape 50">
            <a:extLst>
              <a:ext uri="{FF2B5EF4-FFF2-40B4-BE49-F238E27FC236}">
                <a16:creationId xmlns:a16="http://schemas.microsoft.com/office/drawing/2014/main" id="{AF7C9BC5-85A3-B4D7-57E1-BCFE498424EF}"/>
              </a:ext>
            </a:extLst>
          </p:cNvPr>
          <p:cNvSpPr/>
          <p:nvPr/>
        </p:nvSpPr>
        <p:spPr>
          <a:xfrm>
            <a:off x="8183943" y="5917081"/>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3" name="Image 17" descr="preencoded.png">
            <a:extLst>
              <a:ext uri="{FF2B5EF4-FFF2-40B4-BE49-F238E27FC236}">
                <a16:creationId xmlns:a16="http://schemas.microsoft.com/office/drawing/2014/main" id="{A800298D-ED0C-2875-EDAB-8854B47F3795}"/>
              </a:ext>
            </a:extLst>
          </p:cNvPr>
          <p:cNvPicPr>
            <a:picLocks noChangeAspect="1"/>
          </p:cNvPicPr>
          <p:nvPr/>
        </p:nvPicPr>
        <p:blipFill>
          <a:blip r:embed="rId18"/>
          <a:stretch>
            <a:fillRect/>
          </a:stretch>
        </p:blipFill>
        <p:spPr>
          <a:xfrm>
            <a:off x="8279043" y="6012180"/>
            <a:ext cx="130778" cy="175565"/>
          </a:xfrm>
          <a:prstGeom prst="rect">
            <a:avLst/>
          </a:prstGeom>
        </p:spPr>
      </p:pic>
      <p:sp>
        <p:nvSpPr>
          <p:cNvPr id="185" name="Shape 51">
            <a:extLst>
              <a:ext uri="{FF2B5EF4-FFF2-40B4-BE49-F238E27FC236}">
                <a16:creationId xmlns:a16="http://schemas.microsoft.com/office/drawing/2014/main" id="{7B414A69-B315-5A69-6F0F-941931086930}"/>
              </a:ext>
            </a:extLst>
          </p:cNvPr>
          <p:cNvSpPr/>
          <p:nvPr/>
        </p:nvSpPr>
        <p:spPr>
          <a:xfrm>
            <a:off x="8183943" y="5917081"/>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7" name="Image 18" descr="preencoded.png">
            <a:extLst>
              <a:ext uri="{FF2B5EF4-FFF2-40B4-BE49-F238E27FC236}">
                <a16:creationId xmlns:a16="http://schemas.microsoft.com/office/drawing/2014/main" id="{2A7009E5-CEEF-26AE-7CFC-4AB94C6EB041}"/>
              </a:ext>
            </a:extLst>
          </p:cNvPr>
          <p:cNvPicPr>
            <a:picLocks noChangeAspect="1"/>
          </p:cNvPicPr>
          <p:nvPr/>
        </p:nvPicPr>
        <p:blipFill>
          <a:blip r:embed="rId18"/>
          <a:stretch>
            <a:fillRect/>
          </a:stretch>
        </p:blipFill>
        <p:spPr>
          <a:xfrm>
            <a:off x="8279043" y="6012180"/>
            <a:ext cx="130778" cy="175565"/>
          </a:xfrm>
          <a:prstGeom prst="rect">
            <a:avLst/>
          </a:prstGeom>
        </p:spPr>
      </p:pic>
      <p:sp>
        <p:nvSpPr>
          <p:cNvPr id="189" name="Text 52">
            <a:extLst>
              <a:ext uri="{FF2B5EF4-FFF2-40B4-BE49-F238E27FC236}">
                <a16:creationId xmlns:a16="http://schemas.microsoft.com/office/drawing/2014/main" id="{45522516-1535-3A58-AB68-2FCB84900AEA}"/>
              </a:ext>
            </a:extLst>
          </p:cNvPr>
          <p:cNvSpPr/>
          <p:nvPr/>
        </p:nvSpPr>
        <p:spPr>
          <a:xfrm>
            <a:off x="8641143" y="5665621"/>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1" name="Shape 54">
            <a:extLst>
              <a:ext uri="{FF2B5EF4-FFF2-40B4-BE49-F238E27FC236}">
                <a16:creationId xmlns:a16="http://schemas.microsoft.com/office/drawing/2014/main" id="{5F59B35F-3A81-A568-092D-BFA1F4BE633C}"/>
              </a:ext>
            </a:extLst>
          </p:cNvPr>
          <p:cNvSpPr/>
          <p:nvPr/>
        </p:nvSpPr>
        <p:spPr>
          <a:xfrm>
            <a:off x="6496653"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3" name="Shape 56">
            <a:extLst>
              <a:ext uri="{FF2B5EF4-FFF2-40B4-BE49-F238E27FC236}">
                <a16:creationId xmlns:a16="http://schemas.microsoft.com/office/drawing/2014/main" id="{5BD8D2B5-29ED-3F49-2818-7624EC35F9E9}"/>
              </a:ext>
            </a:extLst>
          </p:cNvPr>
          <p:cNvSpPr/>
          <p:nvPr/>
        </p:nvSpPr>
        <p:spPr>
          <a:xfrm>
            <a:off x="7993221"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5" name="Shape 58">
            <a:extLst>
              <a:ext uri="{FF2B5EF4-FFF2-40B4-BE49-F238E27FC236}">
                <a16:creationId xmlns:a16="http://schemas.microsoft.com/office/drawing/2014/main" id="{11DAC3D9-072E-BE08-8EA9-96C5A442B514}"/>
              </a:ext>
            </a:extLst>
          </p:cNvPr>
          <p:cNvSpPr/>
          <p:nvPr/>
        </p:nvSpPr>
        <p:spPr>
          <a:xfrm>
            <a:off x="9489789" y="316930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7" name="Shape 59">
            <a:extLst>
              <a:ext uri="{FF2B5EF4-FFF2-40B4-BE49-F238E27FC236}">
                <a16:creationId xmlns:a16="http://schemas.microsoft.com/office/drawing/2014/main" id="{C02C326F-FFCF-B7DE-B36B-FC21CC4F422C}"/>
              </a:ext>
            </a:extLst>
          </p:cNvPr>
          <p:cNvSpPr/>
          <p:nvPr/>
        </p:nvSpPr>
        <p:spPr>
          <a:xfrm>
            <a:off x="79932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9" name="Shape 60">
            <a:extLst>
              <a:ext uri="{FF2B5EF4-FFF2-40B4-BE49-F238E27FC236}">
                <a16:creationId xmlns:a16="http://schemas.microsoft.com/office/drawing/2014/main" id="{C8DF4575-4C8A-F432-7191-746548F43326}"/>
              </a:ext>
            </a:extLst>
          </p:cNvPr>
          <p:cNvSpPr/>
          <p:nvPr/>
        </p:nvSpPr>
        <p:spPr>
          <a:xfrm>
            <a:off x="6918801" y="53913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1" name="Shape 61">
            <a:extLst>
              <a:ext uri="{FF2B5EF4-FFF2-40B4-BE49-F238E27FC236}">
                <a16:creationId xmlns:a16="http://schemas.microsoft.com/office/drawing/2014/main" id="{7B0A2885-FE70-70AA-02F6-FC3E0C86A280}"/>
              </a:ext>
            </a:extLst>
          </p:cNvPr>
          <p:cNvSpPr/>
          <p:nvPr/>
        </p:nvSpPr>
        <p:spPr>
          <a:xfrm>
            <a:off x="9034579" y="540449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3" name="Shape 62">
            <a:extLst>
              <a:ext uri="{FF2B5EF4-FFF2-40B4-BE49-F238E27FC236}">
                <a16:creationId xmlns:a16="http://schemas.microsoft.com/office/drawing/2014/main" id="{AB7BE3D6-73A1-0AD6-6529-9E1C7054A083}"/>
              </a:ext>
            </a:extLst>
          </p:cNvPr>
          <p:cNvSpPr/>
          <p:nvPr/>
        </p:nvSpPr>
        <p:spPr>
          <a:xfrm>
            <a:off x="10183209" y="260238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5" name="Shape 63">
            <a:extLst>
              <a:ext uri="{FF2B5EF4-FFF2-40B4-BE49-F238E27FC236}">
                <a16:creationId xmlns:a16="http://schemas.microsoft.com/office/drawing/2014/main" id="{79C583AA-7351-F598-C1C1-069AE3D03105}"/>
              </a:ext>
            </a:extLst>
          </p:cNvPr>
          <p:cNvSpPr/>
          <p:nvPr/>
        </p:nvSpPr>
        <p:spPr>
          <a:xfrm>
            <a:off x="10183209" y="3722521"/>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7" name="Shape 64">
            <a:extLst>
              <a:ext uri="{FF2B5EF4-FFF2-40B4-BE49-F238E27FC236}">
                <a16:creationId xmlns:a16="http://schemas.microsoft.com/office/drawing/2014/main" id="{5942CDBB-1D88-6BF7-4AFB-1288DB50A1FB}"/>
              </a:ext>
            </a:extLst>
          </p:cNvPr>
          <p:cNvSpPr/>
          <p:nvPr/>
        </p:nvSpPr>
        <p:spPr>
          <a:xfrm>
            <a:off x="11193621" y="4037989"/>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9" name="Shape 65">
            <a:extLst>
              <a:ext uri="{FF2B5EF4-FFF2-40B4-BE49-F238E27FC236}">
                <a16:creationId xmlns:a16="http://schemas.microsoft.com/office/drawing/2014/main" id="{88573A19-4C96-FC86-C109-80EABB7647F1}"/>
              </a:ext>
            </a:extLst>
          </p:cNvPr>
          <p:cNvSpPr/>
          <p:nvPr/>
        </p:nvSpPr>
        <p:spPr>
          <a:xfrm>
            <a:off x="5249463" y="4732871"/>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1" name="Text 66">
            <a:extLst>
              <a:ext uri="{FF2B5EF4-FFF2-40B4-BE49-F238E27FC236}">
                <a16:creationId xmlns:a16="http://schemas.microsoft.com/office/drawing/2014/main" id="{9125A21C-B332-2745-CE35-B3077D8E6219}"/>
              </a:ext>
            </a:extLst>
          </p:cNvPr>
          <p:cNvSpPr/>
          <p:nvPr/>
        </p:nvSpPr>
        <p:spPr>
          <a:xfrm>
            <a:off x="5142858" y="4480693"/>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3" name="Rectangle: Rounded Corners 212">
            <a:extLst>
              <a:ext uri="{FF2B5EF4-FFF2-40B4-BE49-F238E27FC236}">
                <a16:creationId xmlns:a16="http://schemas.microsoft.com/office/drawing/2014/main" id="{23D0AF0B-6D38-0010-A347-CC2579B04003}"/>
              </a:ext>
            </a:extLst>
          </p:cNvPr>
          <p:cNvSpPr/>
          <p:nvPr/>
        </p:nvSpPr>
        <p:spPr>
          <a:xfrm>
            <a:off x="3901281" y="3328062"/>
            <a:ext cx="1280160" cy="320040"/>
          </a:xfrm>
          <a:prstGeom prst="roundRect">
            <a:avLst/>
          </a:prstGeom>
          <a:noFill/>
          <a:ln w="9525">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215" name="Shape 33">
            <a:extLst>
              <a:ext uri="{FF2B5EF4-FFF2-40B4-BE49-F238E27FC236}">
                <a16:creationId xmlns:a16="http://schemas.microsoft.com/office/drawing/2014/main" id="{D6358E86-EBB8-C76B-B617-7F717BBF6D7D}"/>
              </a:ext>
            </a:extLst>
          </p:cNvPr>
          <p:cNvSpPr/>
          <p:nvPr/>
        </p:nvSpPr>
        <p:spPr>
          <a:xfrm>
            <a:off x="10525598" y="4294021"/>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7" name="Text 36">
            <a:extLst>
              <a:ext uri="{FF2B5EF4-FFF2-40B4-BE49-F238E27FC236}">
                <a16:creationId xmlns:a16="http://schemas.microsoft.com/office/drawing/2014/main" id="{B441F607-7288-F02E-2D9D-AAFF36F671C5}"/>
              </a:ext>
            </a:extLst>
          </p:cNvPr>
          <p:cNvSpPr/>
          <p:nvPr/>
        </p:nvSpPr>
        <p:spPr>
          <a:xfrm>
            <a:off x="10587291" y="4623205"/>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9" name="Shape 63">
            <a:extLst>
              <a:ext uri="{FF2B5EF4-FFF2-40B4-BE49-F238E27FC236}">
                <a16:creationId xmlns:a16="http://schemas.microsoft.com/office/drawing/2014/main" id="{6A2E9B8C-CFE1-C70B-115E-AE484968CF28}"/>
              </a:ext>
            </a:extLst>
          </p:cNvPr>
          <p:cNvSpPr/>
          <p:nvPr/>
        </p:nvSpPr>
        <p:spPr>
          <a:xfrm>
            <a:off x="10201497" y="4912916"/>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Picture 23">
            <a:extLst>
              <a:ext uri="{FF2B5EF4-FFF2-40B4-BE49-F238E27FC236}">
                <a16:creationId xmlns:a16="http://schemas.microsoft.com/office/drawing/2014/main" id="{00FA9E5C-AEA8-3B27-B36B-388044EBC6F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Shape 3">
            <a:extLst>
              <a:ext uri="{FF2B5EF4-FFF2-40B4-BE49-F238E27FC236}">
                <a16:creationId xmlns:a16="http://schemas.microsoft.com/office/drawing/2014/main" id="{DDD3BF39-6086-3976-7AB6-0FCC611D2887}"/>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B125294B-7891-C289-6F07-7D186B6B0C88}"/>
              </a:ext>
            </a:extLst>
          </p:cNvPr>
          <p:cNvPicPr>
            <a:picLocks noChangeAspect="1"/>
          </p:cNvPicPr>
          <p:nvPr/>
        </p:nvPicPr>
        <p:blipFill>
          <a:blip r:embed="rId20"/>
          <a:stretch>
            <a:fillRect/>
          </a:stretch>
        </p:blipFill>
        <p:spPr>
          <a:xfrm>
            <a:off x="370676" y="131831"/>
            <a:ext cx="2681035" cy="638820"/>
          </a:xfrm>
          <a:prstGeom prst="rect">
            <a:avLst/>
          </a:prstGeom>
        </p:spPr>
      </p:pic>
      <p:sp>
        <p:nvSpPr>
          <p:cNvPr id="28" name="Text 1">
            <a:extLst>
              <a:ext uri="{FF2B5EF4-FFF2-40B4-BE49-F238E27FC236}">
                <a16:creationId xmlns:a16="http://schemas.microsoft.com/office/drawing/2014/main" id="{D1AA91BB-F6FD-C775-41DC-C56CBEB29631}"/>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Group 1">
            <a:extLst>
              <a:ext uri="{FF2B5EF4-FFF2-40B4-BE49-F238E27FC236}">
                <a16:creationId xmlns:a16="http://schemas.microsoft.com/office/drawing/2014/main" id="{BF56B689-5409-2C9B-9BBC-0487448A4870}"/>
              </a:ext>
            </a:extLst>
          </p:cNvPr>
          <p:cNvGrpSpPr/>
          <p:nvPr/>
        </p:nvGrpSpPr>
        <p:grpSpPr>
          <a:xfrm>
            <a:off x="9649630" y="249025"/>
            <a:ext cx="2293134" cy="294183"/>
            <a:chOff x="952499" y="752081"/>
            <a:chExt cx="3823714" cy="490539"/>
          </a:xfrm>
        </p:grpSpPr>
        <p:grpSp>
          <p:nvGrpSpPr>
            <p:cNvPr id="25" name="Group 24">
              <a:extLst>
                <a:ext uri="{FF2B5EF4-FFF2-40B4-BE49-F238E27FC236}">
                  <a16:creationId xmlns:a16="http://schemas.microsoft.com/office/drawing/2014/main" id="{E3B0FADF-7FD4-43C2-C562-2C544179F66C}"/>
                </a:ext>
              </a:extLst>
            </p:cNvPr>
            <p:cNvGrpSpPr/>
            <p:nvPr/>
          </p:nvGrpSpPr>
          <p:grpSpPr>
            <a:xfrm>
              <a:off x="952499" y="752081"/>
              <a:ext cx="1558309" cy="490539"/>
              <a:chOff x="952500" y="651847"/>
              <a:chExt cx="1238251" cy="389788"/>
            </a:xfrm>
          </p:grpSpPr>
          <p:grpSp>
            <p:nvGrpSpPr>
              <p:cNvPr id="29" name="Group 28">
                <a:extLst>
                  <a:ext uri="{FF2B5EF4-FFF2-40B4-BE49-F238E27FC236}">
                    <a16:creationId xmlns:a16="http://schemas.microsoft.com/office/drawing/2014/main" id="{C14C2530-9FFB-BBFB-3201-A47FCFC4EA22}"/>
                  </a:ext>
                </a:extLst>
              </p:cNvPr>
              <p:cNvGrpSpPr/>
              <p:nvPr/>
            </p:nvGrpSpPr>
            <p:grpSpPr>
              <a:xfrm>
                <a:off x="952500" y="688178"/>
                <a:ext cx="1086999" cy="353457"/>
                <a:chOff x="3657606" y="615952"/>
                <a:chExt cx="4881841" cy="1485898"/>
              </a:xfrm>
            </p:grpSpPr>
            <p:pic>
              <p:nvPicPr>
                <p:cNvPr id="34" name="Image 0" descr="preencoded.png">
                  <a:extLst>
                    <a:ext uri="{FF2B5EF4-FFF2-40B4-BE49-F238E27FC236}">
                      <a16:creationId xmlns:a16="http://schemas.microsoft.com/office/drawing/2014/main" id="{84BC83D3-344D-4E89-956B-E4047EA3A869}"/>
                    </a:ext>
                  </a:extLst>
                </p:cNvPr>
                <p:cNvPicPr>
                  <a:picLocks noChangeAspect="1"/>
                </p:cNvPicPr>
                <p:nvPr/>
              </p:nvPicPr>
              <p:blipFill>
                <a:blip r:embed="rId21"/>
                <a:srcRect/>
                <a:stretch/>
              </p:blipFill>
              <p:spPr>
                <a:xfrm>
                  <a:off x="6102820" y="801622"/>
                  <a:ext cx="584329" cy="752511"/>
                </a:xfrm>
                <a:prstGeom prst="rect">
                  <a:avLst/>
                </a:prstGeom>
              </p:spPr>
            </p:pic>
            <p:pic>
              <p:nvPicPr>
                <p:cNvPr id="36" name="Image 1" descr="preencoded.png">
                  <a:extLst>
                    <a:ext uri="{FF2B5EF4-FFF2-40B4-BE49-F238E27FC236}">
                      <a16:creationId xmlns:a16="http://schemas.microsoft.com/office/drawing/2014/main" id="{CC97D104-9A83-C3F4-744C-01D373851E98}"/>
                    </a:ext>
                  </a:extLst>
                </p:cNvPr>
                <p:cNvPicPr>
                  <a:picLocks noChangeAspect="1"/>
                </p:cNvPicPr>
                <p:nvPr/>
              </p:nvPicPr>
              <p:blipFill>
                <a:blip r:embed="rId22"/>
                <a:srcRect/>
                <a:stretch/>
              </p:blipFill>
              <p:spPr>
                <a:xfrm>
                  <a:off x="5967665" y="708661"/>
                  <a:ext cx="358031" cy="865327"/>
                </a:xfrm>
                <a:prstGeom prst="rect">
                  <a:avLst/>
                </a:prstGeom>
              </p:spPr>
            </p:pic>
            <p:pic>
              <p:nvPicPr>
                <p:cNvPr id="37" name="Image 2" descr="preencoded.png">
                  <a:extLst>
                    <a:ext uri="{FF2B5EF4-FFF2-40B4-BE49-F238E27FC236}">
                      <a16:creationId xmlns:a16="http://schemas.microsoft.com/office/drawing/2014/main" id="{54592911-E860-9BC4-E882-308A3633E49A}"/>
                    </a:ext>
                  </a:extLst>
                </p:cNvPr>
                <p:cNvPicPr>
                  <a:picLocks noChangeAspect="1"/>
                </p:cNvPicPr>
                <p:nvPr/>
              </p:nvPicPr>
              <p:blipFill>
                <a:blip r:embed="rId23"/>
                <a:srcRect/>
                <a:stretch/>
              </p:blipFill>
              <p:spPr>
                <a:xfrm>
                  <a:off x="6312548" y="778722"/>
                  <a:ext cx="482873" cy="912327"/>
                </a:xfrm>
                <a:prstGeom prst="rect">
                  <a:avLst/>
                </a:prstGeom>
              </p:spPr>
            </p:pic>
            <p:pic>
              <p:nvPicPr>
                <p:cNvPr id="38" name="Image 3" descr="preencoded.png">
                  <a:extLst>
                    <a:ext uri="{FF2B5EF4-FFF2-40B4-BE49-F238E27FC236}">
                      <a16:creationId xmlns:a16="http://schemas.microsoft.com/office/drawing/2014/main" id="{A4975B54-4ACB-BA0A-38D5-BA41E28DDFDC}"/>
                    </a:ext>
                  </a:extLst>
                </p:cNvPr>
                <p:cNvPicPr>
                  <a:picLocks noChangeAspect="1"/>
                </p:cNvPicPr>
                <p:nvPr/>
              </p:nvPicPr>
              <p:blipFill>
                <a:blip r:embed="rId24"/>
                <a:srcRect/>
                <a:stretch/>
              </p:blipFill>
              <p:spPr>
                <a:xfrm>
                  <a:off x="3712136" y="822412"/>
                  <a:ext cx="655161" cy="906541"/>
                </a:xfrm>
                <a:prstGeom prst="rect">
                  <a:avLst/>
                </a:prstGeom>
              </p:spPr>
            </p:pic>
            <p:pic>
              <p:nvPicPr>
                <p:cNvPr id="39" name="Image 4" descr="preencoded.png">
                  <a:extLst>
                    <a:ext uri="{FF2B5EF4-FFF2-40B4-BE49-F238E27FC236}">
                      <a16:creationId xmlns:a16="http://schemas.microsoft.com/office/drawing/2014/main" id="{F4850F46-0D25-8B7E-43B2-BEDFBB78669B}"/>
                    </a:ext>
                  </a:extLst>
                </p:cNvPr>
                <p:cNvPicPr>
                  <a:picLocks noChangeAspect="1"/>
                </p:cNvPicPr>
                <p:nvPr/>
              </p:nvPicPr>
              <p:blipFill>
                <a:blip r:embed="rId25"/>
                <a:srcRect/>
                <a:stretch/>
              </p:blipFill>
              <p:spPr>
                <a:xfrm>
                  <a:off x="4442574" y="829170"/>
                  <a:ext cx="764517" cy="888799"/>
                </a:xfrm>
                <a:prstGeom prst="rect">
                  <a:avLst/>
                </a:prstGeom>
              </p:spPr>
            </p:pic>
            <p:pic>
              <p:nvPicPr>
                <p:cNvPr id="40" name="Image 5" descr="preencoded.png">
                  <a:extLst>
                    <a:ext uri="{FF2B5EF4-FFF2-40B4-BE49-F238E27FC236}">
                      <a16:creationId xmlns:a16="http://schemas.microsoft.com/office/drawing/2014/main" id="{62CF5C10-878C-4B4B-8F3B-ED93F7A025D5}"/>
                    </a:ext>
                  </a:extLst>
                </p:cNvPr>
                <p:cNvPicPr>
                  <a:picLocks noChangeAspect="1"/>
                </p:cNvPicPr>
                <p:nvPr/>
              </p:nvPicPr>
              <p:blipFill>
                <a:blip r:embed="rId26"/>
                <a:srcRect/>
                <a:stretch/>
              </p:blipFill>
              <p:spPr>
                <a:xfrm>
                  <a:off x="5259875" y="838330"/>
                  <a:ext cx="657348" cy="870689"/>
                </a:xfrm>
                <a:prstGeom prst="rect">
                  <a:avLst/>
                </a:prstGeom>
              </p:spPr>
            </p:pic>
            <p:pic>
              <p:nvPicPr>
                <p:cNvPr id="41" name="Image 6" descr="preencoded.png">
                  <a:extLst>
                    <a:ext uri="{FF2B5EF4-FFF2-40B4-BE49-F238E27FC236}">
                      <a16:creationId xmlns:a16="http://schemas.microsoft.com/office/drawing/2014/main" id="{A7A26294-48FD-99C5-9051-FFAE9235712C}"/>
                    </a:ext>
                  </a:extLst>
                </p:cNvPr>
                <p:cNvPicPr>
                  <a:picLocks noChangeAspect="1"/>
                </p:cNvPicPr>
                <p:nvPr/>
              </p:nvPicPr>
              <p:blipFill>
                <a:blip r:embed="rId27"/>
                <a:srcRect/>
                <a:stretch/>
              </p:blipFill>
              <p:spPr>
                <a:xfrm>
                  <a:off x="6668198" y="849598"/>
                  <a:ext cx="599653" cy="848549"/>
                </a:xfrm>
                <a:prstGeom prst="rect">
                  <a:avLst/>
                </a:prstGeom>
              </p:spPr>
            </p:pic>
            <p:pic>
              <p:nvPicPr>
                <p:cNvPr id="42" name="Image 7" descr="preencoded.png">
                  <a:extLst>
                    <a:ext uri="{FF2B5EF4-FFF2-40B4-BE49-F238E27FC236}">
                      <a16:creationId xmlns:a16="http://schemas.microsoft.com/office/drawing/2014/main" id="{3BD1E1E5-2761-AA35-E97B-AD85C6D280C5}"/>
                    </a:ext>
                  </a:extLst>
                </p:cNvPr>
                <p:cNvPicPr>
                  <a:picLocks noChangeAspect="1"/>
                </p:cNvPicPr>
                <p:nvPr/>
              </p:nvPicPr>
              <p:blipFill>
                <a:blip r:embed="rId28"/>
                <a:srcRect/>
                <a:stretch/>
              </p:blipFill>
              <p:spPr>
                <a:xfrm>
                  <a:off x="7328396" y="615952"/>
                  <a:ext cx="419893" cy="1058977"/>
                </a:xfrm>
                <a:prstGeom prst="rect">
                  <a:avLst/>
                </a:prstGeom>
              </p:spPr>
            </p:pic>
            <p:pic>
              <p:nvPicPr>
                <p:cNvPr id="43" name="Image 8" descr="preencoded.png">
                  <a:extLst>
                    <a:ext uri="{FF2B5EF4-FFF2-40B4-BE49-F238E27FC236}">
                      <a16:creationId xmlns:a16="http://schemas.microsoft.com/office/drawing/2014/main" id="{95BC23A9-8DC1-CF71-2D5B-CCEAC2E130A5}"/>
                    </a:ext>
                  </a:extLst>
                </p:cNvPr>
                <p:cNvPicPr>
                  <a:picLocks noChangeAspect="1"/>
                </p:cNvPicPr>
                <p:nvPr/>
              </p:nvPicPr>
              <p:blipFill>
                <a:blip r:embed="rId29"/>
                <a:srcRect/>
                <a:stretch/>
              </p:blipFill>
              <p:spPr>
                <a:xfrm>
                  <a:off x="7781543" y="859279"/>
                  <a:ext cx="757904" cy="838688"/>
                </a:xfrm>
                <a:prstGeom prst="rect">
                  <a:avLst/>
                </a:prstGeom>
              </p:spPr>
            </p:pic>
            <p:pic>
              <p:nvPicPr>
                <p:cNvPr id="44" name="Image 9" descr="preencoded.png">
                  <a:extLst>
                    <a:ext uri="{FF2B5EF4-FFF2-40B4-BE49-F238E27FC236}">
                      <a16:creationId xmlns:a16="http://schemas.microsoft.com/office/drawing/2014/main" id="{6EC20431-5D03-6C6E-B949-D8BAAE483112}"/>
                    </a:ext>
                  </a:extLst>
                </p:cNvPr>
                <p:cNvPicPr>
                  <a:picLocks noChangeAspect="1"/>
                </p:cNvPicPr>
                <p:nvPr/>
              </p:nvPicPr>
              <p:blipFill>
                <a:blip r:embed="rId30"/>
                <a:srcRect/>
                <a:stretch/>
              </p:blipFill>
              <p:spPr>
                <a:xfrm>
                  <a:off x="4946781" y="1905375"/>
                  <a:ext cx="1113071" cy="196404"/>
                </a:xfrm>
                <a:prstGeom prst="rect">
                  <a:avLst/>
                </a:prstGeom>
              </p:spPr>
            </p:pic>
            <p:pic>
              <p:nvPicPr>
                <p:cNvPr id="45" name="Image 10" descr="preencoded.png">
                  <a:extLst>
                    <a:ext uri="{FF2B5EF4-FFF2-40B4-BE49-F238E27FC236}">
                      <a16:creationId xmlns:a16="http://schemas.microsoft.com/office/drawing/2014/main" id="{9D805E35-D018-75DD-5F0C-9A890C4C0457}"/>
                    </a:ext>
                  </a:extLst>
                </p:cNvPr>
                <p:cNvPicPr>
                  <a:picLocks noChangeAspect="1"/>
                </p:cNvPicPr>
                <p:nvPr/>
              </p:nvPicPr>
              <p:blipFill>
                <a:blip r:embed="rId31"/>
                <a:srcRect/>
                <a:stretch/>
              </p:blipFill>
              <p:spPr>
                <a:xfrm>
                  <a:off x="6174059" y="1905375"/>
                  <a:ext cx="798967" cy="196475"/>
                </a:xfrm>
                <a:prstGeom prst="rect">
                  <a:avLst/>
                </a:prstGeom>
              </p:spPr>
            </p:pic>
            <p:pic>
              <p:nvPicPr>
                <p:cNvPr id="46" name="Image 11" descr="preencoded.png">
                  <a:extLst>
                    <a:ext uri="{FF2B5EF4-FFF2-40B4-BE49-F238E27FC236}">
                      <a16:creationId xmlns:a16="http://schemas.microsoft.com/office/drawing/2014/main" id="{6F259587-C7DA-310F-72CD-1BEA57E1FB9E}"/>
                    </a:ext>
                  </a:extLst>
                </p:cNvPr>
                <p:cNvPicPr>
                  <a:picLocks noChangeAspect="1"/>
                </p:cNvPicPr>
                <p:nvPr/>
              </p:nvPicPr>
              <p:blipFill>
                <a:blip r:embed="rId32"/>
                <a:srcRect/>
                <a:stretch/>
              </p:blipFill>
              <p:spPr>
                <a:xfrm>
                  <a:off x="7083435" y="1905375"/>
                  <a:ext cx="1379643" cy="196471"/>
                </a:xfrm>
                <a:prstGeom prst="rect">
                  <a:avLst/>
                </a:prstGeom>
              </p:spPr>
            </p:pic>
            <p:pic>
              <p:nvPicPr>
                <p:cNvPr id="47" name="Image 12" descr="preencoded.png">
                  <a:extLst>
                    <a:ext uri="{FF2B5EF4-FFF2-40B4-BE49-F238E27FC236}">
                      <a16:creationId xmlns:a16="http://schemas.microsoft.com/office/drawing/2014/main" id="{2DAA5C3A-E1DD-89EC-7694-572EBC38388C}"/>
                    </a:ext>
                  </a:extLst>
                </p:cNvPr>
                <p:cNvPicPr>
                  <a:picLocks noChangeAspect="1"/>
                </p:cNvPicPr>
                <p:nvPr/>
              </p:nvPicPr>
              <p:blipFill>
                <a:blip r:embed="rId33"/>
                <a:srcRect/>
                <a:stretch/>
              </p:blipFill>
              <p:spPr>
                <a:xfrm>
                  <a:off x="4056246" y="1905375"/>
                  <a:ext cx="808679" cy="196468"/>
                </a:xfrm>
                <a:prstGeom prst="rect">
                  <a:avLst/>
                </a:prstGeom>
              </p:spPr>
            </p:pic>
            <p:pic>
              <p:nvPicPr>
                <p:cNvPr id="48" name="Image 13" descr="preencoded.png">
                  <a:extLst>
                    <a:ext uri="{FF2B5EF4-FFF2-40B4-BE49-F238E27FC236}">
                      <a16:creationId xmlns:a16="http://schemas.microsoft.com/office/drawing/2014/main" id="{5B124076-01C0-7CD3-F677-22AD72712804}"/>
                    </a:ext>
                  </a:extLst>
                </p:cNvPr>
                <p:cNvPicPr>
                  <a:picLocks noChangeAspect="1"/>
                </p:cNvPicPr>
                <p:nvPr/>
              </p:nvPicPr>
              <p:blipFill>
                <a:blip r:embed="rId34"/>
                <a:srcRect/>
                <a:stretch/>
              </p:blipFill>
              <p:spPr>
                <a:xfrm>
                  <a:off x="3657606" y="2060460"/>
                  <a:ext cx="289983" cy="38240"/>
                </a:xfrm>
                <a:prstGeom prst="rect">
                  <a:avLst/>
                </a:prstGeom>
              </p:spPr>
            </p:pic>
            <p:pic>
              <p:nvPicPr>
                <p:cNvPr id="49" name="Image 14" descr="preencoded.png">
                  <a:extLst>
                    <a:ext uri="{FF2B5EF4-FFF2-40B4-BE49-F238E27FC236}">
                      <a16:creationId xmlns:a16="http://schemas.microsoft.com/office/drawing/2014/main" id="{B719AAF0-A031-9730-E193-3931C1A771C0}"/>
                    </a:ext>
                  </a:extLst>
                </p:cNvPr>
                <p:cNvPicPr>
                  <a:picLocks noChangeAspect="1"/>
                </p:cNvPicPr>
                <p:nvPr/>
              </p:nvPicPr>
              <p:blipFill>
                <a:blip r:embed="rId35"/>
                <a:srcRect/>
                <a:stretch/>
              </p:blipFill>
              <p:spPr>
                <a:xfrm>
                  <a:off x="8322617" y="646060"/>
                  <a:ext cx="195289" cy="195984"/>
                </a:xfrm>
                <a:prstGeom prst="rect">
                  <a:avLst/>
                </a:prstGeom>
              </p:spPr>
            </p:pic>
          </p:grpSp>
          <p:cxnSp>
            <p:nvCxnSpPr>
              <p:cNvPr id="30" name="Straight Connector 29">
                <a:extLst>
                  <a:ext uri="{FF2B5EF4-FFF2-40B4-BE49-F238E27FC236}">
                    <a16:creationId xmlns:a16="http://schemas.microsoft.com/office/drawing/2014/main" id="{46BCBC6D-BA43-7A7E-138C-350D3F9B8795}"/>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7" name="Picture 26">
              <a:extLst>
                <a:ext uri="{FF2B5EF4-FFF2-40B4-BE49-F238E27FC236}">
                  <a16:creationId xmlns:a16="http://schemas.microsoft.com/office/drawing/2014/main" id="{78E03E84-0ADB-BB89-2086-3AFD80E6C7A1}"/>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3493176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72281" y="256032"/>
            <a:ext cx="960120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Industrial AI </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t>
            </a:r>
            <a:r>
              <a:rPr kumimoji="0" lang="en-US" sz="24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AcuNow</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 </a:t>
            </a:r>
            <a:r>
              <a:rPr kumimoji="0" lang="en-US" sz="24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AcuSignal</a:t>
            </a:r>
            <a:r>
              <a:rPr kumimoji="0" lang="en-US" sz="24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accelerators)</a:t>
            </a:r>
            <a:endParaRPr kumimoji="0" lang="en-US" sz="24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72281" y="960120"/>
            <a:ext cx="365760" cy="365760"/>
          </a:xfrm>
          <a:prstGeom prst="ellipse">
            <a:avLst/>
          </a:prstGeom>
          <a:solidFill>
            <a:srgbClr val="1E2A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Image 0" descr="preencoded.png"/>
          <p:cNvPicPr>
            <a:picLocks noChangeAspect="1"/>
          </p:cNvPicPr>
          <p:nvPr/>
        </p:nvPicPr>
        <p:blipFill>
          <a:blip r:embed="rId3"/>
          <a:stretch>
            <a:fillRect/>
          </a:stretch>
        </p:blipFill>
        <p:spPr>
          <a:xfrm>
            <a:off x="572865" y="1060704"/>
            <a:ext cx="164592" cy="164592"/>
          </a:xfrm>
          <a:prstGeom prst="rect">
            <a:avLst/>
          </a:prstGeom>
        </p:spPr>
      </p:pic>
      <p:sp>
        <p:nvSpPr>
          <p:cNvPr id="6" name="Text 3"/>
          <p:cNvSpPr/>
          <p:nvPr/>
        </p:nvSpPr>
        <p:spPr>
          <a:xfrm>
            <a:off x="947769" y="932688"/>
            <a:ext cx="822960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Support for multiple AI deployment options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4"/>
          <p:cNvSpPr/>
          <p:nvPr/>
        </p:nvSpPr>
        <p:spPr>
          <a:xfrm>
            <a:off x="472281" y="146304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7"/>
          <p:cNvSpPr/>
          <p:nvPr/>
        </p:nvSpPr>
        <p:spPr>
          <a:xfrm>
            <a:off x="5016849" y="1719072"/>
            <a:ext cx="603504" cy="60350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 name="Image 1" descr="preencoded.png"/>
          <p:cNvPicPr>
            <a:picLocks noChangeAspect="1"/>
          </p:cNvPicPr>
          <p:nvPr/>
        </p:nvPicPr>
        <p:blipFill>
          <a:blip r:embed="rId4"/>
          <a:stretch>
            <a:fillRect/>
          </a:stretch>
        </p:blipFill>
        <p:spPr>
          <a:xfrm>
            <a:off x="5179795" y="1882018"/>
            <a:ext cx="277612" cy="277612"/>
          </a:xfrm>
          <a:prstGeom prst="rect">
            <a:avLst/>
          </a:prstGeom>
        </p:spPr>
      </p:pic>
      <p:sp>
        <p:nvSpPr>
          <p:cNvPr id="12" name="Text 8"/>
          <p:cNvSpPr/>
          <p:nvPr/>
        </p:nvSpPr>
        <p:spPr>
          <a:xfrm>
            <a:off x="764889" y="2375079"/>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Fabric — Real-Time Intelligence</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9"/>
          <p:cNvSpPr/>
          <p:nvPr/>
        </p:nvSpPr>
        <p:spPr>
          <a:xfrm>
            <a:off x="764889" y="2923719"/>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throughput of small sensor messages, with various AI options running natively on MS Fabric.</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0"/>
          <p:cNvSpPr/>
          <p:nvPr/>
        </p:nvSpPr>
        <p:spPr>
          <a:xfrm>
            <a:off x="6278721" y="146304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3"/>
          <p:cNvSpPr/>
          <p:nvPr/>
        </p:nvSpPr>
        <p:spPr>
          <a:xfrm>
            <a:off x="10823289" y="1719072"/>
            <a:ext cx="603504" cy="60350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2" descr="preencoded.png"/>
          <p:cNvPicPr>
            <a:picLocks noChangeAspect="1"/>
          </p:cNvPicPr>
          <p:nvPr/>
        </p:nvPicPr>
        <p:blipFill>
          <a:blip r:embed="rId5"/>
          <a:stretch>
            <a:fillRect/>
          </a:stretch>
        </p:blipFill>
        <p:spPr>
          <a:xfrm>
            <a:off x="10986235" y="1882018"/>
            <a:ext cx="277612" cy="277612"/>
          </a:xfrm>
          <a:prstGeom prst="rect">
            <a:avLst/>
          </a:prstGeom>
        </p:spPr>
      </p:pic>
      <p:sp>
        <p:nvSpPr>
          <p:cNvPr id="19" name="Text 14"/>
          <p:cNvSpPr/>
          <p:nvPr/>
        </p:nvSpPr>
        <p:spPr>
          <a:xfrm>
            <a:off x="6571329" y="2375079"/>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Azure IoT Operations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5"/>
          <p:cNvSpPr/>
          <p:nvPr/>
        </p:nvSpPr>
        <p:spPr>
          <a:xfrm>
            <a:off x="6571329" y="2923719"/>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handling of very large messages such as camera images — Machine Vision options run on edge devices for real-time action.</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Shape 16"/>
          <p:cNvSpPr/>
          <p:nvPr/>
        </p:nvSpPr>
        <p:spPr>
          <a:xfrm>
            <a:off x="472281" y="411480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7"/>
          <p:cNvSpPr/>
          <p:nvPr/>
        </p:nvSpPr>
        <p:spPr>
          <a:xfrm>
            <a:off x="764889" y="4389120"/>
            <a:ext cx="1321308" cy="347472"/>
          </a:xfrm>
          <a:prstGeom prst="roundRect">
            <a:avLst>
              <a:gd name="adj" fmla="val 50000"/>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18"/>
          <p:cNvSpPr/>
          <p:nvPr/>
        </p:nvSpPr>
        <p:spPr>
          <a:xfrm>
            <a:off x="764889" y="4389120"/>
            <a:ext cx="1321308"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AcuSignal</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19"/>
          <p:cNvSpPr/>
          <p:nvPr/>
        </p:nvSpPr>
        <p:spPr>
          <a:xfrm>
            <a:off x="5016849" y="4370832"/>
            <a:ext cx="603504" cy="60350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5" name="Image 3" descr="preencoded.png"/>
          <p:cNvPicPr>
            <a:picLocks noChangeAspect="1"/>
          </p:cNvPicPr>
          <p:nvPr/>
        </p:nvPicPr>
        <p:blipFill>
          <a:blip r:embed="rId6"/>
          <a:stretch>
            <a:fillRect/>
          </a:stretch>
        </p:blipFill>
        <p:spPr>
          <a:xfrm>
            <a:off x="5179795" y="4533778"/>
            <a:ext cx="277612" cy="277612"/>
          </a:xfrm>
          <a:prstGeom prst="rect">
            <a:avLst/>
          </a:prstGeom>
        </p:spPr>
      </p:pic>
      <p:sp>
        <p:nvSpPr>
          <p:cNvPr id="26" name="Text 20"/>
          <p:cNvSpPr/>
          <p:nvPr/>
        </p:nvSpPr>
        <p:spPr>
          <a:xfrm>
            <a:off x="764889" y="4864608"/>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AcuPrism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1"/>
          <p:cNvSpPr/>
          <p:nvPr/>
        </p:nvSpPr>
        <p:spPr>
          <a:xfrm>
            <a:off x="764889" y="5413248"/>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High-speed streaming of OT-based Aveva (OSIsoft) PI data direct from PI Gateways into AcuPrism (MS Fabric or Databricks), where AI activities apply immediately. Many PI Gateways can stream to one enterprise AcuPrism.</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2"/>
          <p:cNvSpPr/>
          <p:nvPr/>
        </p:nvSpPr>
        <p:spPr>
          <a:xfrm>
            <a:off x="6278721" y="4114800"/>
            <a:ext cx="5440680" cy="2377440"/>
          </a:xfrm>
          <a:prstGeom prst="roundRect">
            <a:avLst>
              <a:gd name="adj" fmla="val 3846"/>
            </a:avLst>
          </a:prstGeom>
          <a:solidFill>
            <a:srgbClr val="F7F9FC"/>
          </a:solidFill>
          <a:ln/>
          <a:effectLst>
            <a:outerShdw blurRad="88900" dist="25400" dir="5400000" algn="bl" rotWithShape="0">
              <a:srgbClr val="9AA6B2">
                <a:alpha val="24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3"/>
          <p:cNvSpPr/>
          <p:nvPr/>
        </p:nvSpPr>
        <p:spPr>
          <a:xfrm>
            <a:off x="6571329" y="4389120"/>
            <a:ext cx="1033272" cy="347472"/>
          </a:xfrm>
          <a:prstGeom prst="roundRect">
            <a:avLst>
              <a:gd name="adj" fmla="val 50000"/>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4"/>
          <p:cNvSpPr/>
          <p:nvPr/>
        </p:nvSpPr>
        <p:spPr>
          <a:xfrm>
            <a:off x="6571329" y="4389120"/>
            <a:ext cx="1033272" cy="34747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5"/>
          <p:cNvSpPr/>
          <p:nvPr/>
        </p:nvSpPr>
        <p:spPr>
          <a:xfrm>
            <a:off x="10823289" y="4370832"/>
            <a:ext cx="603504" cy="603504"/>
          </a:xfrm>
          <a:prstGeom prst="ellipse">
            <a:avLst/>
          </a:prstGeom>
          <a:solidFill>
            <a:srgbClr val="00206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2" name="Image 4" descr="preencoded.png"/>
          <p:cNvPicPr>
            <a:picLocks noChangeAspect="1"/>
          </p:cNvPicPr>
          <p:nvPr/>
        </p:nvPicPr>
        <p:blipFill>
          <a:blip r:embed="rId7"/>
          <a:stretch>
            <a:fillRect/>
          </a:stretch>
        </p:blipFill>
        <p:spPr>
          <a:xfrm>
            <a:off x="10986235" y="4533778"/>
            <a:ext cx="277612" cy="277612"/>
          </a:xfrm>
          <a:prstGeom prst="rect">
            <a:avLst/>
          </a:prstGeom>
        </p:spPr>
      </p:pic>
      <p:sp>
        <p:nvSpPr>
          <p:cNvPr id="33" name="Text 26"/>
          <p:cNvSpPr/>
          <p:nvPr/>
        </p:nvSpPr>
        <p:spPr>
          <a:xfrm>
            <a:off x="6571329" y="4864608"/>
            <a:ext cx="425196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Agent-based Solutions</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7"/>
          <p:cNvSpPr/>
          <p:nvPr/>
        </p:nvSpPr>
        <p:spPr>
          <a:xfrm>
            <a:off x="6571329" y="5413248"/>
            <a:ext cx="4855464" cy="896112"/>
          </a:xfrm>
          <a:prstGeom prst="rect">
            <a:avLst/>
          </a:prstGeom>
          <a:noFill/>
          <a:ln/>
        </p:spPr>
        <p:txBody>
          <a:bodyPr wrap="square" lIns="0" tIns="0" rIns="0" bIns="0" rtlCol="0" anchor="t"/>
          <a:lstStyle/>
          <a:p>
            <a:pPr marL="0" marR="0" lvl="0" indent="0" algn="l" defTabSz="914400" rtl="0" eaLnBrk="1" fontAlgn="auto" latinLnBrk="0" hangingPunct="1">
              <a:lnSpc>
                <a:spcPct val="103000"/>
              </a:lnSpc>
              <a:spcBef>
                <a:spcPts val="0"/>
              </a:spcBef>
              <a:spcAft>
                <a:spcPts val="0"/>
              </a:spcAft>
              <a:buClrTx/>
              <a:buSzTx/>
              <a:buFontTx/>
              <a:buNone/>
              <a:tabLst/>
              <a:defRPr/>
            </a:pPr>
            <a:r>
              <a:rPr kumimoji="0" lang="en-US" sz="12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Development of various Agent-based solutions supporting Industrial AI business workflows.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23">
            <a:extLst>
              <a:ext uri="{FF2B5EF4-FFF2-40B4-BE49-F238E27FC236}">
                <a16:creationId xmlns:a16="http://schemas.microsoft.com/office/drawing/2014/main" id="{0A8EAA56-78DA-4A85-EAEC-717E8F298AE2}"/>
              </a:ext>
            </a:extLst>
          </p:cNvPr>
          <p:cNvSpPr/>
          <p:nvPr/>
        </p:nvSpPr>
        <p:spPr>
          <a:xfrm>
            <a:off x="7767547" y="4389120"/>
            <a:ext cx="1033272" cy="347472"/>
          </a:xfrm>
          <a:prstGeom prst="roundRect">
            <a:avLst>
              <a:gd name="adj" fmla="val 50000"/>
            </a:avLst>
          </a:prstGeom>
          <a:solidFill>
            <a:srgbClr val="127D7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Text 24">
            <a:extLst>
              <a:ext uri="{FF2B5EF4-FFF2-40B4-BE49-F238E27FC236}">
                <a16:creationId xmlns:a16="http://schemas.microsoft.com/office/drawing/2014/main" id="{1CE82F13-23F8-B6FB-3502-0A0D9C78A457}"/>
              </a:ext>
            </a:extLst>
          </p:cNvPr>
          <p:cNvSpPr/>
          <p:nvPr/>
        </p:nvSpPr>
        <p:spPr>
          <a:xfrm>
            <a:off x="7767547" y="4389120"/>
            <a:ext cx="1033272" cy="347472"/>
          </a:xfrm>
          <a:prstGeom prst="rect">
            <a:avLst/>
          </a:prstGeom>
          <a:solidFill>
            <a:srgbClr val="002060"/>
          </a:solid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7" name="Graphic 46">
            <a:extLst>
              <a:ext uri="{FF2B5EF4-FFF2-40B4-BE49-F238E27FC236}">
                <a16:creationId xmlns:a16="http://schemas.microsoft.com/office/drawing/2014/main" id="{AB3AF4F7-807B-6C61-0A38-E3B8A71E37E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4889" y="1570101"/>
            <a:ext cx="1364537" cy="721598"/>
          </a:xfrm>
          <a:prstGeom prst="rect">
            <a:avLst/>
          </a:prstGeom>
        </p:spPr>
      </p:pic>
      <p:pic>
        <p:nvPicPr>
          <p:cNvPr id="48" name="Graphic 47">
            <a:extLst>
              <a:ext uri="{FF2B5EF4-FFF2-40B4-BE49-F238E27FC236}">
                <a16:creationId xmlns:a16="http://schemas.microsoft.com/office/drawing/2014/main" id="{51E2ED11-E740-95F3-9752-AC6E32CEEF1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71329" y="1577729"/>
            <a:ext cx="1364537" cy="721598"/>
          </a:xfrm>
          <a:prstGeom prst="rect">
            <a:avLst/>
          </a:prstGeom>
        </p:spPr>
      </p:pic>
      <p:sp>
        <p:nvSpPr>
          <p:cNvPr id="2" name="Shape 3">
            <a:extLst>
              <a:ext uri="{FF2B5EF4-FFF2-40B4-BE49-F238E27FC236}">
                <a16:creationId xmlns:a16="http://schemas.microsoft.com/office/drawing/2014/main" id="{E0D79ABC-7F07-40D3-1EE0-65EC488FA62F}"/>
              </a:ext>
            </a:extLst>
          </p:cNvPr>
          <p:cNvSpPr/>
          <p:nvPr/>
        </p:nvSpPr>
        <p:spPr>
          <a:xfrm>
            <a:off x="472281" y="757841"/>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5" name="Picture 54">
            <a:extLst>
              <a:ext uri="{FF2B5EF4-FFF2-40B4-BE49-F238E27FC236}">
                <a16:creationId xmlns:a16="http://schemas.microsoft.com/office/drawing/2014/main" id="{BED2C15B-12AA-8638-6EA1-817F3F8712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8" name="Group 7">
            <a:extLst>
              <a:ext uri="{FF2B5EF4-FFF2-40B4-BE49-F238E27FC236}">
                <a16:creationId xmlns:a16="http://schemas.microsoft.com/office/drawing/2014/main" id="{B8944593-6C9C-EE0A-C774-BE0ED0050161}"/>
              </a:ext>
            </a:extLst>
          </p:cNvPr>
          <p:cNvGrpSpPr/>
          <p:nvPr/>
        </p:nvGrpSpPr>
        <p:grpSpPr>
          <a:xfrm>
            <a:off x="9649630" y="249025"/>
            <a:ext cx="2293134" cy="294183"/>
            <a:chOff x="952499" y="752081"/>
            <a:chExt cx="3823714" cy="490539"/>
          </a:xfrm>
        </p:grpSpPr>
        <p:grpSp>
          <p:nvGrpSpPr>
            <p:cNvPr id="56" name="Group 55">
              <a:extLst>
                <a:ext uri="{FF2B5EF4-FFF2-40B4-BE49-F238E27FC236}">
                  <a16:creationId xmlns:a16="http://schemas.microsoft.com/office/drawing/2014/main" id="{E8F2D4A4-947B-1B3E-D13F-76B9F6B70504}"/>
                </a:ext>
              </a:extLst>
            </p:cNvPr>
            <p:cNvGrpSpPr/>
            <p:nvPr/>
          </p:nvGrpSpPr>
          <p:grpSpPr>
            <a:xfrm>
              <a:off x="952499" y="752081"/>
              <a:ext cx="1558309" cy="490539"/>
              <a:chOff x="952500" y="651847"/>
              <a:chExt cx="1238251" cy="389788"/>
            </a:xfrm>
          </p:grpSpPr>
          <p:grpSp>
            <p:nvGrpSpPr>
              <p:cNvPr id="58" name="Group 57">
                <a:extLst>
                  <a:ext uri="{FF2B5EF4-FFF2-40B4-BE49-F238E27FC236}">
                    <a16:creationId xmlns:a16="http://schemas.microsoft.com/office/drawing/2014/main" id="{3DA0BF1F-EA4A-35F1-D7CB-F71100951AAC}"/>
                  </a:ext>
                </a:extLst>
              </p:cNvPr>
              <p:cNvGrpSpPr/>
              <p:nvPr/>
            </p:nvGrpSpPr>
            <p:grpSpPr>
              <a:xfrm>
                <a:off x="952500" y="688178"/>
                <a:ext cx="1086999" cy="353457"/>
                <a:chOff x="3657606" y="615952"/>
                <a:chExt cx="4881841" cy="1485898"/>
              </a:xfrm>
            </p:grpSpPr>
            <p:pic>
              <p:nvPicPr>
                <p:cNvPr id="60" name="Image 0" descr="preencoded.png">
                  <a:extLst>
                    <a:ext uri="{FF2B5EF4-FFF2-40B4-BE49-F238E27FC236}">
                      <a16:creationId xmlns:a16="http://schemas.microsoft.com/office/drawing/2014/main" id="{3AC014C0-5122-505E-182B-81CD8DDA8F95}"/>
                    </a:ext>
                  </a:extLst>
                </p:cNvPr>
                <p:cNvPicPr>
                  <a:picLocks noChangeAspect="1"/>
                </p:cNvPicPr>
                <p:nvPr/>
              </p:nvPicPr>
              <p:blipFill>
                <a:blip r:embed="rId10"/>
                <a:srcRect/>
                <a:stretch/>
              </p:blipFill>
              <p:spPr>
                <a:xfrm>
                  <a:off x="6102820" y="801622"/>
                  <a:ext cx="584329" cy="752511"/>
                </a:xfrm>
                <a:prstGeom prst="rect">
                  <a:avLst/>
                </a:prstGeom>
              </p:spPr>
            </p:pic>
            <p:pic>
              <p:nvPicPr>
                <p:cNvPr id="61" name="Image 1" descr="preencoded.png">
                  <a:extLst>
                    <a:ext uri="{FF2B5EF4-FFF2-40B4-BE49-F238E27FC236}">
                      <a16:creationId xmlns:a16="http://schemas.microsoft.com/office/drawing/2014/main" id="{2226EC3E-0FEA-2098-AE65-F4597F70C5A5}"/>
                    </a:ext>
                  </a:extLst>
                </p:cNvPr>
                <p:cNvPicPr>
                  <a:picLocks noChangeAspect="1"/>
                </p:cNvPicPr>
                <p:nvPr/>
              </p:nvPicPr>
              <p:blipFill>
                <a:blip r:embed="rId11"/>
                <a:srcRect/>
                <a:stretch/>
              </p:blipFill>
              <p:spPr>
                <a:xfrm>
                  <a:off x="5967665" y="708661"/>
                  <a:ext cx="358031" cy="865327"/>
                </a:xfrm>
                <a:prstGeom prst="rect">
                  <a:avLst/>
                </a:prstGeom>
              </p:spPr>
            </p:pic>
            <p:pic>
              <p:nvPicPr>
                <p:cNvPr id="62" name="Image 2" descr="preencoded.png">
                  <a:extLst>
                    <a:ext uri="{FF2B5EF4-FFF2-40B4-BE49-F238E27FC236}">
                      <a16:creationId xmlns:a16="http://schemas.microsoft.com/office/drawing/2014/main" id="{C7A9F232-68EF-8862-1D5D-98C793DBEDFA}"/>
                    </a:ext>
                  </a:extLst>
                </p:cNvPr>
                <p:cNvPicPr>
                  <a:picLocks noChangeAspect="1"/>
                </p:cNvPicPr>
                <p:nvPr/>
              </p:nvPicPr>
              <p:blipFill>
                <a:blip r:embed="rId12"/>
                <a:srcRect/>
                <a:stretch/>
              </p:blipFill>
              <p:spPr>
                <a:xfrm>
                  <a:off x="6312548" y="778722"/>
                  <a:ext cx="482873" cy="912327"/>
                </a:xfrm>
                <a:prstGeom prst="rect">
                  <a:avLst/>
                </a:prstGeom>
              </p:spPr>
            </p:pic>
            <p:pic>
              <p:nvPicPr>
                <p:cNvPr id="63" name="Image 3" descr="preencoded.png">
                  <a:extLst>
                    <a:ext uri="{FF2B5EF4-FFF2-40B4-BE49-F238E27FC236}">
                      <a16:creationId xmlns:a16="http://schemas.microsoft.com/office/drawing/2014/main" id="{E0522A6A-523F-C21A-4C2C-B0383F1ED46F}"/>
                    </a:ext>
                  </a:extLst>
                </p:cNvPr>
                <p:cNvPicPr>
                  <a:picLocks noChangeAspect="1"/>
                </p:cNvPicPr>
                <p:nvPr/>
              </p:nvPicPr>
              <p:blipFill>
                <a:blip r:embed="rId13"/>
                <a:srcRect/>
                <a:stretch/>
              </p:blipFill>
              <p:spPr>
                <a:xfrm>
                  <a:off x="3712136" y="822412"/>
                  <a:ext cx="655161" cy="906541"/>
                </a:xfrm>
                <a:prstGeom prst="rect">
                  <a:avLst/>
                </a:prstGeom>
              </p:spPr>
            </p:pic>
            <p:pic>
              <p:nvPicPr>
                <p:cNvPr id="64" name="Image 4" descr="preencoded.png">
                  <a:extLst>
                    <a:ext uri="{FF2B5EF4-FFF2-40B4-BE49-F238E27FC236}">
                      <a16:creationId xmlns:a16="http://schemas.microsoft.com/office/drawing/2014/main" id="{7994A044-D144-3C46-8F58-A40044320E5D}"/>
                    </a:ext>
                  </a:extLst>
                </p:cNvPr>
                <p:cNvPicPr>
                  <a:picLocks noChangeAspect="1"/>
                </p:cNvPicPr>
                <p:nvPr/>
              </p:nvPicPr>
              <p:blipFill>
                <a:blip r:embed="rId14"/>
                <a:srcRect/>
                <a:stretch/>
              </p:blipFill>
              <p:spPr>
                <a:xfrm>
                  <a:off x="4442574" y="829170"/>
                  <a:ext cx="764517" cy="888799"/>
                </a:xfrm>
                <a:prstGeom prst="rect">
                  <a:avLst/>
                </a:prstGeom>
              </p:spPr>
            </p:pic>
            <p:pic>
              <p:nvPicPr>
                <p:cNvPr id="65" name="Image 5" descr="preencoded.png">
                  <a:extLst>
                    <a:ext uri="{FF2B5EF4-FFF2-40B4-BE49-F238E27FC236}">
                      <a16:creationId xmlns:a16="http://schemas.microsoft.com/office/drawing/2014/main" id="{BB118BBA-4449-EFF6-90F8-009F0A5C375A}"/>
                    </a:ext>
                  </a:extLst>
                </p:cNvPr>
                <p:cNvPicPr>
                  <a:picLocks noChangeAspect="1"/>
                </p:cNvPicPr>
                <p:nvPr/>
              </p:nvPicPr>
              <p:blipFill>
                <a:blip r:embed="rId15"/>
                <a:srcRect/>
                <a:stretch/>
              </p:blipFill>
              <p:spPr>
                <a:xfrm>
                  <a:off x="5259875" y="838330"/>
                  <a:ext cx="657348" cy="870689"/>
                </a:xfrm>
                <a:prstGeom prst="rect">
                  <a:avLst/>
                </a:prstGeom>
              </p:spPr>
            </p:pic>
            <p:pic>
              <p:nvPicPr>
                <p:cNvPr id="66" name="Image 6" descr="preencoded.png">
                  <a:extLst>
                    <a:ext uri="{FF2B5EF4-FFF2-40B4-BE49-F238E27FC236}">
                      <a16:creationId xmlns:a16="http://schemas.microsoft.com/office/drawing/2014/main" id="{8BCFF3B6-AB81-7142-D98A-8417E678D9D9}"/>
                    </a:ext>
                  </a:extLst>
                </p:cNvPr>
                <p:cNvPicPr>
                  <a:picLocks noChangeAspect="1"/>
                </p:cNvPicPr>
                <p:nvPr/>
              </p:nvPicPr>
              <p:blipFill>
                <a:blip r:embed="rId16"/>
                <a:srcRect/>
                <a:stretch/>
              </p:blipFill>
              <p:spPr>
                <a:xfrm>
                  <a:off x="6668198" y="849598"/>
                  <a:ext cx="599653" cy="848549"/>
                </a:xfrm>
                <a:prstGeom prst="rect">
                  <a:avLst/>
                </a:prstGeom>
              </p:spPr>
            </p:pic>
            <p:pic>
              <p:nvPicPr>
                <p:cNvPr id="67" name="Image 7" descr="preencoded.png">
                  <a:extLst>
                    <a:ext uri="{FF2B5EF4-FFF2-40B4-BE49-F238E27FC236}">
                      <a16:creationId xmlns:a16="http://schemas.microsoft.com/office/drawing/2014/main" id="{EC0499DE-9767-274F-A95E-6B7F5B18C2E0}"/>
                    </a:ext>
                  </a:extLst>
                </p:cNvPr>
                <p:cNvPicPr>
                  <a:picLocks noChangeAspect="1"/>
                </p:cNvPicPr>
                <p:nvPr/>
              </p:nvPicPr>
              <p:blipFill>
                <a:blip r:embed="rId17"/>
                <a:srcRect/>
                <a:stretch/>
              </p:blipFill>
              <p:spPr>
                <a:xfrm>
                  <a:off x="7328396" y="615952"/>
                  <a:ext cx="419893" cy="1058977"/>
                </a:xfrm>
                <a:prstGeom prst="rect">
                  <a:avLst/>
                </a:prstGeom>
              </p:spPr>
            </p:pic>
            <p:pic>
              <p:nvPicPr>
                <p:cNvPr id="68" name="Image 8" descr="preencoded.png">
                  <a:extLst>
                    <a:ext uri="{FF2B5EF4-FFF2-40B4-BE49-F238E27FC236}">
                      <a16:creationId xmlns:a16="http://schemas.microsoft.com/office/drawing/2014/main" id="{5E1CA520-040B-B68F-DAA4-B70A6E9A835D}"/>
                    </a:ext>
                  </a:extLst>
                </p:cNvPr>
                <p:cNvPicPr>
                  <a:picLocks noChangeAspect="1"/>
                </p:cNvPicPr>
                <p:nvPr/>
              </p:nvPicPr>
              <p:blipFill>
                <a:blip r:embed="rId18"/>
                <a:srcRect/>
                <a:stretch/>
              </p:blipFill>
              <p:spPr>
                <a:xfrm>
                  <a:off x="7781543" y="859279"/>
                  <a:ext cx="757904" cy="838688"/>
                </a:xfrm>
                <a:prstGeom prst="rect">
                  <a:avLst/>
                </a:prstGeom>
              </p:spPr>
            </p:pic>
            <p:pic>
              <p:nvPicPr>
                <p:cNvPr id="69" name="Image 9" descr="preencoded.png">
                  <a:extLst>
                    <a:ext uri="{FF2B5EF4-FFF2-40B4-BE49-F238E27FC236}">
                      <a16:creationId xmlns:a16="http://schemas.microsoft.com/office/drawing/2014/main" id="{616859A5-1A67-5BBA-86C3-C5A05E92E9C7}"/>
                    </a:ext>
                  </a:extLst>
                </p:cNvPr>
                <p:cNvPicPr>
                  <a:picLocks noChangeAspect="1"/>
                </p:cNvPicPr>
                <p:nvPr/>
              </p:nvPicPr>
              <p:blipFill>
                <a:blip r:embed="rId19"/>
                <a:srcRect/>
                <a:stretch/>
              </p:blipFill>
              <p:spPr>
                <a:xfrm>
                  <a:off x="4946781" y="1905375"/>
                  <a:ext cx="1113071" cy="196404"/>
                </a:xfrm>
                <a:prstGeom prst="rect">
                  <a:avLst/>
                </a:prstGeom>
              </p:spPr>
            </p:pic>
            <p:pic>
              <p:nvPicPr>
                <p:cNvPr id="70" name="Image 10" descr="preencoded.png">
                  <a:extLst>
                    <a:ext uri="{FF2B5EF4-FFF2-40B4-BE49-F238E27FC236}">
                      <a16:creationId xmlns:a16="http://schemas.microsoft.com/office/drawing/2014/main" id="{4230AEE2-4907-372B-3989-66EBEE144B73}"/>
                    </a:ext>
                  </a:extLst>
                </p:cNvPr>
                <p:cNvPicPr>
                  <a:picLocks noChangeAspect="1"/>
                </p:cNvPicPr>
                <p:nvPr/>
              </p:nvPicPr>
              <p:blipFill>
                <a:blip r:embed="rId20"/>
                <a:srcRect/>
                <a:stretch/>
              </p:blipFill>
              <p:spPr>
                <a:xfrm>
                  <a:off x="6174059" y="1905375"/>
                  <a:ext cx="798967" cy="196475"/>
                </a:xfrm>
                <a:prstGeom prst="rect">
                  <a:avLst/>
                </a:prstGeom>
              </p:spPr>
            </p:pic>
            <p:pic>
              <p:nvPicPr>
                <p:cNvPr id="71" name="Image 11" descr="preencoded.png">
                  <a:extLst>
                    <a:ext uri="{FF2B5EF4-FFF2-40B4-BE49-F238E27FC236}">
                      <a16:creationId xmlns:a16="http://schemas.microsoft.com/office/drawing/2014/main" id="{6DBFBD9A-CD35-55A9-95C7-CD86DD4612FF}"/>
                    </a:ext>
                  </a:extLst>
                </p:cNvPr>
                <p:cNvPicPr>
                  <a:picLocks noChangeAspect="1"/>
                </p:cNvPicPr>
                <p:nvPr/>
              </p:nvPicPr>
              <p:blipFill>
                <a:blip r:embed="rId21"/>
                <a:srcRect/>
                <a:stretch/>
              </p:blipFill>
              <p:spPr>
                <a:xfrm>
                  <a:off x="7083435" y="1905375"/>
                  <a:ext cx="1379643" cy="196471"/>
                </a:xfrm>
                <a:prstGeom prst="rect">
                  <a:avLst/>
                </a:prstGeom>
              </p:spPr>
            </p:pic>
            <p:pic>
              <p:nvPicPr>
                <p:cNvPr id="72" name="Image 12" descr="preencoded.png">
                  <a:extLst>
                    <a:ext uri="{FF2B5EF4-FFF2-40B4-BE49-F238E27FC236}">
                      <a16:creationId xmlns:a16="http://schemas.microsoft.com/office/drawing/2014/main" id="{4EA0E21F-C392-7317-9F36-C7A5DFB38AB8}"/>
                    </a:ext>
                  </a:extLst>
                </p:cNvPr>
                <p:cNvPicPr>
                  <a:picLocks noChangeAspect="1"/>
                </p:cNvPicPr>
                <p:nvPr/>
              </p:nvPicPr>
              <p:blipFill>
                <a:blip r:embed="rId22"/>
                <a:srcRect/>
                <a:stretch/>
              </p:blipFill>
              <p:spPr>
                <a:xfrm>
                  <a:off x="4056246" y="1905375"/>
                  <a:ext cx="808679" cy="196468"/>
                </a:xfrm>
                <a:prstGeom prst="rect">
                  <a:avLst/>
                </a:prstGeom>
              </p:spPr>
            </p:pic>
            <p:pic>
              <p:nvPicPr>
                <p:cNvPr id="73" name="Image 13" descr="preencoded.png">
                  <a:extLst>
                    <a:ext uri="{FF2B5EF4-FFF2-40B4-BE49-F238E27FC236}">
                      <a16:creationId xmlns:a16="http://schemas.microsoft.com/office/drawing/2014/main" id="{744ED4CD-8035-410C-0386-A50C23BFA17B}"/>
                    </a:ext>
                  </a:extLst>
                </p:cNvPr>
                <p:cNvPicPr>
                  <a:picLocks noChangeAspect="1"/>
                </p:cNvPicPr>
                <p:nvPr/>
              </p:nvPicPr>
              <p:blipFill>
                <a:blip r:embed="rId23"/>
                <a:srcRect/>
                <a:stretch/>
              </p:blipFill>
              <p:spPr>
                <a:xfrm>
                  <a:off x="3657606" y="2060460"/>
                  <a:ext cx="289983" cy="38240"/>
                </a:xfrm>
                <a:prstGeom prst="rect">
                  <a:avLst/>
                </a:prstGeom>
              </p:spPr>
            </p:pic>
            <p:pic>
              <p:nvPicPr>
                <p:cNvPr id="74" name="Image 14" descr="preencoded.png">
                  <a:extLst>
                    <a:ext uri="{FF2B5EF4-FFF2-40B4-BE49-F238E27FC236}">
                      <a16:creationId xmlns:a16="http://schemas.microsoft.com/office/drawing/2014/main" id="{88A0DF93-92B5-DF70-234D-8BCCA6DD8D95}"/>
                    </a:ext>
                  </a:extLst>
                </p:cNvPr>
                <p:cNvPicPr>
                  <a:picLocks noChangeAspect="1"/>
                </p:cNvPicPr>
                <p:nvPr/>
              </p:nvPicPr>
              <p:blipFill>
                <a:blip r:embed="rId24"/>
                <a:srcRect/>
                <a:stretch/>
              </p:blipFill>
              <p:spPr>
                <a:xfrm>
                  <a:off x="8322617" y="646060"/>
                  <a:ext cx="195289" cy="195984"/>
                </a:xfrm>
                <a:prstGeom prst="rect">
                  <a:avLst/>
                </a:prstGeom>
              </p:spPr>
            </p:pic>
          </p:grpSp>
          <p:cxnSp>
            <p:nvCxnSpPr>
              <p:cNvPr id="59" name="Straight Connector 58">
                <a:extLst>
                  <a:ext uri="{FF2B5EF4-FFF2-40B4-BE49-F238E27FC236}">
                    <a16:creationId xmlns:a16="http://schemas.microsoft.com/office/drawing/2014/main" id="{621EE8A4-1995-8196-12AE-01C12DD11DE1}"/>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57" name="Picture 56">
              <a:extLst>
                <a:ext uri="{FF2B5EF4-FFF2-40B4-BE49-F238E27FC236}">
                  <a16:creationId xmlns:a16="http://schemas.microsoft.com/office/drawing/2014/main" id="{18E8E358-4309-3822-B4B5-D95C62A2978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E6F5A-06DD-78C5-8581-C23985CAC6BF}"/>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EC0A5864-DE65-6736-86C0-0B9ABBB41E0F}"/>
              </a:ext>
            </a:extLst>
          </p:cNvPr>
          <p:cNvSpPr/>
          <p:nvPr/>
        </p:nvSpPr>
        <p:spPr>
          <a:xfrm>
            <a:off x="8562967" y="1148687"/>
            <a:ext cx="3429000" cy="5402799"/>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51A71D73-1B20-3F59-C9AA-8FE771FDF0B9}"/>
              </a:ext>
            </a:extLst>
          </p:cNvPr>
          <p:cNvSpPr/>
          <p:nvPr/>
        </p:nvSpPr>
        <p:spPr>
          <a:xfrm>
            <a:off x="8781119" y="1386432"/>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What is the importance of </a:t>
            </a:r>
            <a:r>
              <a:rPr kumimoji="0" lang="en-US" sz="1400" b="1" i="0" u="none" strike="noStrike" kern="1200" cap="none" spc="0" normalizeH="0" baseline="0" noProof="0" err="1">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AcuPrism</a:t>
            </a: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 our Enterprise Data &amp; AI Platform</a:t>
            </a:r>
          </a:p>
        </p:txBody>
      </p:sp>
      <p:sp>
        <p:nvSpPr>
          <p:cNvPr id="89" name="Text 5">
            <a:extLst>
              <a:ext uri="{FF2B5EF4-FFF2-40B4-BE49-F238E27FC236}">
                <a16:creationId xmlns:a16="http://schemas.microsoft.com/office/drawing/2014/main" id="{1148D383-9DEE-540E-52B4-36C1E252F574}"/>
              </a:ext>
            </a:extLst>
          </p:cNvPr>
          <p:cNvSpPr/>
          <p:nvPr/>
        </p:nvSpPr>
        <p:spPr>
          <a:xfrm>
            <a:off x="8801525" y="2083782"/>
            <a:ext cx="2990333" cy="4384523"/>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place to get your asset tag naming conventions aligned; Indeed Look at our accelerator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place to address any data quality issue (bronze / silver / gold)</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is where you develop, train and run your AI models such as for OEE, Predictive Maintenance and many other scenarios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is where you bring together your various data sources to get them ready for your ontology services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Datamodels</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such as ISA95 preloaded</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Indeed Information Security needs to be in place end to end</a:t>
            </a:r>
          </a:p>
        </p:txBody>
      </p:sp>
      <p:grpSp>
        <p:nvGrpSpPr>
          <p:cNvPr id="6" name="Group 5">
            <a:extLst>
              <a:ext uri="{FF2B5EF4-FFF2-40B4-BE49-F238E27FC236}">
                <a16:creationId xmlns:a16="http://schemas.microsoft.com/office/drawing/2014/main" id="{99ABC70A-61B3-D46F-4137-CE20B6356B5B}"/>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0190358B-0342-F869-E079-84FD4321919E}"/>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D03FD149-0FDA-A5E4-AF0A-11CE3FC7F187}"/>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9B5B8C93-9565-8DA8-DC46-B3F577BFA3F3}"/>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D04109B9-0AA3-89CC-3EB1-960259008A78}"/>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A8703890-B4F9-A277-35EC-9C909EDC2195}"/>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B6831126-0A89-4696-4186-C6ACF06F5D19}"/>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D7BF0B6A-4EC1-40DC-2694-80990F14EAD7}"/>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80902C75-54B8-5065-8C77-E8B696E40F9D}"/>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2AF757FF-4FE5-2897-3DDE-4F93B6E9CA41}"/>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B809DFB6-504E-2BE5-30BA-AA9D4B67EC6F}"/>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B4486E08-B8AE-4A59-A11E-A92666A3E54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968600B7-4560-FE4E-AAF0-01CFBC99597C}"/>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B47AF3C9-AE69-D30E-6E9B-FBD7676368E7}"/>
              </a:ext>
            </a:extLst>
          </p:cNvPr>
          <p:cNvSpPr/>
          <p:nvPr/>
        </p:nvSpPr>
        <p:spPr>
          <a:xfrm>
            <a:off x="2254666"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94E3022-6EA8-7805-7402-AA3BF89B782E}"/>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EF6A1893-4A3B-FE91-C55B-B7865EC8ACE4}"/>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D32F111A-944D-7C2C-7D3C-8782756F530F}"/>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56EBCF13-7472-1497-E521-F2ECDB89C982}"/>
              </a:ext>
            </a:extLst>
          </p:cNvPr>
          <p:cNvSpPr/>
          <p:nvPr/>
        </p:nvSpPr>
        <p:spPr>
          <a:xfrm>
            <a:off x="3751234"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83FEB8A-8901-363A-0EA1-1841244B2FE0}"/>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AD5540E0-4633-693E-D6B7-25992CDF4486}"/>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B8EDBB12-D6C9-A54B-5903-73A2C6AE51F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AF4E4760-3AE6-F021-9E0F-6A689212DD3B}"/>
              </a:ext>
            </a:extLst>
          </p:cNvPr>
          <p:cNvSpPr/>
          <p:nvPr/>
        </p:nvSpPr>
        <p:spPr>
          <a:xfrm>
            <a:off x="5247802"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CC785E8E-3F22-03B9-D920-7703D8AF30AE}"/>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4B4B7B12-F39C-6445-3AA2-DC1DB0B5265C}"/>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58865AD4-6437-EFA7-F7C7-57A73E55F3D9}"/>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FA63A436-FAD9-74B6-05AC-E79CF2135878}"/>
              </a:ext>
            </a:extLst>
          </p:cNvPr>
          <p:cNvSpPr/>
          <p:nvPr/>
        </p:nvSpPr>
        <p:spPr>
          <a:xfrm>
            <a:off x="6963826" y="2076043"/>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BDC21829-F6A1-FDA1-6F08-038F69EEF1DD}"/>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6CF04AF3-3AAB-19BD-1C6D-6CC2CF8D55EB}"/>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0458479A-3FAD-D73E-B70D-E9A39A2C24E9}"/>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F1D21FE2-9E6E-D71A-7E97-DBD09F0CCE31}"/>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56A793BB-5C94-6B6B-0B2C-BF1F1307E47E}"/>
              </a:ext>
            </a:extLst>
          </p:cNvPr>
          <p:cNvSpPr/>
          <p:nvPr/>
        </p:nvSpPr>
        <p:spPr>
          <a:xfrm>
            <a:off x="2272954" y="3447643"/>
            <a:ext cx="4343400" cy="594360"/>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0D690C94-4FB4-B4DD-5419-14EC573E395F}"/>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BCDD9F2D-FE28-A025-4438-9369DBEF96F6}"/>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06919063-49B5-7767-EACC-EC8FE2E751F0}"/>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11E59D56-5C7D-6457-170C-D7F59F0E4B84}"/>
              </a:ext>
            </a:extLst>
          </p:cNvPr>
          <p:cNvSpPr/>
          <p:nvPr/>
        </p:nvSpPr>
        <p:spPr>
          <a:xfrm>
            <a:off x="2254666" y="4316323"/>
            <a:ext cx="4361685" cy="1097280"/>
          </a:xfrm>
          <a:prstGeom prst="roundRect">
            <a:avLst>
              <a:gd name="adj" fmla="val 7500"/>
            </a:avLst>
          </a:prstGeom>
          <a:solidFill>
            <a:srgbClr val="FF7E00"/>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4004822D-E206-9B76-CBAA-65B1BE640871}"/>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BDBAD345-BBD6-CBFB-F7F5-B179339DC064}"/>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4B2A536A-4220-5033-E8DE-5AC400A5B85A}"/>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605298B1-B8A6-3B1D-FDAC-8705144D1841}"/>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8AA45623-DF1E-289A-D1DB-0283993D843D}"/>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1193E68E-E7E5-BE06-09B6-0A88973656F0}"/>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p>
        </p:txBody>
      </p:sp>
      <p:sp>
        <p:nvSpPr>
          <p:cNvPr id="150" name="Shape 45">
            <a:extLst>
              <a:ext uri="{FF2B5EF4-FFF2-40B4-BE49-F238E27FC236}">
                <a16:creationId xmlns:a16="http://schemas.microsoft.com/office/drawing/2014/main" id="{48185772-DE67-FE8D-E4D3-E643B03CD728}"/>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9B3FBD54-9D20-4471-258B-38BE52DF362C}"/>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01DC9E0B-D77F-B7A1-8857-D7BFF9DAEF73}"/>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66D4284D-9C12-B191-9EB8-4DC329D7BDDA}"/>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7709F1DF-E50D-E0FC-215B-D101C38CA05E}"/>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42554FFF-13E0-2A84-7273-A8CFC48DFD67}"/>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D1021F09-2B37-3DE6-C901-B5325C687BB1}"/>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4341A3F9-8663-EB93-C33D-ACD82AD302B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80CA2BE2-11BA-BE60-0151-7FE088CC8AD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84381956-504C-D60C-DB35-E29466A985F8}"/>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0E9B2686-7DA8-BC42-9CFF-8AC97695923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C15DF716-446A-1DEB-4690-B5B36A5B6DB1}"/>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390A210B-260F-0381-067B-0F08B17ADF34}"/>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9FBF86D8-D4E0-3B4E-E66A-9D0BFECF227A}"/>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ABE6C4B-1113-DC16-76E0-A12DFE4C952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BF8D1CB4-A698-CDAE-79A3-F66F63449C49}"/>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CFD52E28-AA06-9952-4B29-1AC5B4C3D291}"/>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7FE8B3D0-62E5-54B0-E750-A898F3E32496}"/>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C432F531-BFF4-78A0-9180-F0C45748B4C6}"/>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55C732FE-5996-87AE-2D13-DEAA97559664}"/>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A1A7283E-7D95-73EC-9BF6-BFC07E5365AE}"/>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37219432-63D5-EBAC-C13C-63A13A8C9D08}"/>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6B279EF1-9E6F-DA48-4951-7FCE750E6160}"/>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8949FEF1-996F-8DCE-54AB-6000EF282C8C}"/>
              </a:ext>
            </a:extLst>
          </p:cNvPr>
          <p:cNvSpPr/>
          <p:nvPr/>
        </p:nvSpPr>
        <p:spPr>
          <a:xfrm>
            <a:off x="334426" y="3358945"/>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8EBCA68D-B159-AF63-6B14-AA2E2080461E}"/>
              </a:ext>
            </a:extLst>
          </p:cNvPr>
          <p:cNvSpPr/>
          <p:nvPr/>
        </p:nvSpPr>
        <p:spPr>
          <a:xfrm>
            <a:off x="6958743" y="4316323"/>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574502E7-25F4-D0DF-164B-00D60125DB63}"/>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966447E5-35ED-6398-2F15-5F4BF00D05A4}"/>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419BCFF-B9BE-55D5-9B9A-34995764AFD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3" name="Group 22">
            <a:extLst>
              <a:ext uri="{FF2B5EF4-FFF2-40B4-BE49-F238E27FC236}">
                <a16:creationId xmlns:a16="http://schemas.microsoft.com/office/drawing/2014/main" id="{47D791EC-8865-D98C-69C9-80E20882A921}"/>
              </a:ext>
            </a:extLst>
          </p:cNvPr>
          <p:cNvGrpSpPr/>
          <p:nvPr/>
        </p:nvGrpSpPr>
        <p:grpSpPr>
          <a:xfrm>
            <a:off x="10034566" y="110554"/>
            <a:ext cx="800952" cy="281816"/>
            <a:chOff x="9701652" y="252026"/>
            <a:chExt cx="992458" cy="349197"/>
          </a:xfrm>
        </p:grpSpPr>
        <p:pic>
          <p:nvPicPr>
            <p:cNvPr id="19" name="Picture 18" descr="Icon&#10;&#10;Description automatically generated">
              <a:extLst>
                <a:ext uri="{FF2B5EF4-FFF2-40B4-BE49-F238E27FC236}">
                  <a16:creationId xmlns:a16="http://schemas.microsoft.com/office/drawing/2014/main" id="{5AE42AD6-9596-209F-E891-CF292F7DB74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1" name="Straight Connector 20">
              <a:extLst>
                <a:ext uri="{FF2B5EF4-FFF2-40B4-BE49-F238E27FC236}">
                  <a16:creationId xmlns:a16="http://schemas.microsoft.com/office/drawing/2014/main" id="{FBF47321-894C-73B1-C898-FE1897F6395E}"/>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5" name="Graphic 24">
            <a:extLst>
              <a:ext uri="{FF2B5EF4-FFF2-40B4-BE49-F238E27FC236}">
                <a16:creationId xmlns:a16="http://schemas.microsoft.com/office/drawing/2014/main" id="{5B4084EC-CF02-DE3B-5808-FFCDBFE5933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950200" y="184048"/>
            <a:ext cx="1061148" cy="160117"/>
          </a:xfrm>
          <a:prstGeom prst="rect">
            <a:avLst/>
          </a:prstGeom>
        </p:spPr>
      </p:pic>
      <p:sp>
        <p:nvSpPr>
          <p:cNvPr id="17" name="Shape 3">
            <a:extLst>
              <a:ext uri="{FF2B5EF4-FFF2-40B4-BE49-F238E27FC236}">
                <a16:creationId xmlns:a16="http://schemas.microsoft.com/office/drawing/2014/main" id="{DA7F0D94-19BE-AFD4-4E08-86E49D815210}"/>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4" name="Picture 23">
            <a:extLst>
              <a:ext uri="{FF2B5EF4-FFF2-40B4-BE49-F238E27FC236}">
                <a16:creationId xmlns:a16="http://schemas.microsoft.com/office/drawing/2014/main" id="{A00F5231-DBB6-944B-464E-B45C2852F100}"/>
              </a:ext>
            </a:extLst>
          </p:cNvPr>
          <p:cNvPicPr>
            <a:picLocks noChangeAspect="1"/>
          </p:cNvPicPr>
          <p:nvPr/>
        </p:nvPicPr>
        <p:blipFill>
          <a:blip r:embed="rId16"/>
          <a:stretch>
            <a:fillRect/>
          </a:stretch>
        </p:blipFill>
        <p:spPr>
          <a:xfrm>
            <a:off x="370676" y="131831"/>
            <a:ext cx="2681035" cy="638820"/>
          </a:xfrm>
          <a:prstGeom prst="rect">
            <a:avLst/>
          </a:prstGeom>
        </p:spPr>
      </p:pic>
      <p:sp>
        <p:nvSpPr>
          <p:cNvPr id="26" name="Text 1">
            <a:extLst>
              <a:ext uri="{FF2B5EF4-FFF2-40B4-BE49-F238E27FC236}">
                <a16:creationId xmlns:a16="http://schemas.microsoft.com/office/drawing/2014/main" id="{9222A59C-EEF3-8CFE-F9FD-7619101CECC3}"/>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13910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Rounded Rectangle 156">
            <a:extLst>
              <a:ext uri="{FF2B5EF4-FFF2-40B4-BE49-F238E27FC236}">
                <a16:creationId xmlns:a16="http://schemas.microsoft.com/office/drawing/2014/main" id="{FC66C478-EB94-C3A2-2DE1-781DC25A6725}"/>
              </a:ext>
            </a:extLst>
          </p:cNvPr>
          <p:cNvSpPr/>
          <p:nvPr/>
        </p:nvSpPr>
        <p:spPr>
          <a:xfrm>
            <a:off x="1304698" y="2971311"/>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ounded Rectangle 157">
            <a:extLst>
              <a:ext uri="{FF2B5EF4-FFF2-40B4-BE49-F238E27FC236}">
                <a16:creationId xmlns:a16="http://schemas.microsoft.com/office/drawing/2014/main" id="{0A99FB3C-9EE4-F214-B4C9-B69DF187B6A4}"/>
              </a:ext>
            </a:extLst>
          </p:cNvPr>
          <p:cNvSpPr/>
          <p:nvPr/>
        </p:nvSpPr>
        <p:spPr>
          <a:xfrm>
            <a:off x="1304698" y="3520464"/>
            <a:ext cx="1381163" cy="380964"/>
          </a:xfrm>
          <a:prstGeom prst="roundRect">
            <a:avLst>
              <a:gd name="adj" fmla="val 9145"/>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ounded Rectangle 158">
            <a:extLst>
              <a:ext uri="{FF2B5EF4-FFF2-40B4-BE49-F238E27FC236}">
                <a16:creationId xmlns:a16="http://schemas.microsoft.com/office/drawing/2014/main" id="{C3A5D77A-C44F-873F-B151-FA533056DF8B}"/>
              </a:ext>
            </a:extLst>
          </p:cNvPr>
          <p:cNvSpPr/>
          <p:nvPr/>
        </p:nvSpPr>
        <p:spPr>
          <a:xfrm>
            <a:off x="1304698" y="4054706"/>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ounded Rectangle 159">
            <a:extLst>
              <a:ext uri="{FF2B5EF4-FFF2-40B4-BE49-F238E27FC236}">
                <a16:creationId xmlns:a16="http://schemas.microsoft.com/office/drawing/2014/main" id="{F8AA311C-8CA7-2EF8-7555-6287305722E7}"/>
              </a:ext>
            </a:extLst>
          </p:cNvPr>
          <p:cNvSpPr/>
          <p:nvPr/>
        </p:nvSpPr>
        <p:spPr>
          <a:xfrm>
            <a:off x="1304698" y="4604828"/>
            <a:ext cx="1381163" cy="380964"/>
          </a:xfrm>
          <a:prstGeom prst="roundRect">
            <a:avLst>
              <a:gd name="adj" fmla="val 14252"/>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ounded Rectangle 155">
            <a:extLst>
              <a:ext uri="{FF2B5EF4-FFF2-40B4-BE49-F238E27FC236}">
                <a16:creationId xmlns:a16="http://schemas.microsoft.com/office/drawing/2014/main" id="{7CFD936A-8BF1-EE9E-E68D-FD41FA1175AE}"/>
              </a:ext>
            </a:extLst>
          </p:cNvPr>
          <p:cNvSpPr/>
          <p:nvPr/>
        </p:nvSpPr>
        <p:spPr>
          <a:xfrm>
            <a:off x="1304698" y="2442164"/>
            <a:ext cx="1381163" cy="380964"/>
          </a:xfrm>
          <a:prstGeom prst="roundRect">
            <a:avLst>
              <a:gd name="adj" fmla="val 11698"/>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ounded Rectangle 105">
            <a:extLst>
              <a:ext uri="{FF2B5EF4-FFF2-40B4-BE49-F238E27FC236}">
                <a16:creationId xmlns:a16="http://schemas.microsoft.com/office/drawing/2014/main" id="{BFFCD265-5902-D231-31F0-8BD8795B4573}"/>
              </a:ext>
            </a:extLst>
          </p:cNvPr>
          <p:cNvSpPr/>
          <p:nvPr/>
        </p:nvSpPr>
        <p:spPr>
          <a:xfrm>
            <a:off x="3753116" y="2179380"/>
            <a:ext cx="785600" cy="3118339"/>
          </a:xfrm>
          <a:prstGeom prst="roundRect">
            <a:avLst>
              <a:gd name="adj" fmla="val 5660"/>
            </a:avLst>
          </a:prstGeom>
          <a:gradFill flip="none" rotWithShape="1">
            <a:gsLst>
              <a:gs pos="25000">
                <a:schemeClr val="bg1"/>
              </a:gs>
              <a:gs pos="0">
                <a:schemeClr val="accent5">
                  <a:lumMod val="20000"/>
                  <a:lumOff val="80000"/>
                </a:schemeClr>
              </a:gs>
              <a:gs pos="80000">
                <a:schemeClr val="bg1"/>
              </a:gs>
              <a:gs pos="100000">
                <a:schemeClr val="accent5">
                  <a:lumMod val="20000"/>
                  <a:lumOff val="8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52" name="Rounded Rectangle 151">
            <a:extLst>
              <a:ext uri="{FF2B5EF4-FFF2-40B4-BE49-F238E27FC236}">
                <a16:creationId xmlns:a16="http://schemas.microsoft.com/office/drawing/2014/main" id="{5C0E3676-E3D5-9D9E-E436-C8F17EF3DA86}"/>
              </a:ext>
            </a:extLst>
          </p:cNvPr>
          <p:cNvSpPr/>
          <p:nvPr/>
        </p:nvSpPr>
        <p:spPr>
          <a:xfrm>
            <a:off x="11728316"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50" name="Rounded Rectangle 149">
            <a:extLst>
              <a:ext uri="{FF2B5EF4-FFF2-40B4-BE49-F238E27FC236}">
                <a16:creationId xmlns:a16="http://schemas.microsoft.com/office/drawing/2014/main" id="{8BBEF0DA-650B-04F0-0AB8-0F14285E56C4}"/>
              </a:ext>
            </a:extLst>
          </p:cNvPr>
          <p:cNvSpPr/>
          <p:nvPr/>
        </p:nvSpPr>
        <p:spPr>
          <a:xfrm>
            <a:off x="11328840" y="1199745"/>
            <a:ext cx="303038" cy="4437865"/>
          </a:xfrm>
          <a:prstGeom prst="roundRect">
            <a:avLst>
              <a:gd name="adj" fmla="val 12417"/>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47" name="Rounded Rectangle 146">
            <a:extLst>
              <a:ext uri="{FF2B5EF4-FFF2-40B4-BE49-F238E27FC236}">
                <a16:creationId xmlns:a16="http://schemas.microsoft.com/office/drawing/2014/main" id="{B3AE7ADF-805B-9B8A-0715-D28A31E8B98C}"/>
              </a:ext>
            </a:extLst>
          </p:cNvPr>
          <p:cNvSpPr/>
          <p:nvPr/>
        </p:nvSpPr>
        <p:spPr>
          <a:xfrm>
            <a:off x="8802222" y="2154777"/>
            <a:ext cx="1524042" cy="3460077"/>
          </a:xfrm>
          <a:prstGeom prst="roundRect">
            <a:avLst>
              <a:gd name="adj" fmla="val 5660"/>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98" name="Rounded Rectangle 97">
            <a:extLst>
              <a:ext uri="{FF2B5EF4-FFF2-40B4-BE49-F238E27FC236}">
                <a16:creationId xmlns:a16="http://schemas.microsoft.com/office/drawing/2014/main" id="{9FC72E99-ED56-E444-8097-ED323A44AAED}"/>
              </a:ext>
            </a:extLst>
          </p:cNvPr>
          <p:cNvSpPr/>
          <p:nvPr/>
        </p:nvSpPr>
        <p:spPr>
          <a:xfrm>
            <a:off x="5803760" y="751273"/>
            <a:ext cx="1946338" cy="724531"/>
          </a:xfrm>
          <a:prstGeom prst="roundRect">
            <a:avLst>
              <a:gd name="adj" fmla="val 5590"/>
            </a:avLst>
          </a:prstGeom>
          <a:noFill/>
          <a:ln>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ounded Rectangle 91">
            <a:extLst>
              <a:ext uri="{FF2B5EF4-FFF2-40B4-BE49-F238E27FC236}">
                <a16:creationId xmlns:a16="http://schemas.microsoft.com/office/drawing/2014/main" id="{A1B13479-7283-870D-65A2-233438167D6A}"/>
              </a:ext>
            </a:extLst>
          </p:cNvPr>
          <p:cNvSpPr/>
          <p:nvPr/>
        </p:nvSpPr>
        <p:spPr>
          <a:xfrm>
            <a:off x="4742437" y="2132229"/>
            <a:ext cx="2228911" cy="3142943"/>
          </a:xfrm>
          <a:prstGeom prst="roundRect">
            <a:avLst>
              <a:gd name="adj" fmla="val 5660"/>
            </a:avLst>
          </a:prstGeom>
          <a:gradFill flip="none" rotWithShape="1">
            <a:gsLst>
              <a:gs pos="12000">
                <a:schemeClr val="accent5">
                  <a:lumMod val="5000"/>
                  <a:lumOff val="95000"/>
                </a:schemeClr>
              </a:gs>
              <a:gs pos="87000">
                <a:schemeClr val="accent5">
                  <a:lumMod val="20000"/>
                  <a:lumOff val="80000"/>
                </a:schemeClr>
              </a:gs>
              <a:gs pos="0">
                <a:schemeClr val="bg1"/>
              </a:gs>
              <a:gs pos="100000">
                <a:schemeClr val="accent5">
                  <a:lumMod val="30000"/>
                  <a:lumOff val="70000"/>
                </a:schemeClr>
              </a:gs>
            </a:gsLst>
            <a:lin ang="5400000" scaled="1"/>
            <a:tileRect/>
          </a:grad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pic>
        <p:nvPicPr>
          <p:cNvPr id="2" name="Image 0"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28817" y="3625805"/>
            <a:ext cx="168399" cy="194424"/>
          </a:xfrm>
          <a:prstGeom prst="rect">
            <a:avLst/>
          </a:prstGeom>
        </p:spPr>
      </p:pic>
      <p:pic>
        <p:nvPicPr>
          <p:cNvPr id="6" name="Image 4" descr=" "/>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58973" y="2353418"/>
            <a:ext cx="438162" cy="2590547"/>
          </a:xfrm>
          <a:prstGeom prst="rect">
            <a:avLst/>
          </a:prstGeom>
        </p:spPr>
      </p:pic>
      <p:sp>
        <p:nvSpPr>
          <p:cNvPr id="22" name="Shape 2"/>
          <p:cNvSpPr/>
          <p:nvPr/>
        </p:nvSpPr>
        <p:spPr>
          <a:xfrm rot="5400000">
            <a:off x="5714860" y="1464499"/>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3" name="Shape 3"/>
          <p:cNvSpPr/>
          <p:nvPr/>
        </p:nvSpPr>
        <p:spPr>
          <a:xfrm rot="5400000">
            <a:off x="5705663" y="334920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4" name="Shape 4"/>
          <p:cNvSpPr/>
          <p:nvPr/>
        </p:nvSpPr>
        <p:spPr>
          <a:xfrm rot="5400000">
            <a:off x="5543733" y="2701568"/>
            <a:ext cx="628667" cy="2038151"/>
          </a:xfrm>
          <a:prstGeom prst="roundRect">
            <a:avLst>
              <a:gd name="adj" fmla="val 3272"/>
            </a:avLst>
          </a:prstGeom>
          <a:no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5" name="Shape 5"/>
          <p:cNvSpPr/>
          <p:nvPr/>
        </p:nvSpPr>
        <p:spPr>
          <a:xfrm rot="5400000">
            <a:off x="4972216" y="3558735"/>
            <a:ext cx="266707" cy="323818"/>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6" name="Shape 6"/>
          <p:cNvSpPr/>
          <p:nvPr/>
        </p:nvSpPr>
        <p:spPr>
          <a:xfrm rot="5400000">
            <a:off x="5643747" y="3525400"/>
            <a:ext cx="266707" cy="390487"/>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7" name="Shape 7"/>
          <p:cNvSpPr/>
          <p:nvPr/>
        </p:nvSpPr>
        <p:spPr>
          <a:xfrm rot="5400000">
            <a:off x="6405768" y="3468256"/>
            <a:ext cx="266707" cy="504776"/>
          </a:xfrm>
          <a:prstGeom prst="rect">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1" name="Shape 1"/>
          <p:cNvSpPr/>
          <p:nvPr/>
        </p:nvSpPr>
        <p:spPr>
          <a:xfrm rot="10800000">
            <a:off x="3076428" y="2707173"/>
            <a:ext cx="304808" cy="2038151"/>
          </a:xfrm>
          <a:prstGeom prst="roundRect">
            <a:avLst>
              <a:gd name="adj" fmla="val 6749"/>
            </a:avLst>
          </a:prstGeom>
          <a:solidFill>
            <a:srgbClr val="05B0F0"/>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Text 12"/>
          <p:cNvSpPr/>
          <p:nvPr/>
        </p:nvSpPr>
        <p:spPr>
          <a:xfrm rot="5400000">
            <a:off x="2685891" y="3664342"/>
            <a:ext cx="1085880"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Realtime Streaming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 13"/>
          <p:cNvSpPr/>
          <p:nvPr/>
        </p:nvSpPr>
        <p:spPr>
          <a:xfrm rot="21600000">
            <a:off x="5324682" y="2435122"/>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Batch Processing</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0" name="Text 14"/>
          <p:cNvSpPr/>
          <p:nvPr/>
        </p:nvSpPr>
        <p:spPr>
          <a:xfrm rot="21600000">
            <a:off x="5361580" y="4301612"/>
            <a:ext cx="990627"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err="1">
                <a:ln>
                  <a:noFill/>
                </a:ln>
                <a:solidFill>
                  <a:schemeClr val="bg1"/>
                </a:solidFill>
                <a:effectLst/>
                <a:uLnTx/>
                <a:uFillTx/>
                <a:latin typeface="Open Sans Regular" pitchFamily="34" charset="0"/>
                <a:ea typeface="Open Sans Regular" pitchFamily="34" charset="-122"/>
                <a:cs typeface="Open Sans Regular" pitchFamily="34" charset="-120"/>
              </a:rPr>
              <a:t>Contextualisation</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1" name="Text 15"/>
          <p:cNvSpPr/>
          <p:nvPr/>
        </p:nvSpPr>
        <p:spPr>
          <a:xfrm rot="21600000">
            <a:off x="4936638" y="4776069"/>
            <a:ext cx="1803449"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Model Deployment from Edge on Cloud</a:t>
            </a:r>
            <a:endParaRPr kumimoji="0" lang="en-US" sz="7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42" name="Text 16"/>
          <p:cNvSpPr/>
          <p:nvPr/>
        </p:nvSpPr>
        <p:spPr>
          <a:xfrm rot="21600000">
            <a:off x="4948525" y="3666122"/>
            <a:ext cx="323859"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Raw</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3" name="Text 17"/>
          <p:cNvSpPr/>
          <p:nvPr/>
        </p:nvSpPr>
        <p:spPr>
          <a:xfrm rot="21600000">
            <a:off x="5599712" y="3663499"/>
            <a:ext cx="352435"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Clean</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4" name="Text 18"/>
          <p:cNvSpPr/>
          <p:nvPr/>
        </p:nvSpPr>
        <p:spPr>
          <a:xfrm rot="21600000">
            <a:off x="6304302" y="3663499"/>
            <a:ext cx="466738"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Curated</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45" name="Shape 19"/>
          <p:cNvSpPr/>
          <p:nvPr/>
        </p:nvSpPr>
        <p:spPr>
          <a:xfrm rot="10800000">
            <a:off x="3915045" y="230315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Shape 20"/>
          <p:cNvSpPr/>
          <p:nvPr/>
        </p:nvSpPr>
        <p:spPr>
          <a:xfrm rot="10800000">
            <a:off x="3915045" y="3274607"/>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Shape 21"/>
          <p:cNvSpPr/>
          <p:nvPr/>
        </p:nvSpPr>
        <p:spPr>
          <a:xfrm rot="10800000">
            <a:off x="3915045" y="4246062"/>
            <a:ext cx="457212" cy="940837"/>
          </a:xfrm>
          <a:prstGeom prst="roundRect">
            <a:avLst>
              <a:gd name="adj" fmla="val 4499"/>
            </a:avLst>
          </a:prstGeom>
          <a:solidFill>
            <a:schemeClr val="accent5">
              <a:lumMod val="75000"/>
            </a:schemeClr>
          </a:solidFill>
          <a:ln w="254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Text 22"/>
          <p:cNvSpPr/>
          <p:nvPr/>
        </p:nvSpPr>
        <p:spPr>
          <a:xfrm rot="5400000">
            <a:off x="3717951" y="2652743"/>
            <a:ext cx="852598"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AI/Applications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Text 25"/>
          <p:cNvSpPr/>
          <p:nvPr/>
        </p:nvSpPr>
        <p:spPr>
          <a:xfrm rot="21600000">
            <a:off x="3659278" y="1724781"/>
            <a:ext cx="948102" cy="356581"/>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MSD Azure IOT Operations</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2" name="Text 26"/>
          <p:cNvSpPr/>
          <p:nvPr/>
        </p:nvSpPr>
        <p:spPr>
          <a:xfrm rot="21600000">
            <a:off x="4880134" y="1768958"/>
            <a:ext cx="1946338" cy="287671"/>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5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Lakehouse on Cloud</a:t>
            </a:r>
            <a:endParaRPr kumimoji="0" lang="en-US" sz="105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3" name="Text 27"/>
          <p:cNvSpPr/>
          <p:nvPr/>
        </p:nvSpPr>
        <p:spPr>
          <a:xfrm rot="21600000">
            <a:off x="6996802" y="1751163"/>
            <a:ext cx="1641828" cy="319283"/>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50" b="1" i="0" u="none" strike="noStrike" kern="1200" cap="none" spc="0" normalizeH="0" baseline="0" noProof="0">
                <a:ln>
                  <a:noFill/>
                </a:ln>
                <a:solidFill>
                  <a:srgbClr val="7030A0"/>
                </a:solidFill>
                <a:effectLst/>
                <a:uLnTx/>
                <a:uFillTx/>
                <a:latin typeface="Open Sans Regular" pitchFamily="34" charset="0"/>
                <a:ea typeface="Open Sans Regular" pitchFamily="34" charset="-122"/>
                <a:cs typeface="Open Sans Regular" pitchFamily="34" charset="-120"/>
              </a:rPr>
              <a:t>Application and Services</a:t>
            </a:r>
            <a:endParaRPr kumimoji="0" lang="en-US" sz="1050" b="1" i="0" u="none" strike="noStrike" kern="1200" cap="none" spc="0" normalizeH="0" baseline="0" noProof="0">
              <a:ln>
                <a:noFill/>
              </a:ln>
              <a:solidFill>
                <a:srgbClr val="7030A0"/>
              </a:solidFill>
              <a:effectLst/>
              <a:uLnTx/>
              <a:uFillTx/>
              <a:latin typeface="Calibri" panose="020F0502020204030204"/>
              <a:ea typeface="+mn-ea"/>
              <a:cs typeface="+mn-cs"/>
            </a:endParaRPr>
          </a:p>
        </p:txBody>
      </p:sp>
      <p:sp>
        <p:nvSpPr>
          <p:cNvPr id="54" name="Text 28"/>
          <p:cNvSpPr/>
          <p:nvPr/>
        </p:nvSpPr>
        <p:spPr>
          <a:xfrm rot="21600000">
            <a:off x="8988451" y="1634709"/>
            <a:ext cx="1174782" cy="388906"/>
          </a:xfrm>
          <a:prstGeom prst="rect">
            <a:avLst/>
          </a:prstGeom>
          <a:noFill/>
          <a:ln/>
        </p:spPr>
        <p:txBody>
          <a:bodyPr wrap="square" lIns="0" tIns="0" rIns="0" bIns="0" rtlCol="0" anchor="ctr"/>
          <a:lstStyle/>
          <a:p>
            <a:pPr marL="0" marR="0" lvl="0" indent="0" algn="ctr" defTabSz="914400" rtl="0" eaLnBrk="1" fontAlgn="auto" latinLnBrk="0" hangingPunct="1">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Inform Decision Makers/Support Decision making</a:t>
            </a:r>
            <a:endParaRPr kumimoji="0" lang="en-US" sz="1000" b="1"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5" name="Text 29"/>
          <p:cNvSpPr/>
          <p:nvPr/>
        </p:nvSpPr>
        <p:spPr>
          <a:xfrm rot="5400000">
            <a:off x="7434676" y="3560908"/>
            <a:ext cx="1879432" cy="242235"/>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Insights Serving Layer through Integration</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Text 34"/>
          <p:cNvSpPr/>
          <p:nvPr/>
        </p:nvSpPr>
        <p:spPr>
          <a:xfrm rot="5400000">
            <a:off x="3774550" y="3625974"/>
            <a:ext cx="752495" cy="238102"/>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 35"/>
          <p:cNvSpPr/>
          <p:nvPr/>
        </p:nvSpPr>
        <p:spPr>
          <a:xfrm rot="5400000">
            <a:off x="3814233" y="4605932"/>
            <a:ext cx="638192" cy="17143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Edge Cloud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5" name="Image 24"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4010606"/>
            <a:ext cx="939438" cy="380963"/>
          </a:xfrm>
          <a:prstGeom prst="rect">
            <a:avLst/>
          </a:prstGeom>
        </p:spPr>
      </p:pic>
      <p:pic>
        <p:nvPicPr>
          <p:cNvPr id="66" name="Image 25"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2530" y="2905814"/>
            <a:ext cx="939438" cy="380963"/>
          </a:xfrm>
          <a:prstGeom prst="rect">
            <a:avLst/>
          </a:prstGeom>
        </p:spPr>
      </p:pic>
      <p:pic>
        <p:nvPicPr>
          <p:cNvPr id="67" name="Image 26"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4563002"/>
            <a:ext cx="939438" cy="380963"/>
          </a:xfrm>
          <a:prstGeom prst="rect">
            <a:avLst/>
          </a:prstGeom>
        </p:spPr>
      </p:pic>
      <p:pic>
        <p:nvPicPr>
          <p:cNvPr id="68" name="Image 27"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62530" y="3458210"/>
            <a:ext cx="939438" cy="380963"/>
          </a:xfrm>
          <a:prstGeom prst="rect">
            <a:avLst/>
          </a:prstGeom>
        </p:spPr>
      </p:pic>
      <p:pic>
        <p:nvPicPr>
          <p:cNvPr id="69" name="Image 28" descr=" "/>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62530" y="2353418"/>
            <a:ext cx="939438" cy="380963"/>
          </a:xfrm>
          <a:prstGeom prst="rect">
            <a:avLst/>
          </a:prstGeom>
        </p:spPr>
      </p:pic>
      <p:sp>
        <p:nvSpPr>
          <p:cNvPr id="70" name="Text 39"/>
          <p:cNvSpPr/>
          <p:nvPr/>
        </p:nvSpPr>
        <p:spPr>
          <a:xfrm>
            <a:off x="7256800" y="2413737"/>
            <a:ext cx="744428"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Portal / Dashboarding</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Calibri"/>
            </a:endParaRPr>
          </a:p>
        </p:txBody>
      </p:sp>
      <p:sp>
        <p:nvSpPr>
          <p:cNvPr id="71" name="Text 40"/>
          <p:cNvSpPr/>
          <p:nvPr/>
        </p:nvSpPr>
        <p:spPr>
          <a:xfrm>
            <a:off x="7276232" y="3042326"/>
            <a:ext cx="70555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AI-ML</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Text 41"/>
          <p:cNvSpPr/>
          <p:nvPr/>
        </p:nvSpPr>
        <p:spPr>
          <a:xfrm>
            <a:off x="7392851" y="3594722"/>
            <a:ext cx="472315"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AI-MV</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Gen-AI</a:t>
            </a:r>
          </a:p>
        </p:txBody>
      </p:sp>
      <p:sp>
        <p:nvSpPr>
          <p:cNvPr id="73" name="Text 42"/>
          <p:cNvSpPr/>
          <p:nvPr/>
        </p:nvSpPr>
        <p:spPr>
          <a:xfrm>
            <a:off x="7334547" y="4147118"/>
            <a:ext cx="595414"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err="1">
                <a:ln>
                  <a:noFill/>
                </a:ln>
                <a:solidFill>
                  <a:srgbClr val="FFFFFF">
                    <a:alpha val="100000"/>
                  </a:srgbClr>
                </a:solidFill>
                <a:effectLst/>
                <a:uLnTx/>
                <a:uFillTx/>
                <a:latin typeface="Open Sans Regular"/>
                <a:ea typeface="Open Sans Regular"/>
                <a:cs typeface="Open Sans Regular"/>
              </a:rPr>
              <a:t>PowerBI</a:t>
            </a:r>
            <a:endPar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74" name="Text 43"/>
          <p:cNvSpPr/>
          <p:nvPr/>
        </p:nvSpPr>
        <p:spPr>
          <a:xfrm>
            <a:off x="7366936" y="4699514"/>
            <a:ext cx="524146"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Analytics application</a:t>
            </a:r>
          </a:p>
        </p:txBody>
      </p:sp>
      <p:pic>
        <p:nvPicPr>
          <p:cNvPr id="75" name="Image 29"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63433" y="3982622"/>
            <a:ext cx="1181132" cy="380963"/>
          </a:xfrm>
          <a:prstGeom prst="rect">
            <a:avLst/>
          </a:prstGeom>
        </p:spPr>
      </p:pic>
      <p:pic>
        <p:nvPicPr>
          <p:cNvPr id="76" name="Image 30"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963433" y="2877830"/>
            <a:ext cx="1181132" cy="380963"/>
          </a:xfrm>
          <a:prstGeom prst="rect">
            <a:avLst/>
          </a:prstGeom>
        </p:spPr>
      </p:pic>
      <p:pic>
        <p:nvPicPr>
          <p:cNvPr id="77" name="Image 31"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4535018"/>
            <a:ext cx="1181132" cy="380963"/>
          </a:xfrm>
          <a:prstGeom prst="rect">
            <a:avLst/>
          </a:prstGeom>
        </p:spPr>
      </p:pic>
      <p:pic>
        <p:nvPicPr>
          <p:cNvPr id="78" name="Image 32"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5080341"/>
            <a:ext cx="1181132" cy="380963"/>
          </a:xfrm>
          <a:prstGeom prst="rect">
            <a:avLst/>
          </a:prstGeom>
        </p:spPr>
      </p:pic>
      <p:pic>
        <p:nvPicPr>
          <p:cNvPr id="79" name="Image 33"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963433" y="3430226"/>
            <a:ext cx="1181132" cy="380963"/>
          </a:xfrm>
          <a:prstGeom prst="rect">
            <a:avLst/>
          </a:prstGeom>
        </p:spPr>
      </p:pic>
      <p:pic>
        <p:nvPicPr>
          <p:cNvPr id="80" name="Image 34" descr=" "/>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963433" y="2325434"/>
            <a:ext cx="1181132" cy="380963"/>
          </a:xfrm>
          <a:prstGeom prst="rect">
            <a:avLst/>
          </a:prstGeom>
        </p:spPr>
      </p:pic>
      <p:pic>
        <p:nvPicPr>
          <p:cNvPr id="83" name="Image 37"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96076" y="3695099"/>
            <a:ext cx="252419" cy="70138"/>
          </a:xfrm>
          <a:prstGeom prst="rect">
            <a:avLst/>
          </a:prstGeom>
        </p:spPr>
      </p:pic>
      <p:pic>
        <p:nvPicPr>
          <p:cNvPr id="84" name="Image 38"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991420" y="3695099"/>
            <a:ext cx="271470" cy="70138"/>
          </a:xfrm>
          <a:prstGeom prst="rect">
            <a:avLst/>
          </a:prstGeom>
        </p:spPr>
      </p:pic>
      <p:sp>
        <p:nvSpPr>
          <p:cNvPr id="86" name="Text 44"/>
          <p:cNvSpPr/>
          <p:nvPr/>
        </p:nvSpPr>
        <p:spPr>
          <a:xfrm>
            <a:off x="9160785" y="2398511"/>
            <a:ext cx="808652" cy="1389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endPar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Copilot</a:t>
            </a: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(includes Gen-AI)</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87" name="Text 45"/>
          <p:cNvSpPr/>
          <p:nvPr/>
        </p:nvSpPr>
        <p:spPr>
          <a:xfrm>
            <a:off x="9261891" y="2966721"/>
            <a:ext cx="584216"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Reports and Dashboards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Text 46"/>
          <p:cNvSpPr/>
          <p:nvPr/>
        </p:nvSpPr>
        <p:spPr>
          <a:xfrm>
            <a:off x="9195214" y="3519117"/>
            <a:ext cx="717570" cy="212704"/>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Chat Bots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Text 47"/>
          <p:cNvSpPr/>
          <p:nvPr/>
        </p:nvSpPr>
        <p:spPr>
          <a:xfrm>
            <a:off x="9227280" y="4060781"/>
            <a:ext cx="708307" cy="232960"/>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Digital Twins</a:t>
            </a:r>
          </a:p>
        </p:txBody>
      </p:sp>
      <p:sp>
        <p:nvSpPr>
          <p:cNvPr id="90" name="Text 48"/>
          <p:cNvSpPr/>
          <p:nvPr/>
        </p:nvSpPr>
        <p:spPr>
          <a:xfrm>
            <a:off x="9212296" y="4652482"/>
            <a:ext cx="727095" cy="146035"/>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Intelligent App</a:t>
            </a:r>
            <a:endParaRPr kumimoji="0" lang="en-US" sz="750" b="0" i="0" u="none" strike="noStrike" kern="1200" cap="none" spc="0" normalizeH="0" baseline="0" noProof="0">
              <a:ln>
                <a:noFill/>
              </a:ln>
              <a:solidFill>
                <a:srgbClr val="000000"/>
              </a:solidFill>
              <a:effectLst/>
              <a:uLnTx/>
              <a:uFillTx/>
              <a:latin typeface="Calibri" panose="020F0502020204030204"/>
              <a:ea typeface="Open Sans Regular" pitchFamily="34" charset="-122"/>
              <a:cs typeface="Calibri" panose="020F0502020204030204"/>
            </a:endParaRPr>
          </a:p>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a:ea typeface="Open Sans Regular"/>
                <a:cs typeface="Open Sans Regular"/>
              </a:rPr>
              <a:t>(including</a:t>
            </a:r>
            <a:r>
              <a:rPr kumimoji="0" lang="en-US" sz="750" b="0" i="0" u="none" strike="noStrike" kern="1200" cap="none" spc="0" normalizeH="0" baseline="0" noProof="0">
                <a:ln>
                  <a:noFill/>
                </a:ln>
                <a:solidFill>
                  <a:srgbClr val="FFFFFF"/>
                </a:solidFill>
                <a:effectLst/>
                <a:uLnTx/>
                <a:uFillTx/>
                <a:latin typeface="Open Sans Regular"/>
                <a:ea typeface="Open Sans Regular"/>
                <a:cs typeface="Open Sans Regular"/>
              </a:rPr>
              <a:t> XR)</a:t>
            </a:r>
            <a:endParaRPr kumimoji="0" lang="en-US" sz="750" b="0" i="0" u="none" strike="noStrike" kern="1200" cap="none" spc="0" normalizeH="0" baseline="0" noProof="0">
              <a:ln>
                <a:noFill/>
              </a:ln>
              <a:solidFill>
                <a:prstClr val="black"/>
              </a:solidFill>
              <a:effectLst/>
              <a:uLnTx/>
              <a:uFillTx/>
              <a:latin typeface="Calibri" panose="020F0502020204030204"/>
              <a:ea typeface="Open Sans Regular"/>
              <a:cs typeface="Calibri"/>
            </a:endParaRPr>
          </a:p>
        </p:txBody>
      </p:sp>
      <p:sp>
        <p:nvSpPr>
          <p:cNvPr id="91" name="Text 49"/>
          <p:cNvSpPr/>
          <p:nvPr/>
        </p:nvSpPr>
        <p:spPr>
          <a:xfrm>
            <a:off x="9212295" y="5228377"/>
            <a:ext cx="727095" cy="97241"/>
          </a:xfrm>
          <a:prstGeom prst="rect">
            <a:avLst/>
          </a:prstGeom>
          <a:noFill/>
          <a:ln/>
        </p:spPr>
        <p:txBody>
          <a:bodyPr wrap="square" lIns="0" tIns="0" rIns="0" bIns="0" rtlCol="0" anchor="ctr"/>
          <a:lstStyle/>
          <a:p>
            <a:pPr marL="0" marR="0" lvl="0" indent="0" algn="l"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Real time Alerts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Text 8">
            <a:extLst>
              <a:ext uri="{FF2B5EF4-FFF2-40B4-BE49-F238E27FC236}">
                <a16:creationId xmlns:a16="http://schemas.microsoft.com/office/drawing/2014/main" id="{156F4AB9-6FDB-BC18-6E8B-7D8165B07A43}"/>
              </a:ext>
            </a:extLst>
          </p:cNvPr>
          <p:cNvSpPr/>
          <p:nvPr/>
        </p:nvSpPr>
        <p:spPr>
          <a:xfrm>
            <a:off x="1411776" y="1730118"/>
            <a:ext cx="1179545" cy="2635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Data 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On-Prem &amp; Cloud</a:t>
            </a:r>
          </a:p>
        </p:txBody>
      </p:sp>
      <p:sp>
        <p:nvSpPr>
          <p:cNvPr id="123" name="Text 10">
            <a:extLst>
              <a:ext uri="{FF2B5EF4-FFF2-40B4-BE49-F238E27FC236}">
                <a16:creationId xmlns:a16="http://schemas.microsoft.com/office/drawing/2014/main" id="{CF0FCDF9-EA26-AD33-92FB-D6D54E5B2127}"/>
              </a:ext>
            </a:extLst>
          </p:cNvPr>
          <p:cNvSpPr/>
          <p:nvPr/>
        </p:nvSpPr>
        <p:spPr>
          <a:xfrm>
            <a:off x="1469802" y="2502004"/>
            <a:ext cx="1050954" cy="222228"/>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OT Data </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(Historian, SCADA, DCS)</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Text 11">
            <a:extLst>
              <a:ext uri="{FF2B5EF4-FFF2-40B4-BE49-F238E27FC236}">
                <a16:creationId xmlns:a16="http://schemas.microsoft.com/office/drawing/2014/main" id="{607D6DEB-5AF5-AFD9-A7AA-C12388CDE2C2}"/>
              </a:ext>
            </a:extLst>
          </p:cNvPr>
          <p:cNvSpPr/>
          <p:nvPr/>
        </p:nvSpPr>
        <p:spPr>
          <a:xfrm>
            <a:off x="1484090" y="3107824"/>
            <a:ext cx="1022378"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Internal Data (Owned)</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7" name="Text 36">
            <a:extLst>
              <a:ext uri="{FF2B5EF4-FFF2-40B4-BE49-F238E27FC236}">
                <a16:creationId xmlns:a16="http://schemas.microsoft.com/office/drawing/2014/main" id="{86106E67-7F20-219F-18D2-8AE65376FB97}"/>
              </a:ext>
            </a:extLst>
          </p:cNvPr>
          <p:cNvSpPr/>
          <p:nvPr/>
        </p:nvSpPr>
        <p:spPr>
          <a:xfrm>
            <a:off x="1655545" y="3656977"/>
            <a:ext cx="67946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3rd Party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Text 37">
            <a:extLst>
              <a:ext uri="{FF2B5EF4-FFF2-40B4-BE49-F238E27FC236}">
                <a16:creationId xmlns:a16="http://schemas.microsoft.com/office/drawing/2014/main" id="{8D326780-31F8-A386-C41C-A54ECBA61A81}"/>
              </a:ext>
            </a:extLst>
          </p:cNvPr>
          <p:cNvSpPr/>
          <p:nvPr/>
        </p:nvSpPr>
        <p:spPr>
          <a:xfrm>
            <a:off x="1565055" y="4191219"/>
            <a:ext cx="860449" cy="107939"/>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Unstructured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Text 38">
            <a:extLst>
              <a:ext uri="{FF2B5EF4-FFF2-40B4-BE49-F238E27FC236}">
                <a16:creationId xmlns:a16="http://schemas.microsoft.com/office/drawing/2014/main" id="{B28247F3-19B2-5872-0AE2-0C44F01FCF58}"/>
              </a:ext>
            </a:extLst>
          </p:cNvPr>
          <p:cNvSpPr/>
          <p:nvPr/>
        </p:nvSpPr>
        <p:spPr>
          <a:xfrm>
            <a:off x="1617444" y="4736579"/>
            <a:ext cx="755670" cy="11746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75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Qualitative Data</a:t>
            </a:r>
            <a:endParaRPr kumimoji="0" lang="en-US" sz="7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Shape 2">
            <a:extLst>
              <a:ext uri="{FF2B5EF4-FFF2-40B4-BE49-F238E27FC236}">
                <a16:creationId xmlns:a16="http://schemas.microsoft.com/office/drawing/2014/main" id="{94B06848-6D5E-2208-07DB-1AF69B3F4AB5}"/>
              </a:ext>
            </a:extLst>
          </p:cNvPr>
          <p:cNvSpPr/>
          <p:nvPr/>
        </p:nvSpPr>
        <p:spPr>
          <a:xfrm rot="5400000">
            <a:off x="5705662" y="2042715"/>
            <a:ext cx="304808" cy="2038151"/>
          </a:xfrm>
          <a:prstGeom prst="roundRect">
            <a:avLst>
              <a:gd name="adj" fmla="val 6749"/>
            </a:avLst>
          </a:prstGeom>
          <a:solidFill>
            <a:srgbClr val="002060"/>
          </a:solidFill>
          <a:ln w="12700">
            <a:solidFill>
              <a:srgbClr val="00206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35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29" name="Text 13">
            <a:extLst>
              <a:ext uri="{FF2B5EF4-FFF2-40B4-BE49-F238E27FC236}">
                <a16:creationId xmlns:a16="http://schemas.microsoft.com/office/drawing/2014/main" id="{99D62E5C-F715-B5CE-61B0-B77E309EF8D3}"/>
              </a:ext>
            </a:extLst>
          </p:cNvPr>
          <p:cNvSpPr/>
          <p:nvPr/>
        </p:nvSpPr>
        <p:spPr>
          <a:xfrm>
            <a:off x="5310719" y="3008539"/>
            <a:ext cx="962051" cy="123813"/>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chemeClr val="bg1"/>
                </a:solidFill>
                <a:effectLst/>
                <a:uLnTx/>
                <a:uFillTx/>
                <a:latin typeface="Open Sans Regular" pitchFamily="34" charset="0"/>
                <a:ea typeface="Open Sans Regular" pitchFamily="34" charset="-122"/>
                <a:cs typeface="Open Sans Regular" pitchFamily="34" charset="-120"/>
              </a:rPr>
              <a:t>GenAI</a:t>
            </a:r>
            <a:endParaRPr kumimoji="0" lang="en-US" sz="9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93" name="TextBox 92">
            <a:extLst>
              <a:ext uri="{FF2B5EF4-FFF2-40B4-BE49-F238E27FC236}">
                <a16:creationId xmlns:a16="http://schemas.microsoft.com/office/drawing/2014/main" id="{8CFC403B-8090-91A5-6751-3CF447C7F109}"/>
              </a:ext>
            </a:extLst>
          </p:cNvPr>
          <p:cNvSpPr txBox="1"/>
          <p:nvPr/>
        </p:nvSpPr>
        <p:spPr>
          <a:xfrm>
            <a:off x="376134" y="797675"/>
            <a:ext cx="5090956" cy="707886"/>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u="none" strike="noStrike" kern="1200" cap="none" spc="0" normalizeH="0" baseline="0" noProof="0" err="1">
                <a:ln w="38100">
                  <a:noFill/>
                </a:ln>
                <a:solidFill>
                  <a:srgbClr val="002060"/>
                </a:solidFill>
                <a:effectLst/>
                <a:uLnTx/>
                <a:uFillTx/>
                <a:latin typeface="Montserrat" pitchFamily="2" charset="77"/>
                <a:ea typeface="Roboto Black"/>
                <a:cs typeface="Poppins" panose="00000500000000000000" pitchFamily="2" charset="0"/>
              </a:rPr>
              <a:t>acuvate’s</a:t>
            </a:r>
            <a:r>
              <a:rPr kumimoji="0" lang="en-US" sz="2000" b="1" u="none" strike="noStrike" kern="1200" cap="none" spc="0" normalizeH="0" baseline="0" noProof="0">
                <a:ln w="38100">
                  <a:noFill/>
                </a:ln>
                <a:solidFill>
                  <a:srgbClr val="002060"/>
                </a:solidFill>
                <a:effectLst/>
                <a:uLnTx/>
                <a:uFillTx/>
                <a:latin typeface="Montserrat" pitchFamily="2" charset="77"/>
                <a:ea typeface="Roboto Black"/>
                <a:cs typeface="Poppins" panose="00000500000000000000" pitchFamily="2" charset="0"/>
              </a:rPr>
              <a:t> industrial intelligence data &amp; AI platform - master</a:t>
            </a:r>
            <a:endParaRPr kumimoji="0" lang="en-IN" sz="2000" b="1" u="none" strike="noStrike" kern="1200" cap="none" spc="0" normalizeH="0" baseline="0" noProof="0">
              <a:ln w="38100">
                <a:noFill/>
              </a:ln>
              <a:solidFill>
                <a:srgbClr val="002060"/>
              </a:solidFill>
              <a:effectLst/>
              <a:uLnTx/>
              <a:uFillTx/>
              <a:latin typeface="Montserrat" pitchFamily="2" charset="77"/>
              <a:ea typeface="Roboto Black" panose="02000000000000000000" pitchFamily="2" charset="0"/>
              <a:cs typeface="Poppins" panose="00000500000000000000" pitchFamily="2" charset="0"/>
            </a:endParaRPr>
          </a:p>
        </p:txBody>
      </p:sp>
      <p:pic>
        <p:nvPicPr>
          <p:cNvPr id="97" name="Picture 96" descr="A black background with text&#10;&#10;AI-generated content may be incorrect.">
            <a:extLst>
              <a:ext uri="{FF2B5EF4-FFF2-40B4-BE49-F238E27FC236}">
                <a16:creationId xmlns:a16="http://schemas.microsoft.com/office/drawing/2014/main" id="{3B92CDD7-D660-6BD4-6E72-15C83A04A61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32184" y="741358"/>
            <a:ext cx="1886375" cy="764204"/>
          </a:xfrm>
          <a:prstGeom prst="rect">
            <a:avLst/>
          </a:prstGeom>
        </p:spPr>
      </p:pic>
      <p:cxnSp>
        <p:nvCxnSpPr>
          <p:cNvPr id="100" name="Elbow Connector 99">
            <a:extLst>
              <a:ext uri="{FF2B5EF4-FFF2-40B4-BE49-F238E27FC236}">
                <a16:creationId xmlns:a16="http://schemas.microsoft.com/office/drawing/2014/main" id="{CC2DA26C-0C23-E148-4244-542FA95F907C}"/>
              </a:ext>
            </a:extLst>
          </p:cNvPr>
          <p:cNvCxnSpPr>
            <a:cxnSpLocks/>
            <a:stCxn id="97" idx="2"/>
            <a:endCxn id="52" idx="0"/>
          </p:cNvCxnSpPr>
          <p:nvPr/>
        </p:nvCxnSpPr>
        <p:spPr>
          <a:xfrm rot="5400000">
            <a:off x="6182640" y="1176226"/>
            <a:ext cx="263396" cy="922069"/>
          </a:xfrm>
          <a:prstGeom prst="bentConnector3">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Elbow Connector 100">
            <a:extLst>
              <a:ext uri="{FF2B5EF4-FFF2-40B4-BE49-F238E27FC236}">
                <a16:creationId xmlns:a16="http://schemas.microsoft.com/office/drawing/2014/main" id="{9581CD46-B3EE-9F54-7603-A28AB280CACE}"/>
              </a:ext>
            </a:extLst>
          </p:cNvPr>
          <p:cNvCxnSpPr>
            <a:cxnSpLocks/>
            <a:stCxn id="97" idx="2"/>
            <a:endCxn id="53" idx="0"/>
          </p:cNvCxnSpPr>
          <p:nvPr/>
        </p:nvCxnSpPr>
        <p:spPr>
          <a:xfrm rot="16200000" flipH="1">
            <a:off x="7173744" y="1107190"/>
            <a:ext cx="245601" cy="1042344"/>
          </a:xfrm>
          <a:prstGeom prst="bentConnector3">
            <a:avLst>
              <a:gd name="adj1" fmla="val 50000"/>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0A6084A1-6A48-6A8D-43F6-5786107EA2ED}"/>
              </a:ext>
            </a:extLst>
          </p:cNvPr>
          <p:cNvCxnSpPr>
            <a:cxnSpLocks/>
          </p:cNvCxnSpPr>
          <p:nvPr/>
        </p:nvCxnSpPr>
        <p:spPr>
          <a:xfrm flipH="1">
            <a:off x="4907848" y="5030660"/>
            <a:ext cx="1890907" cy="0"/>
          </a:xfrm>
          <a:prstGeom prst="straightConnector1">
            <a:avLst/>
          </a:prstGeom>
          <a:ln w="12700">
            <a:solidFill>
              <a:srgbClr val="00206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0" name="Rounded Rectangle 129">
            <a:extLst>
              <a:ext uri="{FF2B5EF4-FFF2-40B4-BE49-F238E27FC236}">
                <a16:creationId xmlns:a16="http://schemas.microsoft.com/office/drawing/2014/main" id="{FDDAEE52-8206-B0A7-E942-48639CFD671E}"/>
              </a:ext>
            </a:extLst>
          </p:cNvPr>
          <p:cNvSpPr/>
          <p:nvPr/>
        </p:nvSpPr>
        <p:spPr>
          <a:xfrm>
            <a:off x="2919784" y="2151546"/>
            <a:ext cx="604332" cy="3142943"/>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35" name="Rounded Rectangle 134">
            <a:extLst>
              <a:ext uri="{FF2B5EF4-FFF2-40B4-BE49-F238E27FC236}">
                <a16:creationId xmlns:a16="http://schemas.microsoft.com/office/drawing/2014/main" id="{1B61DD09-22BE-43BE-35F3-CC2F31B85988}"/>
              </a:ext>
            </a:extLst>
          </p:cNvPr>
          <p:cNvSpPr/>
          <p:nvPr/>
        </p:nvSpPr>
        <p:spPr>
          <a:xfrm>
            <a:off x="1209872" y="2154777"/>
            <a:ext cx="1590718" cy="3142944"/>
          </a:xfrm>
          <a:prstGeom prst="roundRect">
            <a:avLst>
              <a:gd name="adj" fmla="val 5660"/>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38" name="Rounded Rectangle 137">
            <a:extLst>
              <a:ext uri="{FF2B5EF4-FFF2-40B4-BE49-F238E27FC236}">
                <a16:creationId xmlns:a16="http://schemas.microsoft.com/office/drawing/2014/main" id="{1CCDA15F-C5A1-89CA-9846-EB0F114E7F00}"/>
              </a:ext>
            </a:extLst>
          </p:cNvPr>
          <p:cNvSpPr/>
          <p:nvPr/>
        </p:nvSpPr>
        <p:spPr>
          <a:xfrm>
            <a:off x="326443" y="1724502"/>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39" name="Rectangle 138">
            <a:extLst>
              <a:ext uri="{FF2B5EF4-FFF2-40B4-BE49-F238E27FC236}">
                <a16:creationId xmlns:a16="http://schemas.microsoft.com/office/drawing/2014/main" id="{C3ADA31B-562A-CF6A-1874-9977292C0912}"/>
              </a:ext>
            </a:extLst>
          </p:cNvPr>
          <p:cNvSpPr/>
          <p:nvPr/>
        </p:nvSpPr>
        <p:spPr>
          <a:xfrm>
            <a:off x="338026" y="2149905"/>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a:solidFill>
                  <a:srgbClr val="002060"/>
                </a:solidFill>
              </a:rPr>
              <a:t>M</a:t>
            </a:r>
          </a:p>
          <a:p>
            <a:pPr algn="ctr"/>
            <a:r>
              <a:rPr lang="nl-NL" sz="1600" b="1">
                <a:solidFill>
                  <a:srgbClr val="002060"/>
                </a:solidFill>
              </a:rPr>
              <a:t>U</a:t>
            </a:r>
          </a:p>
          <a:p>
            <a:pPr algn="ctr"/>
            <a:r>
              <a:rPr lang="nl-NL" sz="1600" b="1">
                <a:solidFill>
                  <a:srgbClr val="002060"/>
                </a:solidFill>
              </a:rPr>
              <a:t>L</a:t>
            </a:r>
          </a:p>
          <a:p>
            <a:pPr algn="ctr"/>
            <a:r>
              <a:rPr lang="nl-NL" sz="1600" b="1">
                <a:solidFill>
                  <a:srgbClr val="002060"/>
                </a:solidFill>
              </a:rPr>
              <a:t>T</a:t>
            </a:r>
          </a:p>
          <a:p>
            <a:pPr algn="ctr"/>
            <a:r>
              <a:rPr lang="nl-NL" sz="1600" b="1">
                <a:solidFill>
                  <a:srgbClr val="002060"/>
                </a:solidFill>
              </a:rPr>
              <a:t>I</a:t>
            </a:r>
          </a:p>
          <a:p>
            <a:pPr algn="ctr"/>
            <a:r>
              <a:rPr lang="nl-NL" sz="1600" b="1">
                <a:solidFill>
                  <a:srgbClr val="002060"/>
                </a:solidFill>
              </a:rPr>
              <a:t>P</a:t>
            </a:r>
          </a:p>
          <a:p>
            <a:pPr algn="ctr"/>
            <a:r>
              <a:rPr lang="nl-NL" sz="1600" b="1">
                <a:solidFill>
                  <a:srgbClr val="002060"/>
                </a:solidFill>
              </a:rPr>
              <a:t>L</a:t>
            </a:r>
          </a:p>
          <a:p>
            <a:pPr algn="ctr"/>
            <a:r>
              <a:rPr lang="nl-NL" sz="1600" b="1">
                <a:solidFill>
                  <a:srgbClr val="002060"/>
                </a:solidFill>
              </a:rPr>
              <a:t>E</a:t>
            </a:r>
          </a:p>
          <a:p>
            <a:pPr algn="ctr"/>
            <a:endParaRPr lang="nl-NL" sz="1600" b="1">
              <a:solidFill>
                <a:srgbClr val="002060"/>
              </a:solidFill>
            </a:endParaRPr>
          </a:p>
          <a:p>
            <a:pPr algn="ctr"/>
            <a:r>
              <a:rPr lang="nl-NL" sz="1600" b="1">
                <a:solidFill>
                  <a:srgbClr val="002060"/>
                </a:solidFill>
              </a:rPr>
              <a:t>P</a:t>
            </a:r>
          </a:p>
          <a:p>
            <a:pPr algn="ctr"/>
            <a:r>
              <a:rPr lang="nl-NL" sz="1600" b="1">
                <a:solidFill>
                  <a:srgbClr val="002060"/>
                </a:solidFill>
              </a:rPr>
              <a:t>L</a:t>
            </a:r>
          </a:p>
          <a:p>
            <a:pPr algn="ctr"/>
            <a:r>
              <a:rPr lang="nl-NL" sz="1600" b="1">
                <a:solidFill>
                  <a:srgbClr val="002060"/>
                </a:solidFill>
              </a:rPr>
              <a:t>A</a:t>
            </a:r>
          </a:p>
          <a:p>
            <a:pPr algn="ctr"/>
            <a:r>
              <a:rPr lang="nl-NL" sz="1600" b="1">
                <a:solidFill>
                  <a:srgbClr val="002060"/>
                </a:solidFill>
              </a:rPr>
              <a:t>N</a:t>
            </a:r>
          </a:p>
          <a:p>
            <a:pPr algn="ctr"/>
            <a:r>
              <a:rPr lang="nl-NL" sz="1600" b="1">
                <a:solidFill>
                  <a:srgbClr val="002060"/>
                </a:solidFill>
              </a:rPr>
              <a:t>T</a:t>
            </a:r>
          </a:p>
          <a:p>
            <a:pPr algn="ctr"/>
            <a:r>
              <a:rPr lang="nl-NL" sz="1600" b="1">
                <a:solidFill>
                  <a:srgbClr val="002060"/>
                </a:solidFill>
              </a:rPr>
              <a:t>S</a:t>
            </a:r>
          </a:p>
          <a:p>
            <a:pPr algn="ctr"/>
            <a:endParaRPr lang="en-US" sz="1600" b="1">
              <a:solidFill>
                <a:srgbClr val="002060"/>
              </a:solidFill>
            </a:endParaRPr>
          </a:p>
        </p:txBody>
      </p:sp>
      <p:sp>
        <p:nvSpPr>
          <p:cNvPr id="141" name="Rounded Rectangle 140">
            <a:extLst>
              <a:ext uri="{FF2B5EF4-FFF2-40B4-BE49-F238E27FC236}">
                <a16:creationId xmlns:a16="http://schemas.microsoft.com/office/drawing/2014/main" id="{11EA9A38-AFD0-C6ED-549E-A597BD073327}"/>
              </a:ext>
            </a:extLst>
          </p:cNvPr>
          <p:cNvSpPr/>
          <p:nvPr/>
        </p:nvSpPr>
        <p:spPr>
          <a:xfrm>
            <a:off x="584196" y="1829105"/>
            <a:ext cx="418454" cy="4419168"/>
          </a:xfrm>
          <a:prstGeom prst="roundRect">
            <a:avLst>
              <a:gd name="adj" fmla="val 12417"/>
            </a:avLst>
          </a:prstGeom>
          <a:gradFill flip="none" rotWithShape="1">
            <a:gsLst>
              <a:gs pos="0">
                <a:schemeClr val="accent1">
                  <a:lumMod val="5000"/>
                  <a:lumOff val="95000"/>
                </a:schemeClr>
              </a:gs>
              <a:gs pos="31000">
                <a:schemeClr val="accent5">
                  <a:lumMod val="20000"/>
                  <a:lumOff val="80000"/>
                </a:schemeClr>
              </a:gs>
              <a:gs pos="77000">
                <a:schemeClr val="accent5">
                  <a:lumMod val="40000"/>
                  <a:lumOff val="60000"/>
                </a:schemeClr>
              </a:gs>
              <a:gs pos="100000">
                <a:srgbClr val="FFFFFF"/>
              </a:gs>
            </a:gsLst>
            <a:lin ang="5400000" scaled="1"/>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142" name="Rectangle 141">
            <a:extLst>
              <a:ext uri="{FF2B5EF4-FFF2-40B4-BE49-F238E27FC236}">
                <a16:creationId xmlns:a16="http://schemas.microsoft.com/office/drawing/2014/main" id="{72E95A30-5684-A826-4628-7643D1AE2F8D}"/>
              </a:ext>
            </a:extLst>
          </p:cNvPr>
          <p:cNvSpPr/>
          <p:nvPr/>
        </p:nvSpPr>
        <p:spPr>
          <a:xfrm>
            <a:off x="595779" y="2254508"/>
            <a:ext cx="416356" cy="383192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b="1">
                <a:solidFill>
                  <a:srgbClr val="002060"/>
                </a:solidFill>
              </a:rPr>
              <a:t>M</a:t>
            </a:r>
          </a:p>
          <a:p>
            <a:pPr algn="ctr"/>
            <a:r>
              <a:rPr lang="nl-NL" sz="1400" b="1">
                <a:solidFill>
                  <a:srgbClr val="002060"/>
                </a:solidFill>
              </a:rPr>
              <a:t>U</a:t>
            </a:r>
          </a:p>
          <a:p>
            <a:pPr algn="ctr"/>
            <a:r>
              <a:rPr lang="nl-NL" sz="1400" b="1">
                <a:solidFill>
                  <a:srgbClr val="002060"/>
                </a:solidFill>
              </a:rPr>
              <a:t>L</a:t>
            </a:r>
          </a:p>
          <a:p>
            <a:pPr algn="ctr"/>
            <a:r>
              <a:rPr lang="nl-NL" sz="1400" b="1">
                <a:solidFill>
                  <a:srgbClr val="002060"/>
                </a:solidFill>
              </a:rPr>
              <a:t>T</a:t>
            </a:r>
          </a:p>
          <a:p>
            <a:pPr algn="ctr"/>
            <a:r>
              <a:rPr lang="nl-NL" sz="1400" b="1">
                <a:solidFill>
                  <a:srgbClr val="002060"/>
                </a:solidFill>
              </a:rPr>
              <a:t>I</a:t>
            </a:r>
          </a:p>
          <a:p>
            <a:pPr algn="ctr"/>
            <a:r>
              <a:rPr lang="nl-NL" sz="1400" b="1">
                <a:solidFill>
                  <a:srgbClr val="002060"/>
                </a:solidFill>
              </a:rPr>
              <a:t>P</a:t>
            </a:r>
          </a:p>
          <a:p>
            <a:pPr algn="ctr"/>
            <a:r>
              <a:rPr lang="nl-NL" sz="1400" b="1">
                <a:solidFill>
                  <a:srgbClr val="002060"/>
                </a:solidFill>
              </a:rPr>
              <a:t>L</a:t>
            </a:r>
          </a:p>
          <a:p>
            <a:pPr algn="ctr"/>
            <a:r>
              <a:rPr lang="nl-NL" sz="1400" b="1">
                <a:solidFill>
                  <a:srgbClr val="002060"/>
                </a:solidFill>
              </a:rPr>
              <a:t>E</a:t>
            </a:r>
          </a:p>
          <a:p>
            <a:pPr algn="ctr"/>
            <a:endParaRPr lang="nl-NL" sz="1400" b="1">
              <a:solidFill>
                <a:srgbClr val="002060"/>
              </a:solidFill>
            </a:endParaRPr>
          </a:p>
          <a:p>
            <a:pPr algn="ctr"/>
            <a:r>
              <a:rPr lang="nl-NL" sz="1400" b="1">
                <a:solidFill>
                  <a:srgbClr val="002060"/>
                </a:solidFill>
              </a:rPr>
              <a:t>P</a:t>
            </a:r>
          </a:p>
          <a:p>
            <a:pPr algn="ctr"/>
            <a:r>
              <a:rPr lang="nl-NL" sz="1400" b="1">
                <a:solidFill>
                  <a:srgbClr val="002060"/>
                </a:solidFill>
              </a:rPr>
              <a:t>L</a:t>
            </a:r>
          </a:p>
          <a:p>
            <a:pPr algn="ctr"/>
            <a:r>
              <a:rPr lang="nl-NL" sz="1400" b="1">
                <a:solidFill>
                  <a:srgbClr val="002060"/>
                </a:solidFill>
              </a:rPr>
              <a:t>A</a:t>
            </a:r>
          </a:p>
          <a:p>
            <a:pPr algn="ctr"/>
            <a:r>
              <a:rPr lang="nl-NL" sz="1400" b="1">
                <a:solidFill>
                  <a:srgbClr val="002060"/>
                </a:solidFill>
              </a:rPr>
              <a:t>N</a:t>
            </a:r>
          </a:p>
          <a:p>
            <a:pPr algn="ctr"/>
            <a:r>
              <a:rPr lang="nl-NL" sz="1400" b="1">
                <a:solidFill>
                  <a:srgbClr val="002060"/>
                </a:solidFill>
              </a:rPr>
              <a:t>T</a:t>
            </a:r>
          </a:p>
          <a:p>
            <a:pPr algn="ctr"/>
            <a:r>
              <a:rPr lang="nl-NL" sz="1400" b="1">
                <a:solidFill>
                  <a:srgbClr val="002060"/>
                </a:solidFill>
              </a:rPr>
              <a:t>S</a:t>
            </a:r>
          </a:p>
          <a:p>
            <a:pPr algn="ctr"/>
            <a:endParaRPr lang="en-US" sz="1400" b="1">
              <a:solidFill>
                <a:srgbClr val="002060"/>
              </a:solidFill>
            </a:endParaRPr>
          </a:p>
        </p:txBody>
      </p:sp>
      <p:cxnSp>
        <p:nvCxnSpPr>
          <p:cNvPr id="143" name="Elbow Connector 142">
            <a:extLst>
              <a:ext uri="{FF2B5EF4-FFF2-40B4-BE49-F238E27FC236}">
                <a16:creationId xmlns:a16="http://schemas.microsoft.com/office/drawing/2014/main" id="{B2E3A679-9D50-2CFB-F34C-586C2C1D1D30}"/>
              </a:ext>
            </a:extLst>
          </p:cNvPr>
          <p:cNvCxnSpPr>
            <a:cxnSpLocks/>
          </p:cNvCxnSpPr>
          <p:nvPr/>
        </p:nvCxnSpPr>
        <p:spPr>
          <a:xfrm>
            <a:off x="6996803" y="5163344"/>
            <a:ext cx="1805419" cy="23556"/>
          </a:xfrm>
          <a:prstGeom prst="bentConnector3">
            <a:avLst>
              <a:gd name="adj1" fmla="val 50000"/>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3" name="Rounded Rectangle 132">
            <a:extLst>
              <a:ext uri="{FF2B5EF4-FFF2-40B4-BE49-F238E27FC236}">
                <a16:creationId xmlns:a16="http://schemas.microsoft.com/office/drawing/2014/main" id="{73420C0C-C38D-B1F0-FB0D-712565F87770}"/>
              </a:ext>
            </a:extLst>
          </p:cNvPr>
          <p:cNvSpPr/>
          <p:nvPr/>
        </p:nvSpPr>
        <p:spPr>
          <a:xfrm>
            <a:off x="7498080" y="4918472"/>
            <a:ext cx="585465" cy="632765"/>
          </a:xfrm>
          <a:prstGeom prst="roundRect">
            <a:avLst>
              <a:gd name="adj" fmla="val 2559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2" name="Picture 131">
            <a:extLst>
              <a:ext uri="{FF2B5EF4-FFF2-40B4-BE49-F238E27FC236}">
                <a16:creationId xmlns:a16="http://schemas.microsoft.com/office/drawing/2014/main" id="{CFFD3871-31B4-B51B-5DD6-C2CD2E00DD65}"/>
              </a:ext>
              <a:ext uri="{C183D7F6-B498-43B3-948B-1728B52AA6E4}">
                <adec:decorative xmlns:adec="http://schemas.microsoft.com/office/drawing/2017/decorative" val="1"/>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7541544" y="5010745"/>
            <a:ext cx="651292" cy="651291"/>
          </a:xfrm>
          <a:prstGeom prst="rect">
            <a:avLst/>
          </a:prstGeom>
          <a:effectLst/>
        </p:spPr>
      </p:pic>
      <p:sp>
        <p:nvSpPr>
          <p:cNvPr id="148" name="Rounded Rectangle 147">
            <a:extLst>
              <a:ext uri="{FF2B5EF4-FFF2-40B4-BE49-F238E27FC236}">
                <a16:creationId xmlns:a16="http://schemas.microsoft.com/office/drawing/2014/main" id="{6AF1ACCB-881A-7822-E148-B9595C4C623B}"/>
              </a:ext>
            </a:extLst>
          </p:cNvPr>
          <p:cNvSpPr/>
          <p:nvPr/>
        </p:nvSpPr>
        <p:spPr>
          <a:xfrm>
            <a:off x="10473728"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6" name="Text 30"/>
          <p:cNvSpPr/>
          <p:nvPr/>
        </p:nvSpPr>
        <p:spPr>
          <a:xfrm rot="5400000">
            <a:off x="9444185" y="3352009"/>
            <a:ext cx="2352739"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Data Governance, Security and Compliance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57" name="Text 31"/>
          <p:cNvSpPr/>
          <p:nvPr/>
        </p:nvSpPr>
        <p:spPr>
          <a:xfrm rot="5400000">
            <a:off x="9615988" y="3352009"/>
            <a:ext cx="3733902"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Strategy, Domain Consulting, Technology &amp; Analytics Consulting</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Text 33"/>
          <p:cNvSpPr/>
          <p:nvPr/>
        </p:nvSpPr>
        <p:spPr>
          <a:xfrm rot="5400000">
            <a:off x="10903495" y="3352009"/>
            <a:ext cx="195267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Program and Change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Rounded Rectangle 148">
            <a:extLst>
              <a:ext uri="{FF2B5EF4-FFF2-40B4-BE49-F238E27FC236}">
                <a16:creationId xmlns:a16="http://schemas.microsoft.com/office/drawing/2014/main" id="{65B258C3-E44D-F769-4820-621A0079A1EC}"/>
              </a:ext>
            </a:extLst>
          </p:cNvPr>
          <p:cNvSpPr/>
          <p:nvPr/>
        </p:nvSpPr>
        <p:spPr>
          <a:xfrm>
            <a:off x="10912124" y="1199745"/>
            <a:ext cx="303038" cy="4437865"/>
          </a:xfrm>
          <a:prstGeom prst="roundRect">
            <a:avLst>
              <a:gd name="adj" fmla="val 12417"/>
            </a:avLst>
          </a:prstGeom>
          <a:gradFill flip="none" rotWithShape="1">
            <a:gsLst>
              <a:gs pos="0">
                <a:schemeClr val="accent6">
                  <a:lumMod val="0"/>
                  <a:lumOff val="100000"/>
                </a:schemeClr>
              </a:gs>
              <a:gs pos="29000">
                <a:schemeClr val="accent6">
                  <a:lumMod val="0"/>
                  <a:lumOff val="100000"/>
                </a:schemeClr>
              </a:gs>
              <a:gs pos="100000">
                <a:schemeClr val="accent6">
                  <a:lumMod val="60000"/>
                  <a:lumOff val="40000"/>
                </a:schemeClr>
              </a:gs>
            </a:gsLst>
            <a:path path="circle">
              <a:fillToRect l="50000" t="-80000" r="50000" b="18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8" name="Text 32"/>
          <p:cNvSpPr/>
          <p:nvPr/>
        </p:nvSpPr>
        <p:spPr>
          <a:xfrm rot="5400000">
            <a:off x="10258304" y="3352009"/>
            <a:ext cx="1590718"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002060"/>
                </a:solidFill>
                <a:effectLst/>
                <a:uLnTx/>
                <a:uFillTx/>
                <a:latin typeface="Open Sans Regular" pitchFamily="34" charset="0"/>
                <a:ea typeface="Open Sans Regular" pitchFamily="34" charset="-122"/>
                <a:cs typeface="Open Sans Regular" pitchFamily="34" charset="-120"/>
              </a:rPr>
              <a:t>Enterprise Data Architecture</a:t>
            </a:r>
            <a:endParaRPr kumimoji="0" lang="en-US" sz="9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
        <p:nvSpPr>
          <p:cNvPr id="154" name="Rounded Rectangle 153">
            <a:extLst>
              <a:ext uri="{FF2B5EF4-FFF2-40B4-BE49-F238E27FC236}">
                <a16:creationId xmlns:a16="http://schemas.microsoft.com/office/drawing/2014/main" id="{783D92C1-66D7-A640-9905-D81C4611AAAA}"/>
              </a:ext>
            </a:extLst>
          </p:cNvPr>
          <p:cNvSpPr/>
          <p:nvPr/>
        </p:nvSpPr>
        <p:spPr>
          <a:xfrm rot="16200000">
            <a:off x="5600694" y="1335222"/>
            <a:ext cx="303038" cy="910615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49" name="Text 23"/>
          <p:cNvSpPr/>
          <p:nvPr/>
        </p:nvSpPr>
        <p:spPr>
          <a:xfrm rot="21600000">
            <a:off x="4309849" y="5837378"/>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Catalog with Active Metadata Management</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Rounded Rectangle 154">
            <a:extLst>
              <a:ext uri="{FF2B5EF4-FFF2-40B4-BE49-F238E27FC236}">
                <a16:creationId xmlns:a16="http://schemas.microsoft.com/office/drawing/2014/main" id="{245DF070-148D-79F5-2E5E-E2E1091E0679}"/>
              </a:ext>
            </a:extLst>
          </p:cNvPr>
          <p:cNvSpPr/>
          <p:nvPr/>
        </p:nvSpPr>
        <p:spPr>
          <a:xfrm rot="16200000">
            <a:off x="5609092" y="1726075"/>
            <a:ext cx="303038" cy="9131310"/>
          </a:xfrm>
          <a:prstGeom prst="roundRect">
            <a:avLst>
              <a:gd name="adj" fmla="val 12417"/>
            </a:avLst>
          </a:prstGeom>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ln w="12700">
            <a:noFill/>
            <a:prstDash val="sysDash"/>
          </a:ln>
          <a:effectLst>
            <a:outerShdw blurRad="138881" dist="38100" dir="8100000" algn="tr" rotWithShape="0">
              <a:prstClr val="black">
                <a:alpha val="30039"/>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2060"/>
              </a:solidFill>
            </a:endParaRPr>
          </a:p>
        </p:txBody>
      </p:sp>
      <p:sp>
        <p:nvSpPr>
          <p:cNvPr id="50" name="Text 24"/>
          <p:cNvSpPr/>
          <p:nvPr/>
        </p:nvSpPr>
        <p:spPr>
          <a:xfrm rot="21600000">
            <a:off x="4308594" y="6237417"/>
            <a:ext cx="3048083" cy="133337"/>
          </a:xfrm>
          <a:prstGeom prst="rect">
            <a:avLst/>
          </a:prstGeom>
          <a:noFill/>
          <a:ln/>
        </p:spPr>
        <p:txBody>
          <a:bodyPr wrap="square" lIns="0" tIns="0" rIns="0" bIns="0" rtlCol="0" anchor="ctr"/>
          <a:lstStyle/>
          <a:p>
            <a:pPr marL="0" marR="0" lvl="0" indent="0" algn="ctr" defTabSz="914400" rtl="0" eaLnBrk="1" fontAlgn="auto" latinLnBrk="0" hangingPunct="1">
              <a:lnSpc>
                <a:spcPts val="9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alpha val="100000"/>
                  </a:srgbClr>
                </a:solidFill>
                <a:effectLst/>
                <a:uLnTx/>
                <a:uFillTx/>
                <a:latin typeface="Open Sans Regular" pitchFamily="34" charset="0"/>
                <a:ea typeface="Open Sans Regular" pitchFamily="34" charset="-122"/>
                <a:cs typeface="Open Sans Regular" pitchFamily="34" charset="-120"/>
              </a:rPr>
              <a:t>Data Observability and Data Operations</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Vector 82" descr="preencoded.png">
            <a:extLst>
              <a:ext uri="{FF2B5EF4-FFF2-40B4-BE49-F238E27FC236}">
                <a16:creationId xmlns:a16="http://schemas.microsoft.com/office/drawing/2014/main" id="{8207F260-8084-D226-4CB2-2082D851B659}"/>
              </a:ext>
            </a:extLst>
          </p:cNvPr>
          <p:cNvPicPr>
            <a:picLocks noChangeAspect="1"/>
          </p:cNvPicPr>
          <p:nvPr/>
        </p:nvPicPr>
        <p:blipFill>
          <a:blip r:embed="rId15"/>
          <a:srcRect/>
          <a:stretch/>
        </p:blipFill>
        <p:spPr>
          <a:xfrm>
            <a:off x="491044" y="691319"/>
            <a:ext cx="1838325" cy="38100"/>
          </a:xfrm>
          <a:prstGeom prst="rect">
            <a:avLst/>
          </a:prstGeom>
        </p:spPr>
      </p:pic>
      <p:pic>
        <p:nvPicPr>
          <p:cNvPr id="4" name="Picture 3" descr="A black background with a black square&#10;&#10;AI-generated content may be incorrect.">
            <a:extLst>
              <a:ext uri="{FF2B5EF4-FFF2-40B4-BE49-F238E27FC236}">
                <a16:creationId xmlns:a16="http://schemas.microsoft.com/office/drawing/2014/main" id="{0629C1E0-5E52-F0CA-A607-7DB2F92036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94186" y="210594"/>
            <a:ext cx="1946337" cy="381482"/>
          </a:xfrm>
          <a:prstGeom prst="rect">
            <a:avLst/>
          </a:prstGeom>
        </p:spPr>
      </p:pic>
      <p:sp>
        <p:nvSpPr>
          <p:cNvPr id="5" name="Rectangle 4">
            <a:extLst>
              <a:ext uri="{FF2B5EF4-FFF2-40B4-BE49-F238E27FC236}">
                <a16:creationId xmlns:a16="http://schemas.microsoft.com/office/drawing/2014/main" id="{59B099D6-1452-4C8D-F455-836F80A16087}"/>
              </a:ext>
            </a:extLst>
          </p:cNvPr>
          <p:cNvSpPr/>
          <p:nvPr/>
        </p:nvSpPr>
        <p:spPr>
          <a:xfrm>
            <a:off x="4742437" y="2053369"/>
            <a:ext cx="4477156" cy="19581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Segoe UI"/>
                <a:ea typeface="+mn-ea"/>
                <a:cs typeface="+mn-cs"/>
              </a:rPr>
              <a:t>MS </a:t>
            </a:r>
            <a:r>
              <a:rPr kumimoji="0" lang="nl-NL" sz="1200" b="1" i="0" u="none" strike="noStrike" kern="1200" cap="none" spc="0" normalizeH="0" baseline="0" noProof="0" err="1">
                <a:ln>
                  <a:noFill/>
                </a:ln>
                <a:solidFill>
                  <a:prstClr val="white"/>
                </a:solidFill>
                <a:effectLst/>
                <a:uLnTx/>
                <a:uFillTx/>
                <a:latin typeface="Segoe UI"/>
                <a:ea typeface="+mn-ea"/>
                <a:cs typeface="+mn-cs"/>
              </a:rPr>
              <a:t>Fabric</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Foundry</a:t>
            </a:r>
            <a:r>
              <a:rPr kumimoji="0" lang="nl-NL" sz="1200" b="1" i="0" u="none" strike="noStrike" kern="1200" cap="none" spc="0" normalizeH="0" baseline="0" noProof="0">
                <a:ln>
                  <a:noFill/>
                </a:ln>
                <a:solidFill>
                  <a:prstClr val="white"/>
                </a:solidFill>
                <a:effectLst/>
                <a:uLnTx/>
                <a:uFillTx/>
                <a:latin typeface="Segoe UI"/>
                <a:ea typeface="+mn-ea"/>
                <a:cs typeface="+mn-cs"/>
              </a:rPr>
              <a:t> IQ / </a:t>
            </a:r>
            <a:r>
              <a:rPr kumimoji="0" lang="nl-NL" sz="1200" b="1" i="0" u="none" strike="noStrike" kern="1200" cap="none" spc="0" normalizeH="0" baseline="0" noProof="0" err="1">
                <a:ln>
                  <a:noFill/>
                </a:ln>
                <a:solidFill>
                  <a:prstClr val="white"/>
                </a:solidFill>
                <a:effectLst/>
                <a:uLnTx/>
                <a:uFillTx/>
                <a:latin typeface="Segoe UI"/>
                <a:ea typeface="+mn-ea"/>
                <a:cs typeface="+mn-cs"/>
              </a:rPr>
              <a:t>Work</a:t>
            </a:r>
            <a:r>
              <a:rPr kumimoji="0" lang="nl-NL" sz="1200" b="1" i="0" u="none" strike="noStrike" kern="1200" cap="none" spc="0" normalizeH="0" baseline="0" noProof="0">
                <a:ln>
                  <a:noFill/>
                </a:ln>
                <a:solidFill>
                  <a:prstClr val="white"/>
                </a:solidFill>
                <a:effectLst/>
                <a:uLnTx/>
                <a:uFillTx/>
                <a:latin typeface="Segoe UI"/>
                <a:ea typeface="+mn-ea"/>
                <a:cs typeface="+mn-cs"/>
              </a:rPr>
              <a:t> IQ / Web IQ</a:t>
            </a:r>
            <a:endParaRPr kumimoji="0" lang="en-US" sz="1200" b="1" i="0" u="none" strike="noStrike" kern="1200" cap="none" spc="0" normalizeH="0" baseline="0" noProof="0">
              <a:ln>
                <a:noFill/>
              </a:ln>
              <a:solidFill>
                <a:prstClr val="white"/>
              </a:solidFill>
              <a:effectLst/>
              <a:uLnTx/>
              <a:uFillTx/>
              <a:latin typeface="Segoe UI"/>
              <a:ea typeface="+mn-ea"/>
              <a:cs typeface="+mn-cs"/>
            </a:endParaRPr>
          </a:p>
        </p:txBody>
      </p:sp>
      <p:pic>
        <p:nvPicPr>
          <p:cNvPr id="35" name="Graphic 34">
            <a:extLst>
              <a:ext uri="{FF2B5EF4-FFF2-40B4-BE49-F238E27FC236}">
                <a16:creationId xmlns:a16="http://schemas.microsoft.com/office/drawing/2014/main" id="{04D0A13E-47FC-659C-76F6-9AF95C75B558}"/>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015920" y="5368549"/>
            <a:ext cx="1703869" cy="302910"/>
          </a:xfrm>
          <a:prstGeom prst="rect">
            <a:avLst/>
          </a:prstGeom>
        </p:spPr>
      </p:pic>
      <p:pic>
        <p:nvPicPr>
          <p:cNvPr id="37" name="Picture 36">
            <a:extLst>
              <a:ext uri="{FF2B5EF4-FFF2-40B4-BE49-F238E27FC236}">
                <a16:creationId xmlns:a16="http://schemas.microsoft.com/office/drawing/2014/main" id="{B6697918-3798-0DE3-340D-75C2D88BC93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7" name="Group 6">
            <a:extLst>
              <a:ext uri="{FF2B5EF4-FFF2-40B4-BE49-F238E27FC236}">
                <a16:creationId xmlns:a16="http://schemas.microsoft.com/office/drawing/2014/main" id="{EE4FEAA7-2A8E-F2AE-D95E-378C45B7713E}"/>
              </a:ext>
            </a:extLst>
          </p:cNvPr>
          <p:cNvGrpSpPr/>
          <p:nvPr/>
        </p:nvGrpSpPr>
        <p:grpSpPr>
          <a:xfrm>
            <a:off x="9649630" y="249025"/>
            <a:ext cx="2293134" cy="294183"/>
            <a:chOff x="952499" y="752081"/>
            <a:chExt cx="3823714" cy="490539"/>
          </a:xfrm>
        </p:grpSpPr>
        <p:grpSp>
          <p:nvGrpSpPr>
            <p:cNvPr id="62" name="Group 61">
              <a:extLst>
                <a:ext uri="{FF2B5EF4-FFF2-40B4-BE49-F238E27FC236}">
                  <a16:creationId xmlns:a16="http://schemas.microsoft.com/office/drawing/2014/main" id="{F9120CB3-EC7B-93A8-11A0-CD3C9FA0A85B}"/>
                </a:ext>
              </a:extLst>
            </p:cNvPr>
            <p:cNvGrpSpPr/>
            <p:nvPr/>
          </p:nvGrpSpPr>
          <p:grpSpPr>
            <a:xfrm>
              <a:off x="952499" y="752081"/>
              <a:ext cx="1558309" cy="490539"/>
              <a:chOff x="952500" y="651847"/>
              <a:chExt cx="1238251" cy="389788"/>
            </a:xfrm>
          </p:grpSpPr>
          <p:grpSp>
            <p:nvGrpSpPr>
              <p:cNvPr id="64" name="Group 63">
                <a:extLst>
                  <a:ext uri="{FF2B5EF4-FFF2-40B4-BE49-F238E27FC236}">
                    <a16:creationId xmlns:a16="http://schemas.microsoft.com/office/drawing/2014/main" id="{DDCE18C1-BC76-20F5-881F-B6FC5CEF21A4}"/>
                  </a:ext>
                </a:extLst>
              </p:cNvPr>
              <p:cNvGrpSpPr/>
              <p:nvPr/>
            </p:nvGrpSpPr>
            <p:grpSpPr>
              <a:xfrm>
                <a:off x="952500" y="688178"/>
                <a:ext cx="1086999" cy="353457"/>
                <a:chOff x="3657606" y="615952"/>
                <a:chExt cx="4881841" cy="1485898"/>
              </a:xfrm>
            </p:grpSpPr>
            <p:pic>
              <p:nvPicPr>
                <p:cNvPr id="82" name="Image 0" descr="preencoded.png">
                  <a:extLst>
                    <a:ext uri="{FF2B5EF4-FFF2-40B4-BE49-F238E27FC236}">
                      <a16:creationId xmlns:a16="http://schemas.microsoft.com/office/drawing/2014/main" id="{852266CF-41E6-09ED-98D7-CA1D5BCBCCCE}"/>
                    </a:ext>
                  </a:extLst>
                </p:cNvPr>
                <p:cNvPicPr>
                  <a:picLocks noChangeAspect="1"/>
                </p:cNvPicPr>
                <p:nvPr/>
              </p:nvPicPr>
              <p:blipFill>
                <a:blip r:embed="rId19"/>
                <a:srcRect/>
                <a:stretch/>
              </p:blipFill>
              <p:spPr>
                <a:xfrm>
                  <a:off x="6102820" y="801622"/>
                  <a:ext cx="584329" cy="752511"/>
                </a:xfrm>
                <a:prstGeom prst="rect">
                  <a:avLst/>
                </a:prstGeom>
              </p:spPr>
            </p:pic>
            <p:pic>
              <p:nvPicPr>
                <p:cNvPr id="85" name="Image 1" descr="preencoded.png">
                  <a:extLst>
                    <a:ext uri="{FF2B5EF4-FFF2-40B4-BE49-F238E27FC236}">
                      <a16:creationId xmlns:a16="http://schemas.microsoft.com/office/drawing/2014/main" id="{FF7C7F35-D8A4-ECA9-2188-712A2B0ECFE4}"/>
                    </a:ext>
                  </a:extLst>
                </p:cNvPr>
                <p:cNvPicPr>
                  <a:picLocks noChangeAspect="1"/>
                </p:cNvPicPr>
                <p:nvPr/>
              </p:nvPicPr>
              <p:blipFill>
                <a:blip r:embed="rId20"/>
                <a:srcRect/>
                <a:stretch/>
              </p:blipFill>
              <p:spPr>
                <a:xfrm>
                  <a:off x="5967665" y="708661"/>
                  <a:ext cx="358031" cy="865327"/>
                </a:xfrm>
                <a:prstGeom prst="rect">
                  <a:avLst/>
                </a:prstGeom>
              </p:spPr>
            </p:pic>
            <p:pic>
              <p:nvPicPr>
                <p:cNvPr id="94" name="Image 2" descr="preencoded.png">
                  <a:extLst>
                    <a:ext uri="{FF2B5EF4-FFF2-40B4-BE49-F238E27FC236}">
                      <a16:creationId xmlns:a16="http://schemas.microsoft.com/office/drawing/2014/main" id="{7C452CDD-0810-D212-411D-667F3ECEAF77}"/>
                    </a:ext>
                  </a:extLst>
                </p:cNvPr>
                <p:cNvPicPr>
                  <a:picLocks noChangeAspect="1"/>
                </p:cNvPicPr>
                <p:nvPr/>
              </p:nvPicPr>
              <p:blipFill>
                <a:blip r:embed="rId21"/>
                <a:srcRect/>
                <a:stretch/>
              </p:blipFill>
              <p:spPr>
                <a:xfrm>
                  <a:off x="6312548" y="778722"/>
                  <a:ext cx="482873" cy="912327"/>
                </a:xfrm>
                <a:prstGeom prst="rect">
                  <a:avLst/>
                </a:prstGeom>
              </p:spPr>
            </p:pic>
            <p:pic>
              <p:nvPicPr>
                <p:cNvPr id="95" name="Image 3" descr="preencoded.png">
                  <a:extLst>
                    <a:ext uri="{FF2B5EF4-FFF2-40B4-BE49-F238E27FC236}">
                      <a16:creationId xmlns:a16="http://schemas.microsoft.com/office/drawing/2014/main" id="{3D545EA3-0150-E7A9-DEEA-8AE9D89B4591}"/>
                    </a:ext>
                  </a:extLst>
                </p:cNvPr>
                <p:cNvPicPr>
                  <a:picLocks noChangeAspect="1"/>
                </p:cNvPicPr>
                <p:nvPr/>
              </p:nvPicPr>
              <p:blipFill>
                <a:blip r:embed="rId22"/>
                <a:srcRect/>
                <a:stretch/>
              </p:blipFill>
              <p:spPr>
                <a:xfrm>
                  <a:off x="3712136" y="822412"/>
                  <a:ext cx="655161" cy="906541"/>
                </a:xfrm>
                <a:prstGeom prst="rect">
                  <a:avLst/>
                </a:prstGeom>
              </p:spPr>
            </p:pic>
            <p:pic>
              <p:nvPicPr>
                <p:cNvPr id="96" name="Image 4" descr="preencoded.png">
                  <a:extLst>
                    <a:ext uri="{FF2B5EF4-FFF2-40B4-BE49-F238E27FC236}">
                      <a16:creationId xmlns:a16="http://schemas.microsoft.com/office/drawing/2014/main" id="{45331426-C1C4-F10A-F433-262219743B98}"/>
                    </a:ext>
                  </a:extLst>
                </p:cNvPr>
                <p:cNvPicPr>
                  <a:picLocks noChangeAspect="1"/>
                </p:cNvPicPr>
                <p:nvPr/>
              </p:nvPicPr>
              <p:blipFill>
                <a:blip r:embed="rId23"/>
                <a:srcRect/>
                <a:stretch/>
              </p:blipFill>
              <p:spPr>
                <a:xfrm>
                  <a:off x="4442574" y="829170"/>
                  <a:ext cx="764517" cy="888799"/>
                </a:xfrm>
                <a:prstGeom prst="rect">
                  <a:avLst/>
                </a:prstGeom>
              </p:spPr>
            </p:pic>
            <p:pic>
              <p:nvPicPr>
                <p:cNvPr id="99" name="Image 5" descr="preencoded.png">
                  <a:extLst>
                    <a:ext uri="{FF2B5EF4-FFF2-40B4-BE49-F238E27FC236}">
                      <a16:creationId xmlns:a16="http://schemas.microsoft.com/office/drawing/2014/main" id="{D21C5AFB-0495-6005-16B8-97AD7CEF84EF}"/>
                    </a:ext>
                  </a:extLst>
                </p:cNvPr>
                <p:cNvPicPr>
                  <a:picLocks noChangeAspect="1"/>
                </p:cNvPicPr>
                <p:nvPr/>
              </p:nvPicPr>
              <p:blipFill>
                <a:blip r:embed="rId24"/>
                <a:srcRect/>
                <a:stretch/>
              </p:blipFill>
              <p:spPr>
                <a:xfrm>
                  <a:off x="5259875" y="838330"/>
                  <a:ext cx="657348" cy="870689"/>
                </a:xfrm>
                <a:prstGeom prst="rect">
                  <a:avLst/>
                </a:prstGeom>
              </p:spPr>
            </p:pic>
            <p:pic>
              <p:nvPicPr>
                <p:cNvPr id="102" name="Image 6" descr="preencoded.png">
                  <a:extLst>
                    <a:ext uri="{FF2B5EF4-FFF2-40B4-BE49-F238E27FC236}">
                      <a16:creationId xmlns:a16="http://schemas.microsoft.com/office/drawing/2014/main" id="{102A8534-7127-4B98-C704-96AD6AEEB6C9}"/>
                    </a:ext>
                  </a:extLst>
                </p:cNvPr>
                <p:cNvPicPr>
                  <a:picLocks noChangeAspect="1"/>
                </p:cNvPicPr>
                <p:nvPr/>
              </p:nvPicPr>
              <p:blipFill>
                <a:blip r:embed="rId25"/>
                <a:srcRect/>
                <a:stretch/>
              </p:blipFill>
              <p:spPr>
                <a:xfrm>
                  <a:off x="6668198" y="849598"/>
                  <a:ext cx="599653" cy="848549"/>
                </a:xfrm>
                <a:prstGeom prst="rect">
                  <a:avLst/>
                </a:prstGeom>
              </p:spPr>
            </p:pic>
            <p:pic>
              <p:nvPicPr>
                <p:cNvPr id="103" name="Image 7" descr="preencoded.png">
                  <a:extLst>
                    <a:ext uri="{FF2B5EF4-FFF2-40B4-BE49-F238E27FC236}">
                      <a16:creationId xmlns:a16="http://schemas.microsoft.com/office/drawing/2014/main" id="{D2DD35E5-5FBD-0686-F935-5728F55F86DE}"/>
                    </a:ext>
                  </a:extLst>
                </p:cNvPr>
                <p:cNvPicPr>
                  <a:picLocks noChangeAspect="1"/>
                </p:cNvPicPr>
                <p:nvPr/>
              </p:nvPicPr>
              <p:blipFill>
                <a:blip r:embed="rId26"/>
                <a:srcRect/>
                <a:stretch/>
              </p:blipFill>
              <p:spPr>
                <a:xfrm>
                  <a:off x="7328396" y="615952"/>
                  <a:ext cx="419893" cy="1058977"/>
                </a:xfrm>
                <a:prstGeom prst="rect">
                  <a:avLst/>
                </a:prstGeom>
              </p:spPr>
            </p:pic>
            <p:pic>
              <p:nvPicPr>
                <p:cNvPr id="104" name="Image 8" descr="preencoded.png">
                  <a:extLst>
                    <a:ext uri="{FF2B5EF4-FFF2-40B4-BE49-F238E27FC236}">
                      <a16:creationId xmlns:a16="http://schemas.microsoft.com/office/drawing/2014/main" id="{A04DB78E-57EA-39C9-C65A-0CD3F1BD2904}"/>
                    </a:ext>
                  </a:extLst>
                </p:cNvPr>
                <p:cNvPicPr>
                  <a:picLocks noChangeAspect="1"/>
                </p:cNvPicPr>
                <p:nvPr/>
              </p:nvPicPr>
              <p:blipFill>
                <a:blip r:embed="rId27"/>
                <a:srcRect/>
                <a:stretch/>
              </p:blipFill>
              <p:spPr>
                <a:xfrm>
                  <a:off x="7781543" y="859279"/>
                  <a:ext cx="757904" cy="838688"/>
                </a:xfrm>
                <a:prstGeom prst="rect">
                  <a:avLst/>
                </a:prstGeom>
              </p:spPr>
            </p:pic>
            <p:pic>
              <p:nvPicPr>
                <p:cNvPr id="105" name="Image 9" descr="preencoded.png">
                  <a:extLst>
                    <a:ext uri="{FF2B5EF4-FFF2-40B4-BE49-F238E27FC236}">
                      <a16:creationId xmlns:a16="http://schemas.microsoft.com/office/drawing/2014/main" id="{1183BD65-BAAA-23DE-2EBC-C22E4062715B}"/>
                    </a:ext>
                  </a:extLst>
                </p:cNvPr>
                <p:cNvPicPr>
                  <a:picLocks noChangeAspect="1"/>
                </p:cNvPicPr>
                <p:nvPr/>
              </p:nvPicPr>
              <p:blipFill>
                <a:blip r:embed="rId28"/>
                <a:srcRect/>
                <a:stretch/>
              </p:blipFill>
              <p:spPr>
                <a:xfrm>
                  <a:off x="4946781" y="1905375"/>
                  <a:ext cx="1113071" cy="196404"/>
                </a:xfrm>
                <a:prstGeom prst="rect">
                  <a:avLst/>
                </a:prstGeom>
              </p:spPr>
            </p:pic>
            <p:pic>
              <p:nvPicPr>
                <p:cNvPr id="107" name="Image 10" descr="preencoded.png">
                  <a:extLst>
                    <a:ext uri="{FF2B5EF4-FFF2-40B4-BE49-F238E27FC236}">
                      <a16:creationId xmlns:a16="http://schemas.microsoft.com/office/drawing/2014/main" id="{0A9B383B-B8B1-4B28-9969-2665B6278987}"/>
                    </a:ext>
                  </a:extLst>
                </p:cNvPr>
                <p:cNvPicPr>
                  <a:picLocks noChangeAspect="1"/>
                </p:cNvPicPr>
                <p:nvPr/>
              </p:nvPicPr>
              <p:blipFill>
                <a:blip r:embed="rId29"/>
                <a:srcRect/>
                <a:stretch/>
              </p:blipFill>
              <p:spPr>
                <a:xfrm>
                  <a:off x="6174059" y="1905375"/>
                  <a:ext cx="798967" cy="196475"/>
                </a:xfrm>
                <a:prstGeom prst="rect">
                  <a:avLst/>
                </a:prstGeom>
              </p:spPr>
            </p:pic>
            <p:pic>
              <p:nvPicPr>
                <p:cNvPr id="108" name="Image 11" descr="preencoded.png">
                  <a:extLst>
                    <a:ext uri="{FF2B5EF4-FFF2-40B4-BE49-F238E27FC236}">
                      <a16:creationId xmlns:a16="http://schemas.microsoft.com/office/drawing/2014/main" id="{78D065D2-F15E-E337-3722-979384DCF30A}"/>
                    </a:ext>
                  </a:extLst>
                </p:cNvPr>
                <p:cNvPicPr>
                  <a:picLocks noChangeAspect="1"/>
                </p:cNvPicPr>
                <p:nvPr/>
              </p:nvPicPr>
              <p:blipFill>
                <a:blip r:embed="rId30"/>
                <a:srcRect/>
                <a:stretch/>
              </p:blipFill>
              <p:spPr>
                <a:xfrm>
                  <a:off x="7083435" y="1905375"/>
                  <a:ext cx="1379643" cy="196471"/>
                </a:xfrm>
                <a:prstGeom prst="rect">
                  <a:avLst/>
                </a:prstGeom>
              </p:spPr>
            </p:pic>
            <p:pic>
              <p:nvPicPr>
                <p:cNvPr id="109" name="Image 12" descr="preencoded.png">
                  <a:extLst>
                    <a:ext uri="{FF2B5EF4-FFF2-40B4-BE49-F238E27FC236}">
                      <a16:creationId xmlns:a16="http://schemas.microsoft.com/office/drawing/2014/main" id="{C60377E3-738C-D389-A5DC-44B2ACA88643}"/>
                    </a:ext>
                  </a:extLst>
                </p:cNvPr>
                <p:cNvPicPr>
                  <a:picLocks noChangeAspect="1"/>
                </p:cNvPicPr>
                <p:nvPr/>
              </p:nvPicPr>
              <p:blipFill>
                <a:blip r:embed="rId31"/>
                <a:srcRect/>
                <a:stretch/>
              </p:blipFill>
              <p:spPr>
                <a:xfrm>
                  <a:off x="4056246" y="1905375"/>
                  <a:ext cx="808679" cy="196468"/>
                </a:xfrm>
                <a:prstGeom prst="rect">
                  <a:avLst/>
                </a:prstGeom>
              </p:spPr>
            </p:pic>
            <p:pic>
              <p:nvPicPr>
                <p:cNvPr id="110" name="Image 13" descr="preencoded.png">
                  <a:extLst>
                    <a:ext uri="{FF2B5EF4-FFF2-40B4-BE49-F238E27FC236}">
                      <a16:creationId xmlns:a16="http://schemas.microsoft.com/office/drawing/2014/main" id="{1C505785-3654-87E9-DFD6-513F0E719EFA}"/>
                    </a:ext>
                  </a:extLst>
                </p:cNvPr>
                <p:cNvPicPr>
                  <a:picLocks noChangeAspect="1"/>
                </p:cNvPicPr>
                <p:nvPr/>
              </p:nvPicPr>
              <p:blipFill>
                <a:blip r:embed="rId32"/>
                <a:srcRect/>
                <a:stretch/>
              </p:blipFill>
              <p:spPr>
                <a:xfrm>
                  <a:off x="3657606" y="2060460"/>
                  <a:ext cx="289983" cy="38240"/>
                </a:xfrm>
                <a:prstGeom prst="rect">
                  <a:avLst/>
                </a:prstGeom>
              </p:spPr>
            </p:pic>
            <p:pic>
              <p:nvPicPr>
                <p:cNvPr id="111" name="Image 14" descr="preencoded.png">
                  <a:extLst>
                    <a:ext uri="{FF2B5EF4-FFF2-40B4-BE49-F238E27FC236}">
                      <a16:creationId xmlns:a16="http://schemas.microsoft.com/office/drawing/2014/main" id="{865CFC3E-BE1C-6954-2DFF-E0B925D5A57C}"/>
                    </a:ext>
                  </a:extLst>
                </p:cNvPr>
                <p:cNvPicPr>
                  <a:picLocks noChangeAspect="1"/>
                </p:cNvPicPr>
                <p:nvPr/>
              </p:nvPicPr>
              <p:blipFill>
                <a:blip r:embed="rId33"/>
                <a:srcRect/>
                <a:stretch/>
              </p:blipFill>
              <p:spPr>
                <a:xfrm>
                  <a:off x="8322617" y="646060"/>
                  <a:ext cx="195289" cy="195984"/>
                </a:xfrm>
                <a:prstGeom prst="rect">
                  <a:avLst/>
                </a:prstGeom>
              </p:spPr>
            </p:pic>
          </p:grpSp>
          <p:cxnSp>
            <p:nvCxnSpPr>
              <p:cNvPr id="81" name="Straight Connector 80">
                <a:extLst>
                  <a:ext uri="{FF2B5EF4-FFF2-40B4-BE49-F238E27FC236}">
                    <a16:creationId xmlns:a16="http://schemas.microsoft.com/office/drawing/2014/main" id="{1886CA39-D57E-D556-E502-C7689F5C1D9E}"/>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63" name="Picture 62">
              <a:extLst>
                <a:ext uri="{FF2B5EF4-FFF2-40B4-BE49-F238E27FC236}">
                  <a16:creationId xmlns:a16="http://schemas.microsoft.com/office/drawing/2014/main" id="{A0B70BF3-CBFC-3CCA-223E-EFF159D9F773}"/>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2671563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E273C-7D7A-D136-1D33-A040091B61B6}"/>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F3EF50F2-E559-C095-B31C-06CA3B92A80A}"/>
              </a:ext>
            </a:extLst>
          </p:cNvPr>
          <p:cNvGrpSpPr/>
          <p:nvPr/>
        </p:nvGrpSpPr>
        <p:grpSpPr>
          <a:xfrm>
            <a:off x="0" y="0"/>
            <a:ext cx="45719" cy="6871644"/>
            <a:chOff x="-2140" y="0"/>
            <a:chExt cx="127247" cy="6858000"/>
          </a:xfrm>
        </p:grpSpPr>
        <p:sp>
          <p:nvSpPr>
            <p:cNvPr id="63" name="Rectangle 62">
              <a:extLst>
                <a:ext uri="{FF2B5EF4-FFF2-40B4-BE49-F238E27FC236}">
                  <a16:creationId xmlns:a16="http://schemas.microsoft.com/office/drawing/2014/main" id="{F7F308BD-8647-4F4D-3E4F-705BF7B1F467}"/>
                </a:ext>
              </a:extLst>
            </p:cNvPr>
            <p:cNvSpPr/>
            <p:nvPr/>
          </p:nvSpPr>
          <p:spPr>
            <a:xfrm>
              <a:off x="0" y="0"/>
              <a:ext cx="125107" cy="3429000"/>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4" name="Rectangle 63">
              <a:extLst>
                <a:ext uri="{FF2B5EF4-FFF2-40B4-BE49-F238E27FC236}">
                  <a16:creationId xmlns:a16="http://schemas.microsoft.com/office/drawing/2014/main" id="{F171A2BF-D31C-5FE1-126D-18B86F8816C1}"/>
                </a:ext>
              </a:extLst>
            </p:cNvPr>
            <p:cNvSpPr/>
            <p:nvPr/>
          </p:nvSpPr>
          <p:spPr>
            <a:xfrm>
              <a:off x="-2140" y="3428999"/>
              <a:ext cx="125108" cy="3429001"/>
            </a:xfrm>
            <a:prstGeom prst="rect">
              <a:avLst/>
            </a:prstGeom>
            <a:solidFill>
              <a:srgbClr val="182C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177" name="Text 16">
            <a:extLst>
              <a:ext uri="{FF2B5EF4-FFF2-40B4-BE49-F238E27FC236}">
                <a16:creationId xmlns:a16="http://schemas.microsoft.com/office/drawing/2014/main" id="{00B8015F-A852-0DE1-D621-596F975883E7}"/>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9" name="Shape 17">
            <a:extLst>
              <a:ext uri="{FF2B5EF4-FFF2-40B4-BE49-F238E27FC236}">
                <a16:creationId xmlns:a16="http://schemas.microsoft.com/office/drawing/2014/main" id="{5F53D837-43BB-E195-8646-4BDF0FFFB824}"/>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1" name="Shape 18">
            <a:extLst>
              <a:ext uri="{FF2B5EF4-FFF2-40B4-BE49-F238E27FC236}">
                <a16:creationId xmlns:a16="http://schemas.microsoft.com/office/drawing/2014/main" id="{CE5BE5EA-74E9-AEC8-F32A-2986F3EE3802}"/>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3" name="Image 6" descr="preencoded.png">
            <a:extLst>
              <a:ext uri="{FF2B5EF4-FFF2-40B4-BE49-F238E27FC236}">
                <a16:creationId xmlns:a16="http://schemas.microsoft.com/office/drawing/2014/main" id="{9AF507F3-C216-A896-BF91-FCE7439AB278}"/>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5" name="Text 19">
            <a:extLst>
              <a:ext uri="{FF2B5EF4-FFF2-40B4-BE49-F238E27FC236}">
                <a16:creationId xmlns:a16="http://schemas.microsoft.com/office/drawing/2014/main" id="{0823FDAC-5544-C13B-CA59-807C8C3B6023}"/>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7" name="Text 20">
            <a:extLst>
              <a:ext uri="{FF2B5EF4-FFF2-40B4-BE49-F238E27FC236}">
                <a16:creationId xmlns:a16="http://schemas.microsoft.com/office/drawing/2014/main" id="{880043CE-B4AC-C751-78B0-376F5F154E86}"/>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189" name="Shape 21">
            <a:extLst>
              <a:ext uri="{FF2B5EF4-FFF2-40B4-BE49-F238E27FC236}">
                <a16:creationId xmlns:a16="http://schemas.microsoft.com/office/drawing/2014/main" id="{DE72EEEC-B693-C830-E186-12F973BD953A}"/>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1" name="Shape 22">
            <a:extLst>
              <a:ext uri="{FF2B5EF4-FFF2-40B4-BE49-F238E27FC236}">
                <a16:creationId xmlns:a16="http://schemas.microsoft.com/office/drawing/2014/main" id="{B96AEA96-1559-A57F-E614-69432ABAEFE4}"/>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93" name="Image 7" descr="preencoded.png">
            <a:extLst>
              <a:ext uri="{FF2B5EF4-FFF2-40B4-BE49-F238E27FC236}">
                <a16:creationId xmlns:a16="http://schemas.microsoft.com/office/drawing/2014/main" id="{5F4123A6-C469-66C5-4D6F-5257174DCD3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195" name="Text 23">
            <a:extLst>
              <a:ext uri="{FF2B5EF4-FFF2-40B4-BE49-F238E27FC236}">
                <a16:creationId xmlns:a16="http://schemas.microsoft.com/office/drawing/2014/main" id="{A058699A-7D4E-2107-17A7-51D9342114DB}"/>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7" name="Shape 24">
            <a:extLst>
              <a:ext uri="{FF2B5EF4-FFF2-40B4-BE49-F238E27FC236}">
                <a16:creationId xmlns:a16="http://schemas.microsoft.com/office/drawing/2014/main" id="{E7DD251C-2F51-BE63-18E4-AF1C3BC05B04}"/>
              </a:ext>
            </a:extLst>
          </p:cNvPr>
          <p:cNvSpPr/>
          <p:nvPr/>
        </p:nvSpPr>
        <p:spPr>
          <a:xfrm>
            <a:off x="2254666"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9" name="Shape 25">
            <a:extLst>
              <a:ext uri="{FF2B5EF4-FFF2-40B4-BE49-F238E27FC236}">
                <a16:creationId xmlns:a16="http://schemas.microsoft.com/office/drawing/2014/main" id="{1C6A997E-ECFD-FC0A-35B6-CDE3CA9E8462}"/>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1" name="Image 8" descr="preencoded.png">
            <a:extLst>
              <a:ext uri="{FF2B5EF4-FFF2-40B4-BE49-F238E27FC236}">
                <a16:creationId xmlns:a16="http://schemas.microsoft.com/office/drawing/2014/main" id="{B5A15703-EDFB-CC35-5D0E-1733893344BA}"/>
              </a:ext>
            </a:extLst>
          </p:cNvPr>
          <p:cNvPicPr>
            <a:picLocks noChangeAspect="1"/>
          </p:cNvPicPr>
          <p:nvPr/>
        </p:nvPicPr>
        <p:blipFill>
          <a:blip r:embed="rId5"/>
          <a:stretch>
            <a:fillRect/>
          </a:stretch>
        </p:blipFill>
        <p:spPr>
          <a:xfrm>
            <a:off x="2449982" y="2271359"/>
            <a:ext cx="158008" cy="158008"/>
          </a:xfrm>
          <a:prstGeom prst="rect">
            <a:avLst/>
          </a:prstGeom>
        </p:spPr>
      </p:pic>
      <p:sp>
        <p:nvSpPr>
          <p:cNvPr id="203" name="Text 26">
            <a:extLst>
              <a:ext uri="{FF2B5EF4-FFF2-40B4-BE49-F238E27FC236}">
                <a16:creationId xmlns:a16="http://schemas.microsoft.com/office/drawing/2014/main" id="{7F77C57F-8042-AE83-075E-454F2C1FEDC6}"/>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205" name="Shape 27">
            <a:extLst>
              <a:ext uri="{FF2B5EF4-FFF2-40B4-BE49-F238E27FC236}">
                <a16:creationId xmlns:a16="http://schemas.microsoft.com/office/drawing/2014/main" id="{AEDFC94F-AC91-6464-9CEE-7A828B6FD190}"/>
              </a:ext>
            </a:extLst>
          </p:cNvPr>
          <p:cNvSpPr/>
          <p:nvPr/>
        </p:nvSpPr>
        <p:spPr>
          <a:xfrm>
            <a:off x="3751234"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7" name="Shape 28">
            <a:extLst>
              <a:ext uri="{FF2B5EF4-FFF2-40B4-BE49-F238E27FC236}">
                <a16:creationId xmlns:a16="http://schemas.microsoft.com/office/drawing/2014/main" id="{7246B2A2-0663-BC64-5669-80C910CD1323}"/>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09" name="Image 9" descr="preencoded.png">
            <a:extLst>
              <a:ext uri="{FF2B5EF4-FFF2-40B4-BE49-F238E27FC236}">
                <a16:creationId xmlns:a16="http://schemas.microsoft.com/office/drawing/2014/main" id="{B7840183-33A9-A471-463E-2C64D343D1AC}"/>
              </a:ext>
            </a:extLst>
          </p:cNvPr>
          <p:cNvPicPr>
            <a:picLocks noChangeAspect="1"/>
          </p:cNvPicPr>
          <p:nvPr/>
        </p:nvPicPr>
        <p:blipFill>
          <a:blip r:embed="rId6"/>
          <a:stretch>
            <a:fillRect/>
          </a:stretch>
        </p:blipFill>
        <p:spPr>
          <a:xfrm>
            <a:off x="3946550" y="2271359"/>
            <a:ext cx="158008" cy="158008"/>
          </a:xfrm>
          <a:prstGeom prst="rect">
            <a:avLst/>
          </a:prstGeom>
        </p:spPr>
      </p:pic>
      <p:sp>
        <p:nvSpPr>
          <p:cNvPr id="211" name="Text 29">
            <a:extLst>
              <a:ext uri="{FF2B5EF4-FFF2-40B4-BE49-F238E27FC236}">
                <a16:creationId xmlns:a16="http://schemas.microsoft.com/office/drawing/2014/main" id="{C5F7C5A9-F976-72FB-323C-C1B3B24AAF5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213" name="Shape 30">
            <a:extLst>
              <a:ext uri="{FF2B5EF4-FFF2-40B4-BE49-F238E27FC236}">
                <a16:creationId xmlns:a16="http://schemas.microsoft.com/office/drawing/2014/main" id="{DAEAB09F-CBA0-F646-D704-7164E3D63624}"/>
              </a:ext>
            </a:extLst>
          </p:cNvPr>
          <p:cNvSpPr/>
          <p:nvPr/>
        </p:nvSpPr>
        <p:spPr>
          <a:xfrm>
            <a:off x="5247802"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5" name="Shape 31">
            <a:extLst>
              <a:ext uri="{FF2B5EF4-FFF2-40B4-BE49-F238E27FC236}">
                <a16:creationId xmlns:a16="http://schemas.microsoft.com/office/drawing/2014/main" id="{DD99580C-7927-B8B5-0D9D-72F31B6A54A2}"/>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17" name="Image 10" descr="preencoded.png">
            <a:extLst>
              <a:ext uri="{FF2B5EF4-FFF2-40B4-BE49-F238E27FC236}">
                <a16:creationId xmlns:a16="http://schemas.microsoft.com/office/drawing/2014/main" id="{62B650AA-BEE2-5F64-63B5-6F0822952B6B}"/>
              </a:ext>
            </a:extLst>
          </p:cNvPr>
          <p:cNvPicPr>
            <a:picLocks noChangeAspect="1"/>
          </p:cNvPicPr>
          <p:nvPr/>
        </p:nvPicPr>
        <p:blipFill>
          <a:blip r:embed="rId4"/>
          <a:stretch>
            <a:fillRect/>
          </a:stretch>
        </p:blipFill>
        <p:spPr>
          <a:xfrm>
            <a:off x="5443118" y="2271359"/>
            <a:ext cx="158008" cy="158008"/>
          </a:xfrm>
          <a:prstGeom prst="rect">
            <a:avLst/>
          </a:prstGeom>
        </p:spPr>
      </p:pic>
      <p:sp>
        <p:nvSpPr>
          <p:cNvPr id="219" name="Text 32">
            <a:extLst>
              <a:ext uri="{FF2B5EF4-FFF2-40B4-BE49-F238E27FC236}">
                <a16:creationId xmlns:a16="http://schemas.microsoft.com/office/drawing/2014/main" id="{54EDCF67-7A28-045D-D6A2-DF6231916E19}"/>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221" name="Shape 33">
            <a:extLst>
              <a:ext uri="{FF2B5EF4-FFF2-40B4-BE49-F238E27FC236}">
                <a16:creationId xmlns:a16="http://schemas.microsoft.com/office/drawing/2014/main" id="{C42D32BD-B27F-112F-A8FD-7F7E33804EB6}"/>
              </a:ext>
            </a:extLst>
          </p:cNvPr>
          <p:cNvSpPr/>
          <p:nvPr/>
        </p:nvSpPr>
        <p:spPr>
          <a:xfrm>
            <a:off x="6963826" y="2076043"/>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3" name="Shape 34">
            <a:extLst>
              <a:ext uri="{FF2B5EF4-FFF2-40B4-BE49-F238E27FC236}">
                <a16:creationId xmlns:a16="http://schemas.microsoft.com/office/drawing/2014/main" id="{17C07218-20D7-FA8D-7C38-657B6A6E5069}"/>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25" name="Image 11" descr="preencoded.png">
            <a:extLst>
              <a:ext uri="{FF2B5EF4-FFF2-40B4-BE49-F238E27FC236}">
                <a16:creationId xmlns:a16="http://schemas.microsoft.com/office/drawing/2014/main" id="{AB08E291-C929-1D16-4009-510C21572F6D}"/>
              </a:ext>
            </a:extLst>
          </p:cNvPr>
          <p:cNvPicPr>
            <a:picLocks noChangeAspect="1"/>
          </p:cNvPicPr>
          <p:nvPr/>
        </p:nvPicPr>
        <p:blipFill>
          <a:blip r:embed="rId7"/>
          <a:stretch>
            <a:fillRect/>
          </a:stretch>
        </p:blipFill>
        <p:spPr>
          <a:xfrm>
            <a:off x="7538985" y="2317446"/>
            <a:ext cx="175565" cy="175565"/>
          </a:xfrm>
          <a:prstGeom prst="rect">
            <a:avLst/>
          </a:prstGeom>
        </p:spPr>
      </p:pic>
      <p:sp>
        <p:nvSpPr>
          <p:cNvPr id="227" name="Text 35">
            <a:extLst>
              <a:ext uri="{FF2B5EF4-FFF2-40B4-BE49-F238E27FC236}">
                <a16:creationId xmlns:a16="http://schemas.microsoft.com/office/drawing/2014/main" id="{A7A91FD9-0873-6254-93CC-64DE74698AC0}"/>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9" name="Text 36">
            <a:extLst>
              <a:ext uri="{FF2B5EF4-FFF2-40B4-BE49-F238E27FC236}">
                <a16:creationId xmlns:a16="http://schemas.microsoft.com/office/drawing/2014/main" id="{0D3DC187-76D0-B982-E361-93D7814663FB}"/>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231" name="Shape 37">
            <a:extLst>
              <a:ext uri="{FF2B5EF4-FFF2-40B4-BE49-F238E27FC236}">
                <a16:creationId xmlns:a16="http://schemas.microsoft.com/office/drawing/2014/main" id="{555F37F8-4FD8-E253-268B-E34D203AB054}"/>
              </a:ext>
            </a:extLst>
          </p:cNvPr>
          <p:cNvSpPr/>
          <p:nvPr/>
        </p:nvSpPr>
        <p:spPr>
          <a:xfrm>
            <a:off x="2272954" y="3447643"/>
            <a:ext cx="4343400" cy="594360"/>
          </a:xfrm>
          <a:prstGeom prst="roundRect">
            <a:avLst>
              <a:gd name="adj" fmla="val 12308"/>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3" name="Shape 38">
            <a:extLst>
              <a:ext uri="{FF2B5EF4-FFF2-40B4-BE49-F238E27FC236}">
                <a16:creationId xmlns:a16="http://schemas.microsoft.com/office/drawing/2014/main" id="{6361A231-EC96-3843-90DF-6DAD4770832E}"/>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35" name="Image 12" descr="preencoded.png">
            <a:extLst>
              <a:ext uri="{FF2B5EF4-FFF2-40B4-BE49-F238E27FC236}">
                <a16:creationId xmlns:a16="http://schemas.microsoft.com/office/drawing/2014/main" id="{CE754521-99DC-4DF9-810B-B4C04C6F0F37}"/>
              </a:ext>
            </a:extLst>
          </p:cNvPr>
          <p:cNvPicPr>
            <a:picLocks noChangeAspect="1"/>
          </p:cNvPicPr>
          <p:nvPr/>
        </p:nvPicPr>
        <p:blipFill>
          <a:blip r:embed="rId8"/>
          <a:stretch>
            <a:fillRect/>
          </a:stretch>
        </p:blipFill>
        <p:spPr>
          <a:xfrm>
            <a:off x="2481803" y="3674780"/>
            <a:ext cx="149230" cy="149230"/>
          </a:xfrm>
          <a:prstGeom prst="rect">
            <a:avLst/>
          </a:prstGeom>
        </p:spPr>
      </p:pic>
      <p:sp>
        <p:nvSpPr>
          <p:cNvPr id="237" name="Text 39">
            <a:extLst>
              <a:ext uri="{FF2B5EF4-FFF2-40B4-BE49-F238E27FC236}">
                <a16:creationId xmlns:a16="http://schemas.microsoft.com/office/drawing/2014/main" id="{43F7FFCD-B983-52CE-647C-821AFCE3EB7C}"/>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9" name="Shape 40">
            <a:extLst>
              <a:ext uri="{FF2B5EF4-FFF2-40B4-BE49-F238E27FC236}">
                <a16:creationId xmlns:a16="http://schemas.microsoft.com/office/drawing/2014/main" id="{5F7914B3-AB96-0962-78DE-DE4E967859D7}"/>
              </a:ext>
            </a:extLst>
          </p:cNvPr>
          <p:cNvSpPr/>
          <p:nvPr/>
        </p:nvSpPr>
        <p:spPr>
          <a:xfrm>
            <a:off x="2254666" y="4316323"/>
            <a:ext cx="4361685" cy="1097280"/>
          </a:xfrm>
          <a:prstGeom prst="roundRect">
            <a:avLst>
              <a:gd name="adj" fmla="val 7500"/>
            </a:avLst>
          </a:prstGeom>
          <a:solidFill>
            <a:srgbClr val="182B61"/>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41" name="Shape 41">
            <a:extLst>
              <a:ext uri="{FF2B5EF4-FFF2-40B4-BE49-F238E27FC236}">
                <a16:creationId xmlns:a16="http://schemas.microsoft.com/office/drawing/2014/main" id="{66B7199F-A644-1531-00FC-60629204AE65}"/>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3" name="Image 13" descr="preencoded.png">
            <a:extLst>
              <a:ext uri="{FF2B5EF4-FFF2-40B4-BE49-F238E27FC236}">
                <a16:creationId xmlns:a16="http://schemas.microsoft.com/office/drawing/2014/main" id="{6E031AF4-B54C-7DC0-A9F7-23F1B214B65A}"/>
              </a:ext>
            </a:extLst>
          </p:cNvPr>
          <p:cNvPicPr>
            <a:picLocks noChangeAspect="1"/>
          </p:cNvPicPr>
          <p:nvPr/>
        </p:nvPicPr>
        <p:blipFill>
          <a:blip r:embed="rId9"/>
          <a:stretch>
            <a:fillRect/>
          </a:stretch>
        </p:blipFill>
        <p:spPr>
          <a:xfrm>
            <a:off x="2537399" y="4781936"/>
            <a:ext cx="184343" cy="184343"/>
          </a:xfrm>
          <a:prstGeom prst="rect">
            <a:avLst/>
          </a:prstGeom>
        </p:spPr>
      </p:pic>
      <p:sp>
        <p:nvSpPr>
          <p:cNvPr id="245" name="Shape 42">
            <a:extLst>
              <a:ext uri="{FF2B5EF4-FFF2-40B4-BE49-F238E27FC236}">
                <a16:creationId xmlns:a16="http://schemas.microsoft.com/office/drawing/2014/main" id="{2A3A1AD8-A750-3089-A86C-1E6427EE4DD6}"/>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7" name="Image 14" descr="preencoded.png">
            <a:extLst>
              <a:ext uri="{FF2B5EF4-FFF2-40B4-BE49-F238E27FC236}">
                <a16:creationId xmlns:a16="http://schemas.microsoft.com/office/drawing/2014/main" id="{74B3F840-FA76-93D4-0FDA-38D96735ADA0}"/>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249" name="Text 43">
            <a:extLst>
              <a:ext uri="{FF2B5EF4-FFF2-40B4-BE49-F238E27FC236}">
                <a16:creationId xmlns:a16="http://schemas.microsoft.com/office/drawing/2014/main" id="{BCC373B2-7691-3E80-4139-CC0623D118A3}"/>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1" name="Text 44">
            <a:extLst>
              <a:ext uri="{FF2B5EF4-FFF2-40B4-BE49-F238E27FC236}">
                <a16:creationId xmlns:a16="http://schemas.microsoft.com/office/drawing/2014/main" id="{B4045E5D-C092-3AB6-F922-51CD6BBD270F}"/>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p>
        </p:txBody>
      </p:sp>
      <p:sp>
        <p:nvSpPr>
          <p:cNvPr id="253" name="Shape 45">
            <a:extLst>
              <a:ext uri="{FF2B5EF4-FFF2-40B4-BE49-F238E27FC236}">
                <a16:creationId xmlns:a16="http://schemas.microsoft.com/office/drawing/2014/main" id="{9D79FA84-2EB0-2BDE-3782-EC26BD6617E1}"/>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5" name="Shape 46">
            <a:extLst>
              <a:ext uri="{FF2B5EF4-FFF2-40B4-BE49-F238E27FC236}">
                <a16:creationId xmlns:a16="http://schemas.microsoft.com/office/drawing/2014/main" id="{1A17F8E4-C832-3AC0-2AED-330DA8B7906A}"/>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57" name="Image 15" descr="preencoded.png">
            <a:extLst>
              <a:ext uri="{FF2B5EF4-FFF2-40B4-BE49-F238E27FC236}">
                <a16:creationId xmlns:a16="http://schemas.microsoft.com/office/drawing/2014/main" id="{CFE0BDE5-3794-65F3-9A44-EF6323BAA321}"/>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259" name="Shape 47">
            <a:extLst>
              <a:ext uri="{FF2B5EF4-FFF2-40B4-BE49-F238E27FC236}">
                <a16:creationId xmlns:a16="http://schemas.microsoft.com/office/drawing/2014/main" id="{D70ABBEA-5B55-5E1D-6358-9001DABC4FC4}"/>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61" name="Image 16" descr="preencoded.png">
            <a:extLst>
              <a:ext uri="{FF2B5EF4-FFF2-40B4-BE49-F238E27FC236}">
                <a16:creationId xmlns:a16="http://schemas.microsoft.com/office/drawing/2014/main" id="{CF14F789-447F-3424-E4A7-C7C5DD2BDAD8}"/>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263" name="Text 48">
            <a:extLst>
              <a:ext uri="{FF2B5EF4-FFF2-40B4-BE49-F238E27FC236}">
                <a16:creationId xmlns:a16="http://schemas.microsoft.com/office/drawing/2014/main" id="{FD0FD645-29A3-6914-7FB0-105ABC51BB3C}"/>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5" name="Shape 49">
            <a:extLst>
              <a:ext uri="{FF2B5EF4-FFF2-40B4-BE49-F238E27FC236}">
                <a16:creationId xmlns:a16="http://schemas.microsoft.com/office/drawing/2014/main" id="{5765AF26-7963-9BD3-202B-B96A827539B0}"/>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7" name="Shape 50">
            <a:extLst>
              <a:ext uri="{FF2B5EF4-FFF2-40B4-BE49-F238E27FC236}">
                <a16:creationId xmlns:a16="http://schemas.microsoft.com/office/drawing/2014/main" id="{AB3E6EBB-AE60-7F96-E947-FA0D516768F6}"/>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69" name="Image 17" descr="preencoded.png">
            <a:extLst>
              <a:ext uri="{FF2B5EF4-FFF2-40B4-BE49-F238E27FC236}">
                <a16:creationId xmlns:a16="http://schemas.microsoft.com/office/drawing/2014/main" id="{365F71A5-623B-2A32-3F6F-E7E2583F0096}"/>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271" name="Shape 51">
            <a:extLst>
              <a:ext uri="{FF2B5EF4-FFF2-40B4-BE49-F238E27FC236}">
                <a16:creationId xmlns:a16="http://schemas.microsoft.com/office/drawing/2014/main" id="{3695A3C2-5458-7E09-FFBF-8EFF7D70E102}"/>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73" name="Image 18" descr="preencoded.png">
            <a:extLst>
              <a:ext uri="{FF2B5EF4-FFF2-40B4-BE49-F238E27FC236}">
                <a16:creationId xmlns:a16="http://schemas.microsoft.com/office/drawing/2014/main" id="{9B19E013-0E51-21F8-2D98-9908F8EA6835}"/>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275" name="Text 52">
            <a:extLst>
              <a:ext uri="{FF2B5EF4-FFF2-40B4-BE49-F238E27FC236}">
                <a16:creationId xmlns:a16="http://schemas.microsoft.com/office/drawing/2014/main" id="{296700A3-713C-DB3D-DD70-27B2F6E7127D}"/>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7" name="Shape 54">
            <a:extLst>
              <a:ext uri="{FF2B5EF4-FFF2-40B4-BE49-F238E27FC236}">
                <a16:creationId xmlns:a16="http://schemas.microsoft.com/office/drawing/2014/main" id="{B9E28DCD-96AD-3011-068A-9C90BF371408}"/>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9" name="Shape 56">
            <a:extLst>
              <a:ext uri="{FF2B5EF4-FFF2-40B4-BE49-F238E27FC236}">
                <a16:creationId xmlns:a16="http://schemas.microsoft.com/office/drawing/2014/main" id="{4A56FCE6-8E28-C9B3-9B9C-34B59D6F5172}"/>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1" name="Shape 58">
            <a:extLst>
              <a:ext uri="{FF2B5EF4-FFF2-40B4-BE49-F238E27FC236}">
                <a16:creationId xmlns:a16="http://schemas.microsoft.com/office/drawing/2014/main" id="{5745C47B-2CFB-851A-D5B8-A53715420BED}"/>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3" name="Shape 59">
            <a:extLst>
              <a:ext uri="{FF2B5EF4-FFF2-40B4-BE49-F238E27FC236}">
                <a16:creationId xmlns:a16="http://schemas.microsoft.com/office/drawing/2014/main" id="{F0811FF4-A8F6-8FCE-089E-1446BF88BC43}"/>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5" name="Shape 60">
            <a:extLst>
              <a:ext uri="{FF2B5EF4-FFF2-40B4-BE49-F238E27FC236}">
                <a16:creationId xmlns:a16="http://schemas.microsoft.com/office/drawing/2014/main" id="{610C83BA-6778-F8C6-F4AD-AFA62AF65D85}"/>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7" name="Shape 61">
            <a:extLst>
              <a:ext uri="{FF2B5EF4-FFF2-40B4-BE49-F238E27FC236}">
                <a16:creationId xmlns:a16="http://schemas.microsoft.com/office/drawing/2014/main" id="{650FA7ED-7A4A-128C-AC0D-4FD2D920EBA0}"/>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9" name="Shape 62">
            <a:extLst>
              <a:ext uri="{FF2B5EF4-FFF2-40B4-BE49-F238E27FC236}">
                <a16:creationId xmlns:a16="http://schemas.microsoft.com/office/drawing/2014/main" id="{583B5547-EEA7-8F71-E68B-CE9E16FE5C48}"/>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1" name="Shape 63">
            <a:extLst>
              <a:ext uri="{FF2B5EF4-FFF2-40B4-BE49-F238E27FC236}">
                <a16:creationId xmlns:a16="http://schemas.microsoft.com/office/drawing/2014/main" id="{CBD94816-6DE5-DD97-547D-8080EDAAAB89}"/>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3" name="Shape 64">
            <a:extLst>
              <a:ext uri="{FF2B5EF4-FFF2-40B4-BE49-F238E27FC236}">
                <a16:creationId xmlns:a16="http://schemas.microsoft.com/office/drawing/2014/main" id="{A52ACE2C-F19A-D471-EB1C-B47C7A0B4055}"/>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5" name="Shape 65">
            <a:extLst>
              <a:ext uri="{FF2B5EF4-FFF2-40B4-BE49-F238E27FC236}">
                <a16:creationId xmlns:a16="http://schemas.microsoft.com/office/drawing/2014/main" id="{8CD665E9-B795-5E21-C596-82AA6467090C}"/>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7" name="Text 66">
            <a:extLst>
              <a:ext uri="{FF2B5EF4-FFF2-40B4-BE49-F238E27FC236}">
                <a16:creationId xmlns:a16="http://schemas.microsoft.com/office/drawing/2014/main" id="{A11450DF-B3F9-9B94-BFD0-2D5EF419E904}"/>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Rounded Corners 298">
            <a:extLst>
              <a:ext uri="{FF2B5EF4-FFF2-40B4-BE49-F238E27FC236}">
                <a16:creationId xmlns:a16="http://schemas.microsoft.com/office/drawing/2014/main" id="{823F8729-807A-5F7B-0EAB-00A14BF8FA8A}"/>
              </a:ext>
            </a:extLst>
          </p:cNvPr>
          <p:cNvSpPr/>
          <p:nvPr/>
        </p:nvSpPr>
        <p:spPr>
          <a:xfrm>
            <a:off x="334426" y="3358945"/>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301" name="Shape 33">
            <a:extLst>
              <a:ext uri="{FF2B5EF4-FFF2-40B4-BE49-F238E27FC236}">
                <a16:creationId xmlns:a16="http://schemas.microsoft.com/office/drawing/2014/main" id="{1FF2E7A4-1B20-659D-2A77-0BDAB34B570D}"/>
              </a:ext>
            </a:extLst>
          </p:cNvPr>
          <p:cNvSpPr/>
          <p:nvPr/>
        </p:nvSpPr>
        <p:spPr>
          <a:xfrm>
            <a:off x="6958743" y="4316323"/>
            <a:ext cx="1325880" cy="1097280"/>
          </a:xfrm>
          <a:prstGeom prst="roundRect">
            <a:avLst>
              <a:gd name="adj" fmla="val 5517"/>
            </a:avLst>
          </a:prstGeom>
          <a:solidFill>
            <a:srgbClr val="FF7E00"/>
          </a:solidFill>
          <a:ln w="28575">
            <a:solidFill>
              <a:schemeClr val="accent1">
                <a:lumMod val="60000"/>
                <a:lumOff val="40000"/>
              </a:schemeClr>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3" name="Text 36">
            <a:extLst>
              <a:ext uri="{FF2B5EF4-FFF2-40B4-BE49-F238E27FC236}">
                <a16:creationId xmlns:a16="http://schemas.microsoft.com/office/drawing/2014/main" id="{0E5B23C1-76BA-CCD6-07F0-B1CAAF32665B}"/>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5" name="Shape 63">
            <a:extLst>
              <a:ext uri="{FF2B5EF4-FFF2-40B4-BE49-F238E27FC236}">
                <a16:creationId xmlns:a16="http://schemas.microsoft.com/office/drawing/2014/main" id="{E9EA0FC3-5A31-7A0C-756D-154A73540CBD}"/>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7" name="Shape 2">
            <a:extLst>
              <a:ext uri="{FF2B5EF4-FFF2-40B4-BE49-F238E27FC236}">
                <a16:creationId xmlns:a16="http://schemas.microsoft.com/office/drawing/2014/main" id="{D02DDD26-4BC4-6AE4-3BEB-19D77212A494}"/>
              </a:ext>
            </a:extLst>
          </p:cNvPr>
          <p:cNvSpPr/>
          <p:nvPr/>
        </p:nvSpPr>
        <p:spPr>
          <a:xfrm>
            <a:off x="8562967" y="125308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9" name="Text 3">
            <a:extLst>
              <a:ext uri="{FF2B5EF4-FFF2-40B4-BE49-F238E27FC236}">
                <a16:creationId xmlns:a16="http://schemas.microsoft.com/office/drawing/2014/main" id="{9A6A562E-4AF2-C267-4D5D-4FB742E4120E}"/>
              </a:ext>
            </a:extLst>
          </p:cNvPr>
          <p:cNvSpPr/>
          <p:nvPr/>
        </p:nvSpPr>
        <p:spPr>
          <a:xfrm>
            <a:off x="8781119" y="1490827"/>
            <a:ext cx="312148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1200" cap="none" spc="0" normalizeH="0" baseline="0" noProof="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r>
              <a:rPr kumimoji="0" lang="nl-NL" sz="14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Accelerator &amp; MS </a:t>
            </a:r>
            <a:r>
              <a:rPr kumimoji="0" lang="nl-NL" sz="1400" b="1" i="0" u="none" strike="noStrike" kern="1200" cap="none" spc="0" normalizeH="0" baseline="0" noProof="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MarketPlace</a:t>
            </a:r>
            <a:r>
              <a:rPr kumimoji="0" lang="nl-NL" sz="14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 apps </a:t>
            </a:r>
            <a:r>
              <a:rPr kumimoji="0" lang="nl-NL" sz="1400" b="1" i="0" u="none" strike="noStrike" kern="1200" cap="none" spc="0" normalizeH="0" baseline="0" noProof="0" err="1">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versions</a:t>
            </a:r>
            <a:endParaRPr kumimoji="0" lang="nl-NL" sz="1400" b="1" i="0" u="none" strike="noStrike" kern="1200" cap="none" spc="0" normalizeH="0" baseline="0" noProof="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11" name="Text 5">
            <a:extLst>
              <a:ext uri="{FF2B5EF4-FFF2-40B4-BE49-F238E27FC236}">
                <a16:creationId xmlns:a16="http://schemas.microsoft.com/office/drawing/2014/main" id="{DC113CDD-9DFA-3D6E-6495-F3D6D341F8D0}"/>
              </a:ext>
            </a:extLst>
          </p:cNvPr>
          <p:cNvSpPr/>
          <p:nvPr/>
        </p:nvSpPr>
        <p:spPr>
          <a:xfrm>
            <a:off x="8847939" y="2271359"/>
            <a:ext cx="2990333" cy="3621937"/>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Every Manufacturing site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will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have multiple assets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such</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as engines, pumps, botteling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lines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valves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etc.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 these assets need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located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maintenance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other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reasons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Here Tag-Ids make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difference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Therefore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uptodate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Enterprise Tag-ID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Registry</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which</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can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be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fully</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trusted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very</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important.</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addition</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offer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good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facilities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(bulk)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loading</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of P&amp;ID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various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engineering files. As part of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loadign</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we use AI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scan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files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and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digitize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P&amp;ID files.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Indeed we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exploit</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Co Pilot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give easy access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all</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information</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Overall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assists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minimize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time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wasted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to</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locate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information. </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P&amp;ID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capabilities</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iexplained</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n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the</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latter</a:t>
            </a:r>
            <a:r>
              <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 part of this </a:t>
            </a:r>
            <a:r>
              <a:rPr kumimoji="0" lang="nl-NL" sz="1000" b="0" i="0" u="none" strike="noStrike" kern="1200" cap="none" spc="0" normalizeH="0" baseline="0" noProof="0" err="1">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rPr>
              <a:t>presentation</a:t>
            </a:r>
            <a:endParaRPr kumimoji="0" lang="nl-NL" sz="1000" b="0" i="0" u="none" strike="noStrike" kern="1200" cap="none" spc="0" normalizeH="0" baseline="0" noProof="0">
              <a:ln>
                <a:noFill/>
              </a:ln>
              <a:solidFill>
                <a:srgbClr val="182C6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7C553CA7-3F01-0D47-DF6E-82746A728B9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 name="Group 13">
            <a:extLst>
              <a:ext uri="{FF2B5EF4-FFF2-40B4-BE49-F238E27FC236}">
                <a16:creationId xmlns:a16="http://schemas.microsoft.com/office/drawing/2014/main" id="{6F0212D5-8049-0A43-6FAA-D275305A8532}"/>
              </a:ext>
            </a:extLst>
          </p:cNvPr>
          <p:cNvGrpSpPr/>
          <p:nvPr/>
        </p:nvGrpSpPr>
        <p:grpSpPr>
          <a:xfrm>
            <a:off x="10034566" y="110554"/>
            <a:ext cx="800952" cy="281816"/>
            <a:chOff x="9701652" y="252026"/>
            <a:chExt cx="992458" cy="349197"/>
          </a:xfrm>
        </p:grpSpPr>
        <p:pic>
          <p:nvPicPr>
            <p:cNvPr id="12" name="Picture 11" descr="Icon&#10;&#10;Description automatically generated">
              <a:extLst>
                <a:ext uri="{FF2B5EF4-FFF2-40B4-BE49-F238E27FC236}">
                  <a16:creationId xmlns:a16="http://schemas.microsoft.com/office/drawing/2014/main" id="{2482EC0D-2120-5E73-222B-6617EE84029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13" name="Straight Connector 12">
              <a:extLst>
                <a:ext uri="{FF2B5EF4-FFF2-40B4-BE49-F238E27FC236}">
                  <a16:creationId xmlns:a16="http://schemas.microsoft.com/office/drawing/2014/main" id="{E80EF695-E6D6-4F5A-3A2C-97DE1B8E4442}"/>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16" name="Graphic 15">
            <a:extLst>
              <a:ext uri="{FF2B5EF4-FFF2-40B4-BE49-F238E27FC236}">
                <a16:creationId xmlns:a16="http://schemas.microsoft.com/office/drawing/2014/main" id="{B9FEE234-DEA2-8B51-0DD9-750A2CB06B4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950200" y="184048"/>
            <a:ext cx="1061148" cy="160117"/>
          </a:xfrm>
          <a:prstGeom prst="rect">
            <a:avLst/>
          </a:prstGeom>
        </p:spPr>
      </p:pic>
      <p:sp>
        <p:nvSpPr>
          <p:cNvPr id="9" name="Shape 3">
            <a:extLst>
              <a:ext uri="{FF2B5EF4-FFF2-40B4-BE49-F238E27FC236}">
                <a16:creationId xmlns:a16="http://schemas.microsoft.com/office/drawing/2014/main" id="{1B67FC25-80A3-5000-F8D0-23EC7086DA12}"/>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1" name="Picture 10">
            <a:extLst>
              <a:ext uri="{FF2B5EF4-FFF2-40B4-BE49-F238E27FC236}">
                <a16:creationId xmlns:a16="http://schemas.microsoft.com/office/drawing/2014/main" id="{8F47BA6C-275B-BAEC-688B-E217CB90863C}"/>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5" name="Text 1">
            <a:extLst>
              <a:ext uri="{FF2B5EF4-FFF2-40B4-BE49-F238E27FC236}">
                <a16:creationId xmlns:a16="http://schemas.microsoft.com/office/drawing/2014/main" id="{F247B025-90D5-1BCD-E857-C633A4D0E4E6}"/>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08823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429A6-0AEB-15B3-03AD-0C24D319E7AE}"/>
            </a:ext>
          </a:extLst>
        </p:cNvPr>
        <p:cNvGrpSpPr/>
        <p:nvPr/>
      </p:nvGrpSpPr>
      <p:grpSpPr>
        <a:xfrm>
          <a:off x="0" y="0"/>
          <a:ext cx="0" cy="0"/>
          <a:chOff x="0" y="0"/>
          <a:chExt cx="0" cy="0"/>
        </a:xfrm>
      </p:grpSpPr>
      <p:sp>
        <p:nvSpPr>
          <p:cNvPr id="92" name="TextBox 91">
            <a:extLst>
              <a:ext uri="{FF2B5EF4-FFF2-40B4-BE49-F238E27FC236}">
                <a16:creationId xmlns:a16="http://schemas.microsoft.com/office/drawing/2014/main" id="{31E1CE39-35D6-2649-832B-6CE0E5ED7DA9}"/>
              </a:ext>
            </a:extLst>
          </p:cNvPr>
          <p:cNvSpPr txBox="1"/>
          <p:nvPr/>
        </p:nvSpPr>
        <p:spPr>
          <a:xfrm>
            <a:off x="435028" y="377327"/>
            <a:ext cx="10061330"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w="38100">
                  <a:noFill/>
                </a:ln>
                <a:solidFill>
                  <a:srgbClr val="E58527"/>
                </a:solidFill>
                <a:effectLst/>
                <a:uLnTx/>
                <a:uFillTx/>
                <a:latin typeface="Montserrat" pitchFamily="2" charset="0"/>
                <a:ea typeface="Roboto Black"/>
                <a:cs typeface="Poppins" panose="00000500000000000000" pitchFamily="2" charset="0"/>
              </a:rPr>
              <a:t>Background information </a:t>
            </a:r>
            <a:r>
              <a:rPr kumimoji="0" lang="en-US" sz="2000" b="1" i="0" u="none" strike="noStrike" kern="1200" cap="none" spc="0" normalizeH="0" baseline="0" noProof="0">
                <a:ln w="38100">
                  <a:noFill/>
                </a:ln>
                <a:solidFill>
                  <a:srgbClr val="002060"/>
                </a:solidFill>
                <a:effectLst/>
                <a:uLnTx/>
                <a:uFillTx/>
                <a:latin typeface="Montserrat" pitchFamily="2" charset="0"/>
                <a:ea typeface="Roboto Black"/>
                <a:cs typeface="Poppins" panose="00000500000000000000" pitchFamily="2" charset="0"/>
              </a:rPr>
              <a:t>to Energy / Manufacturing plants</a:t>
            </a:r>
            <a:endParaRPr kumimoji="0" lang="en-IN" sz="2000" b="1" i="0" u="none" strike="noStrike" kern="1200" cap="none" spc="0" normalizeH="0" baseline="0" noProof="0">
              <a:ln w="38100">
                <a:noFill/>
              </a:ln>
              <a:solidFill>
                <a:srgbClr val="FF0000"/>
              </a:solidFill>
              <a:effectLst/>
              <a:uLnTx/>
              <a:uFillTx/>
              <a:latin typeface="Montserrat" pitchFamily="2" charset="0"/>
              <a:ea typeface="Roboto Black" panose="02000000000000000000" pitchFamily="2" charset="0"/>
              <a:cs typeface="Poppins" panose="00000500000000000000" pitchFamily="2" charset="0"/>
            </a:endParaRPr>
          </a:p>
        </p:txBody>
      </p:sp>
      <p:sp>
        <p:nvSpPr>
          <p:cNvPr id="7" name="TextBox 6" descr="ll etechnicl">
            <a:extLst>
              <a:ext uri="{FF2B5EF4-FFF2-40B4-BE49-F238E27FC236}">
                <a16:creationId xmlns:a16="http://schemas.microsoft.com/office/drawing/2014/main" id="{41279CFD-6F7C-60BC-8F0B-D5EB30D05456}"/>
              </a:ext>
            </a:extLst>
          </p:cNvPr>
          <p:cNvSpPr txBox="1"/>
          <p:nvPr/>
        </p:nvSpPr>
        <p:spPr>
          <a:xfrm>
            <a:off x="393904" y="1062107"/>
            <a:ext cx="11404191" cy="504753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Energy / Manufacturing assets </a:t>
            </a:r>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are the physical and digital resources essential for production, including machinery, tools, facilities, and even skilled people, </a:t>
            </a:r>
            <a:endParaRPr kumimoji="0" lang="en-GB"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R="0" lvl="0" algn="l" defTabSz="914400" rtl="0" eaLnBrk="1" fontAlgn="auto" latinLnBrk="0" hangingPunct="1">
              <a:lnSpc>
                <a:spcPct val="100000"/>
              </a:lnSpc>
              <a:spcBef>
                <a:spcPts val="0"/>
              </a:spcBef>
              <a:spcAft>
                <a:spcPts val="0"/>
              </a:spcAft>
              <a:buClrTx/>
              <a:buSzTx/>
              <a:tabLst/>
              <a:defRPr/>
            </a:pPr>
            <a:endParaRPr kumimoji="0" lang="en-GB"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Every Manufacturing plant has a large number of assets such as: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Engines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Pumps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Conveyor belts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Bottling lines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Compressors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Turbines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Every asset has an </a:t>
            </a:r>
            <a:r>
              <a:rPr kumimoji="0" lang="en-GB"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Tag-ID</a:t>
            </a:r>
            <a:r>
              <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which is </a:t>
            </a:r>
            <a:r>
              <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 unique identifier </a:t>
            </a:r>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tracking and connecting equipment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Several different types of drawings (Electrical / Instrumentation / Cabling / Safety / etc.) describe the facilities of an Manufacturing plant with a special role for P&amp;ID (Piping &amp; Instrumentation Diagrams): D</a:t>
            </a:r>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etailed schematic in the process industry that shows the physical layout of pipes, equipment (like pumps, vessels, valves, tanks), and the instrumentation used for control (sensors, transmitters, controllers) within a process system, illustrating the flow of materials and control logic for operations, design, and maintenance.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Be aware that a typical factory might have over 10,000 technical drawings + all supplier documentation: Instrumentation; Cabling; Safety; Electrical;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D11AA9F1-988D-0A4B-AE4D-9B0C2FC6942C}"/>
              </a:ext>
            </a:extLst>
          </p:cNvPr>
          <p:cNvPicPr>
            <a:picLocks noChangeAspect="1"/>
          </p:cNvPicPr>
          <p:nvPr/>
        </p:nvPicPr>
        <p:blipFill>
          <a:blip r:embed="rId3"/>
          <a:stretch>
            <a:fillRect/>
          </a:stretch>
        </p:blipFill>
        <p:spPr>
          <a:xfrm>
            <a:off x="8889118" y="1523178"/>
            <a:ext cx="2791237" cy="1914918"/>
          </a:xfrm>
          <a:prstGeom prst="rect">
            <a:avLst/>
          </a:prstGeom>
        </p:spPr>
      </p:pic>
      <p:sp>
        <p:nvSpPr>
          <p:cNvPr id="2" name="Rectangle 1">
            <a:extLst>
              <a:ext uri="{FF2B5EF4-FFF2-40B4-BE49-F238E27FC236}">
                <a16:creationId xmlns:a16="http://schemas.microsoft.com/office/drawing/2014/main" id="{B5BAF6DF-F8A9-0EA5-65A4-D89A77CBC54C}"/>
              </a:ext>
            </a:extLst>
          </p:cNvPr>
          <p:cNvSpPr/>
          <p:nvPr/>
        </p:nvSpPr>
        <p:spPr>
          <a:xfrm>
            <a:off x="5330449" y="2175798"/>
            <a:ext cx="3205316" cy="1262298"/>
          </a:xfrm>
          <a:prstGeom prst="rect">
            <a:avLst/>
          </a:prstGeom>
          <a:solidFill>
            <a:srgbClr val="E585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Also in Medical / Life sciences manufacturing  facilities (assets) are used and therefore </a:t>
            </a:r>
            <a:r>
              <a:rPr kumimoji="0" lang="en-GB" sz="14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r>
              <a:rPr kumimoji="0" lang="en-GB"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is applicable</a:t>
            </a:r>
            <a:endParaRPr kumimoji="0" lang="en-NL" sz="14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Shape 3">
            <a:extLst>
              <a:ext uri="{FF2B5EF4-FFF2-40B4-BE49-F238E27FC236}">
                <a16:creationId xmlns:a16="http://schemas.microsoft.com/office/drawing/2014/main" id="{42F968BA-D5E3-E4CE-2598-4959C1C65CFB}"/>
              </a:ext>
            </a:extLst>
          </p:cNvPr>
          <p:cNvSpPr/>
          <p:nvPr/>
        </p:nvSpPr>
        <p:spPr>
          <a:xfrm>
            <a:off x="519701" y="849352"/>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6" name="Picture 25">
            <a:extLst>
              <a:ext uri="{FF2B5EF4-FFF2-40B4-BE49-F238E27FC236}">
                <a16:creationId xmlns:a16="http://schemas.microsoft.com/office/drawing/2014/main" id="{5CF927C6-3742-C63F-1A53-48DDCD79B8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 name="Group 4">
            <a:extLst>
              <a:ext uri="{FF2B5EF4-FFF2-40B4-BE49-F238E27FC236}">
                <a16:creationId xmlns:a16="http://schemas.microsoft.com/office/drawing/2014/main" id="{68C98AEC-5321-8A95-5511-8601FD09683D}"/>
              </a:ext>
            </a:extLst>
          </p:cNvPr>
          <p:cNvGrpSpPr/>
          <p:nvPr/>
        </p:nvGrpSpPr>
        <p:grpSpPr>
          <a:xfrm>
            <a:off x="9649630" y="249025"/>
            <a:ext cx="2293134" cy="294183"/>
            <a:chOff x="952499" y="752081"/>
            <a:chExt cx="3823714" cy="490539"/>
          </a:xfrm>
        </p:grpSpPr>
        <p:grpSp>
          <p:nvGrpSpPr>
            <p:cNvPr id="27" name="Group 26">
              <a:extLst>
                <a:ext uri="{FF2B5EF4-FFF2-40B4-BE49-F238E27FC236}">
                  <a16:creationId xmlns:a16="http://schemas.microsoft.com/office/drawing/2014/main" id="{4D2A8C3F-57A1-9055-9654-F9B2403AFCB8}"/>
                </a:ext>
              </a:extLst>
            </p:cNvPr>
            <p:cNvGrpSpPr/>
            <p:nvPr/>
          </p:nvGrpSpPr>
          <p:grpSpPr>
            <a:xfrm>
              <a:off x="952499" y="752081"/>
              <a:ext cx="1558309" cy="490539"/>
              <a:chOff x="952500" y="651847"/>
              <a:chExt cx="1238251" cy="389788"/>
            </a:xfrm>
          </p:grpSpPr>
          <p:grpSp>
            <p:nvGrpSpPr>
              <p:cNvPr id="29" name="Group 28">
                <a:extLst>
                  <a:ext uri="{FF2B5EF4-FFF2-40B4-BE49-F238E27FC236}">
                    <a16:creationId xmlns:a16="http://schemas.microsoft.com/office/drawing/2014/main" id="{DCBAD3DD-CEE5-0706-8320-79E0D8DE371C}"/>
                  </a:ext>
                </a:extLst>
              </p:cNvPr>
              <p:cNvGrpSpPr/>
              <p:nvPr/>
            </p:nvGrpSpPr>
            <p:grpSpPr>
              <a:xfrm>
                <a:off x="952500" y="688178"/>
                <a:ext cx="1086999" cy="353457"/>
                <a:chOff x="3657606" y="615952"/>
                <a:chExt cx="4881841" cy="1485898"/>
              </a:xfrm>
            </p:grpSpPr>
            <p:pic>
              <p:nvPicPr>
                <p:cNvPr id="31" name="Image 0" descr="preencoded.png">
                  <a:extLst>
                    <a:ext uri="{FF2B5EF4-FFF2-40B4-BE49-F238E27FC236}">
                      <a16:creationId xmlns:a16="http://schemas.microsoft.com/office/drawing/2014/main" id="{D7F92B1C-439F-49F2-0E4B-A567736F0BEF}"/>
                    </a:ext>
                  </a:extLst>
                </p:cNvPr>
                <p:cNvPicPr>
                  <a:picLocks noChangeAspect="1"/>
                </p:cNvPicPr>
                <p:nvPr/>
              </p:nvPicPr>
              <p:blipFill>
                <a:blip r:embed="rId5"/>
                <a:srcRect/>
                <a:stretch/>
              </p:blipFill>
              <p:spPr>
                <a:xfrm>
                  <a:off x="6102820" y="801622"/>
                  <a:ext cx="584329" cy="752511"/>
                </a:xfrm>
                <a:prstGeom prst="rect">
                  <a:avLst/>
                </a:prstGeom>
              </p:spPr>
            </p:pic>
            <p:pic>
              <p:nvPicPr>
                <p:cNvPr id="32" name="Image 1" descr="preencoded.png">
                  <a:extLst>
                    <a:ext uri="{FF2B5EF4-FFF2-40B4-BE49-F238E27FC236}">
                      <a16:creationId xmlns:a16="http://schemas.microsoft.com/office/drawing/2014/main" id="{9A35B1BF-0F2F-ED56-047C-2ABB70B1D384}"/>
                    </a:ext>
                  </a:extLst>
                </p:cNvPr>
                <p:cNvPicPr>
                  <a:picLocks noChangeAspect="1"/>
                </p:cNvPicPr>
                <p:nvPr/>
              </p:nvPicPr>
              <p:blipFill>
                <a:blip r:embed="rId6"/>
                <a:srcRect/>
                <a:stretch/>
              </p:blipFill>
              <p:spPr>
                <a:xfrm>
                  <a:off x="5967665" y="708661"/>
                  <a:ext cx="358031" cy="865327"/>
                </a:xfrm>
                <a:prstGeom prst="rect">
                  <a:avLst/>
                </a:prstGeom>
              </p:spPr>
            </p:pic>
            <p:pic>
              <p:nvPicPr>
                <p:cNvPr id="33" name="Image 2" descr="preencoded.png">
                  <a:extLst>
                    <a:ext uri="{FF2B5EF4-FFF2-40B4-BE49-F238E27FC236}">
                      <a16:creationId xmlns:a16="http://schemas.microsoft.com/office/drawing/2014/main" id="{C7C0899F-2D1D-43B1-A959-A3A603593274}"/>
                    </a:ext>
                  </a:extLst>
                </p:cNvPr>
                <p:cNvPicPr>
                  <a:picLocks noChangeAspect="1"/>
                </p:cNvPicPr>
                <p:nvPr/>
              </p:nvPicPr>
              <p:blipFill>
                <a:blip r:embed="rId7"/>
                <a:srcRect/>
                <a:stretch/>
              </p:blipFill>
              <p:spPr>
                <a:xfrm>
                  <a:off x="6312548" y="778722"/>
                  <a:ext cx="482873" cy="912327"/>
                </a:xfrm>
                <a:prstGeom prst="rect">
                  <a:avLst/>
                </a:prstGeom>
              </p:spPr>
            </p:pic>
            <p:pic>
              <p:nvPicPr>
                <p:cNvPr id="34" name="Image 3" descr="preencoded.png">
                  <a:extLst>
                    <a:ext uri="{FF2B5EF4-FFF2-40B4-BE49-F238E27FC236}">
                      <a16:creationId xmlns:a16="http://schemas.microsoft.com/office/drawing/2014/main" id="{F840D62D-05A2-6169-78FA-F132D0A7065E}"/>
                    </a:ext>
                  </a:extLst>
                </p:cNvPr>
                <p:cNvPicPr>
                  <a:picLocks noChangeAspect="1"/>
                </p:cNvPicPr>
                <p:nvPr/>
              </p:nvPicPr>
              <p:blipFill>
                <a:blip r:embed="rId8"/>
                <a:srcRect/>
                <a:stretch/>
              </p:blipFill>
              <p:spPr>
                <a:xfrm>
                  <a:off x="3712136" y="822412"/>
                  <a:ext cx="655161" cy="906541"/>
                </a:xfrm>
                <a:prstGeom prst="rect">
                  <a:avLst/>
                </a:prstGeom>
              </p:spPr>
            </p:pic>
            <p:pic>
              <p:nvPicPr>
                <p:cNvPr id="35" name="Image 4" descr="preencoded.png">
                  <a:extLst>
                    <a:ext uri="{FF2B5EF4-FFF2-40B4-BE49-F238E27FC236}">
                      <a16:creationId xmlns:a16="http://schemas.microsoft.com/office/drawing/2014/main" id="{8E2C2D04-0C14-C7DE-3B9C-22FD3AA1C831}"/>
                    </a:ext>
                  </a:extLst>
                </p:cNvPr>
                <p:cNvPicPr>
                  <a:picLocks noChangeAspect="1"/>
                </p:cNvPicPr>
                <p:nvPr/>
              </p:nvPicPr>
              <p:blipFill>
                <a:blip r:embed="rId9"/>
                <a:srcRect/>
                <a:stretch/>
              </p:blipFill>
              <p:spPr>
                <a:xfrm>
                  <a:off x="4442574" y="829170"/>
                  <a:ext cx="764517" cy="888799"/>
                </a:xfrm>
                <a:prstGeom prst="rect">
                  <a:avLst/>
                </a:prstGeom>
              </p:spPr>
            </p:pic>
            <p:pic>
              <p:nvPicPr>
                <p:cNvPr id="36" name="Image 5" descr="preencoded.png">
                  <a:extLst>
                    <a:ext uri="{FF2B5EF4-FFF2-40B4-BE49-F238E27FC236}">
                      <a16:creationId xmlns:a16="http://schemas.microsoft.com/office/drawing/2014/main" id="{2B5EA5FC-64B4-6B37-DB8C-A8DA6275648C}"/>
                    </a:ext>
                  </a:extLst>
                </p:cNvPr>
                <p:cNvPicPr>
                  <a:picLocks noChangeAspect="1"/>
                </p:cNvPicPr>
                <p:nvPr/>
              </p:nvPicPr>
              <p:blipFill>
                <a:blip r:embed="rId10"/>
                <a:srcRect/>
                <a:stretch/>
              </p:blipFill>
              <p:spPr>
                <a:xfrm>
                  <a:off x="5259875" y="838330"/>
                  <a:ext cx="657348" cy="870689"/>
                </a:xfrm>
                <a:prstGeom prst="rect">
                  <a:avLst/>
                </a:prstGeom>
              </p:spPr>
            </p:pic>
            <p:pic>
              <p:nvPicPr>
                <p:cNvPr id="37" name="Image 6" descr="preencoded.png">
                  <a:extLst>
                    <a:ext uri="{FF2B5EF4-FFF2-40B4-BE49-F238E27FC236}">
                      <a16:creationId xmlns:a16="http://schemas.microsoft.com/office/drawing/2014/main" id="{94805912-F426-6234-A308-5731E0015D1B}"/>
                    </a:ext>
                  </a:extLst>
                </p:cNvPr>
                <p:cNvPicPr>
                  <a:picLocks noChangeAspect="1"/>
                </p:cNvPicPr>
                <p:nvPr/>
              </p:nvPicPr>
              <p:blipFill>
                <a:blip r:embed="rId11"/>
                <a:srcRect/>
                <a:stretch/>
              </p:blipFill>
              <p:spPr>
                <a:xfrm>
                  <a:off x="6668198" y="849598"/>
                  <a:ext cx="599653" cy="848549"/>
                </a:xfrm>
                <a:prstGeom prst="rect">
                  <a:avLst/>
                </a:prstGeom>
              </p:spPr>
            </p:pic>
            <p:pic>
              <p:nvPicPr>
                <p:cNvPr id="38" name="Image 7" descr="preencoded.png">
                  <a:extLst>
                    <a:ext uri="{FF2B5EF4-FFF2-40B4-BE49-F238E27FC236}">
                      <a16:creationId xmlns:a16="http://schemas.microsoft.com/office/drawing/2014/main" id="{561C0AFC-0D97-E5AE-2A22-F7712643B673}"/>
                    </a:ext>
                  </a:extLst>
                </p:cNvPr>
                <p:cNvPicPr>
                  <a:picLocks noChangeAspect="1"/>
                </p:cNvPicPr>
                <p:nvPr/>
              </p:nvPicPr>
              <p:blipFill>
                <a:blip r:embed="rId12"/>
                <a:srcRect/>
                <a:stretch/>
              </p:blipFill>
              <p:spPr>
                <a:xfrm>
                  <a:off x="7328396" y="615952"/>
                  <a:ext cx="419893" cy="1058977"/>
                </a:xfrm>
                <a:prstGeom prst="rect">
                  <a:avLst/>
                </a:prstGeom>
              </p:spPr>
            </p:pic>
            <p:pic>
              <p:nvPicPr>
                <p:cNvPr id="39" name="Image 8" descr="preencoded.png">
                  <a:extLst>
                    <a:ext uri="{FF2B5EF4-FFF2-40B4-BE49-F238E27FC236}">
                      <a16:creationId xmlns:a16="http://schemas.microsoft.com/office/drawing/2014/main" id="{A79DF18B-7C07-2E34-2097-BBF53E501DDB}"/>
                    </a:ext>
                  </a:extLst>
                </p:cNvPr>
                <p:cNvPicPr>
                  <a:picLocks noChangeAspect="1"/>
                </p:cNvPicPr>
                <p:nvPr/>
              </p:nvPicPr>
              <p:blipFill>
                <a:blip r:embed="rId13"/>
                <a:srcRect/>
                <a:stretch/>
              </p:blipFill>
              <p:spPr>
                <a:xfrm>
                  <a:off x="7781543" y="859279"/>
                  <a:ext cx="757904" cy="838688"/>
                </a:xfrm>
                <a:prstGeom prst="rect">
                  <a:avLst/>
                </a:prstGeom>
              </p:spPr>
            </p:pic>
            <p:pic>
              <p:nvPicPr>
                <p:cNvPr id="40" name="Image 9" descr="preencoded.png">
                  <a:extLst>
                    <a:ext uri="{FF2B5EF4-FFF2-40B4-BE49-F238E27FC236}">
                      <a16:creationId xmlns:a16="http://schemas.microsoft.com/office/drawing/2014/main" id="{40C78F5C-B9DD-2777-22DA-B3B990286573}"/>
                    </a:ext>
                  </a:extLst>
                </p:cNvPr>
                <p:cNvPicPr>
                  <a:picLocks noChangeAspect="1"/>
                </p:cNvPicPr>
                <p:nvPr/>
              </p:nvPicPr>
              <p:blipFill>
                <a:blip r:embed="rId14"/>
                <a:srcRect/>
                <a:stretch/>
              </p:blipFill>
              <p:spPr>
                <a:xfrm>
                  <a:off x="4946781" y="1905375"/>
                  <a:ext cx="1113071" cy="196404"/>
                </a:xfrm>
                <a:prstGeom prst="rect">
                  <a:avLst/>
                </a:prstGeom>
              </p:spPr>
            </p:pic>
            <p:pic>
              <p:nvPicPr>
                <p:cNvPr id="41" name="Image 10" descr="preencoded.png">
                  <a:extLst>
                    <a:ext uri="{FF2B5EF4-FFF2-40B4-BE49-F238E27FC236}">
                      <a16:creationId xmlns:a16="http://schemas.microsoft.com/office/drawing/2014/main" id="{45EC13D5-CC61-C37C-66D1-8FF7AB7FD073}"/>
                    </a:ext>
                  </a:extLst>
                </p:cNvPr>
                <p:cNvPicPr>
                  <a:picLocks noChangeAspect="1"/>
                </p:cNvPicPr>
                <p:nvPr/>
              </p:nvPicPr>
              <p:blipFill>
                <a:blip r:embed="rId15"/>
                <a:srcRect/>
                <a:stretch/>
              </p:blipFill>
              <p:spPr>
                <a:xfrm>
                  <a:off x="6174059" y="1905375"/>
                  <a:ext cx="798967" cy="196475"/>
                </a:xfrm>
                <a:prstGeom prst="rect">
                  <a:avLst/>
                </a:prstGeom>
              </p:spPr>
            </p:pic>
            <p:pic>
              <p:nvPicPr>
                <p:cNvPr id="42" name="Image 11" descr="preencoded.png">
                  <a:extLst>
                    <a:ext uri="{FF2B5EF4-FFF2-40B4-BE49-F238E27FC236}">
                      <a16:creationId xmlns:a16="http://schemas.microsoft.com/office/drawing/2014/main" id="{60B335D2-D4C6-E403-6AF2-FF153BDAB798}"/>
                    </a:ext>
                  </a:extLst>
                </p:cNvPr>
                <p:cNvPicPr>
                  <a:picLocks noChangeAspect="1"/>
                </p:cNvPicPr>
                <p:nvPr/>
              </p:nvPicPr>
              <p:blipFill>
                <a:blip r:embed="rId16"/>
                <a:srcRect/>
                <a:stretch/>
              </p:blipFill>
              <p:spPr>
                <a:xfrm>
                  <a:off x="7083435" y="1905375"/>
                  <a:ext cx="1379643" cy="196471"/>
                </a:xfrm>
                <a:prstGeom prst="rect">
                  <a:avLst/>
                </a:prstGeom>
              </p:spPr>
            </p:pic>
            <p:pic>
              <p:nvPicPr>
                <p:cNvPr id="43" name="Image 12" descr="preencoded.png">
                  <a:extLst>
                    <a:ext uri="{FF2B5EF4-FFF2-40B4-BE49-F238E27FC236}">
                      <a16:creationId xmlns:a16="http://schemas.microsoft.com/office/drawing/2014/main" id="{1B5B08C3-32C1-CEC9-D589-6A3E7288928B}"/>
                    </a:ext>
                  </a:extLst>
                </p:cNvPr>
                <p:cNvPicPr>
                  <a:picLocks noChangeAspect="1"/>
                </p:cNvPicPr>
                <p:nvPr/>
              </p:nvPicPr>
              <p:blipFill>
                <a:blip r:embed="rId17"/>
                <a:srcRect/>
                <a:stretch/>
              </p:blipFill>
              <p:spPr>
                <a:xfrm>
                  <a:off x="4056246" y="1905375"/>
                  <a:ext cx="808679" cy="196468"/>
                </a:xfrm>
                <a:prstGeom prst="rect">
                  <a:avLst/>
                </a:prstGeom>
              </p:spPr>
            </p:pic>
            <p:pic>
              <p:nvPicPr>
                <p:cNvPr id="44" name="Image 13" descr="preencoded.png">
                  <a:extLst>
                    <a:ext uri="{FF2B5EF4-FFF2-40B4-BE49-F238E27FC236}">
                      <a16:creationId xmlns:a16="http://schemas.microsoft.com/office/drawing/2014/main" id="{A1ADCFF2-71D0-7820-7D73-A3167A9CFC43}"/>
                    </a:ext>
                  </a:extLst>
                </p:cNvPr>
                <p:cNvPicPr>
                  <a:picLocks noChangeAspect="1"/>
                </p:cNvPicPr>
                <p:nvPr/>
              </p:nvPicPr>
              <p:blipFill>
                <a:blip r:embed="rId18"/>
                <a:srcRect/>
                <a:stretch/>
              </p:blipFill>
              <p:spPr>
                <a:xfrm>
                  <a:off x="3657606" y="2060460"/>
                  <a:ext cx="289983" cy="38240"/>
                </a:xfrm>
                <a:prstGeom prst="rect">
                  <a:avLst/>
                </a:prstGeom>
              </p:spPr>
            </p:pic>
            <p:pic>
              <p:nvPicPr>
                <p:cNvPr id="45" name="Image 14" descr="preencoded.png">
                  <a:extLst>
                    <a:ext uri="{FF2B5EF4-FFF2-40B4-BE49-F238E27FC236}">
                      <a16:creationId xmlns:a16="http://schemas.microsoft.com/office/drawing/2014/main" id="{2432C9DF-0135-3745-46D4-6A1668EBF6A4}"/>
                    </a:ext>
                  </a:extLst>
                </p:cNvPr>
                <p:cNvPicPr>
                  <a:picLocks noChangeAspect="1"/>
                </p:cNvPicPr>
                <p:nvPr/>
              </p:nvPicPr>
              <p:blipFill>
                <a:blip r:embed="rId19"/>
                <a:srcRect/>
                <a:stretch/>
              </p:blipFill>
              <p:spPr>
                <a:xfrm>
                  <a:off x="8322617" y="646060"/>
                  <a:ext cx="195289" cy="195984"/>
                </a:xfrm>
                <a:prstGeom prst="rect">
                  <a:avLst/>
                </a:prstGeom>
              </p:spPr>
            </p:pic>
          </p:grpSp>
          <p:cxnSp>
            <p:nvCxnSpPr>
              <p:cNvPr id="30" name="Straight Connector 29">
                <a:extLst>
                  <a:ext uri="{FF2B5EF4-FFF2-40B4-BE49-F238E27FC236}">
                    <a16:creationId xmlns:a16="http://schemas.microsoft.com/office/drawing/2014/main" id="{334316AC-EA2B-7B01-31FB-D12DE28B3C2A}"/>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8" name="Picture 27">
              <a:extLst>
                <a:ext uri="{FF2B5EF4-FFF2-40B4-BE49-F238E27FC236}">
                  <a16:creationId xmlns:a16="http://schemas.microsoft.com/office/drawing/2014/main" id="{B2A7B9B9-C86E-E129-5B9D-39BB0D5100B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11314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429A6-0AEB-15B3-03AD-0C24D319E7AE}"/>
            </a:ext>
          </a:extLst>
        </p:cNvPr>
        <p:cNvGrpSpPr/>
        <p:nvPr/>
      </p:nvGrpSpPr>
      <p:grpSpPr>
        <a:xfrm>
          <a:off x="0" y="0"/>
          <a:ext cx="0" cy="0"/>
          <a:chOff x="0" y="0"/>
          <a:chExt cx="0" cy="0"/>
        </a:xfrm>
      </p:grpSpPr>
      <p:sp>
        <p:nvSpPr>
          <p:cNvPr id="5" name="Shape 3">
            <a:extLst>
              <a:ext uri="{FF2B5EF4-FFF2-40B4-BE49-F238E27FC236}">
                <a16:creationId xmlns:a16="http://schemas.microsoft.com/office/drawing/2014/main" id="{07A7116A-8519-18CE-6AB8-612F56992C1A}"/>
              </a:ext>
            </a:extLst>
          </p:cNvPr>
          <p:cNvSpPr/>
          <p:nvPr/>
        </p:nvSpPr>
        <p:spPr>
          <a:xfrm>
            <a:off x="491972" y="1263111"/>
            <a:ext cx="11404189" cy="5244194"/>
          </a:xfrm>
          <a:prstGeom prst="roundRect">
            <a:avLst>
              <a:gd name="adj" fmla="val 3011"/>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92" name="TextBox 91">
            <a:extLst>
              <a:ext uri="{FF2B5EF4-FFF2-40B4-BE49-F238E27FC236}">
                <a16:creationId xmlns:a16="http://schemas.microsoft.com/office/drawing/2014/main" id="{31E1CE39-35D6-2649-832B-6CE0E5ED7DA9}"/>
              </a:ext>
            </a:extLst>
          </p:cNvPr>
          <p:cNvSpPr txBox="1"/>
          <p:nvPr/>
        </p:nvSpPr>
        <p:spPr>
          <a:xfrm>
            <a:off x="393904" y="272977"/>
            <a:ext cx="7870391" cy="707886"/>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w="38100">
                  <a:noFill/>
                </a:ln>
                <a:solidFill>
                  <a:srgbClr val="E58527"/>
                </a:solidFill>
                <a:effectLst/>
                <a:uLnTx/>
                <a:uFillTx/>
                <a:latin typeface="Montserrat" pitchFamily="2" charset="0"/>
                <a:ea typeface="Roboto Black"/>
                <a:cs typeface="Poppins" panose="00000500000000000000" pitchFamily="2" charset="0"/>
              </a:rPr>
              <a:t>Problem statement: </a:t>
            </a:r>
            <a:r>
              <a:rPr kumimoji="0" lang="en-US" sz="2000" b="1" i="0" u="none" strike="noStrike" kern="1200" cap="none" spc="0" normalizeH="0" baseline="0" noProof="0">
                <a:ln w="38100">
                  <a:noFill/>
                </a:ln>
                <a:solidFill>
                  <a:srgbClr val="002060"/>
                </a:solidFill>
                <a:effectLst/>
                <a:uLnTx/>
                <a:uFillTx/>
                <a:latin typeface="Montserrat" pitchFamily="2" charset="0"/>
                <a:ea typeface="Roboto Black"/>
                <a:cs typeface="Poppins" panose="00000500000000000000" pitchFamily="2" charset="0"/>
              </a:rPr>
              <a:t>Issues experienced by Manufacturing companies when managing their assets</a:t>
            </a:r>
            <a:endParaRPr kumimoji="0" lang="en-IN" sz="2000" b="1" i="0" u="none" strike="noStrike" kern="1200" cap="none" spc="0" normalizeH="0" baseline="0" noProof="0">
              <a:ln w="38100">
                <a:noFill/>
              </a:ln>
              <a:solidFill>
                <a:srgbClr val="FF0000"/>
              </a:solidFill>
              <a:effectLst/>
              <a:uLnTx/>
              <a:uFillTx/>
              <a:latin typeface="Montserrat" pitchFamily="2" charset="0"/>
              <a:ea typeface="Roboto Black" panose="02000000000000000000" pitchFamily="2" charset="0"/>
              <a:cs typeface="Poppins" panose="00000500000000000000" pitchFamily="2" charset="0"/>
            </a:endParaRPr>
          </a:p>
        </p:txBody>
      </p:sp>
      <p:sp>
        <p:nvSpPr>
          <p:cNvPr id="7" name="TextBox 6" descr="ll etechnicl">
            <a:extLst>
              <a:ext uri="{FF2B5EF4-FFF2-40B4-BE49-F238E27FC236}">
                <a16:creationId xmlns:a16="http://schemas.microsoft.com/office/drawing/2014/main" id="{41279CFD-6F7C-60BC-8F0B-D5EB30D05456}"/>
              </a:ext>
            </a:extLst>
          </p:cNvPr>
          <p:cNvSpPr txBox="1"/>
          <p:nvPr/>
        </p:nvSpPr>
        <p:spPr>
          <a:xfrm>
            <a:off x="787809" y="1550375"/>
            <a:ext cx="11404191" cy="5170646"/>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Often multiple Tag registries in place all of which  are incomplete and not aligned:</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In Excel, etc.</a:t>
            </a:r>
            <a:endPar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Tag registries have no </a:t>
            </a:r>
            <a:r>
              <a:rPr kumimoji="0" lang="en-GB" sz="1400" b="0" i="0" u="none" strike="noStrike" kern="1200" cap="none" spc="0" normalizeH="0" baseline="0" noProof="0" err="1">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uptodate</a:t>
            </a:r>
            <a:r>
              <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information in what drawings each Tag  id is used.</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Engineers are unable to find the relevant drawing(s) for a given Tag id.</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P&amp;ID (Piping &amp; Instrumentation Diagram) information is not available in digital format.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Tag information is stored in EXCEL spreadsheets and there are no controls who can  update what.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Information in your Technical Drawing Management System (EDMS) is not aligned with your Tag Registry system.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Unable to scan your technical drawings for Tag information.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To find the updated information lots of time is wasted by your maintenance staff</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Over 30%</a:t>
            </a: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It is a safety risk for the plant.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Shape 3">
            <a:extLst>
              <a:ext uri="{FF2B5EF4-FFF2-40B4-BE49-F238E27FC236}">
                <a16:creationId xmlns:a16="http://schemas.microsoft.com/office/drawing/2014/main" id="{2AF734F6-C3BF-F700-66EE-775936F05F2A}"/>
              </a:ext>
            </a:extLst>
          </p:cNvPr>
          <p:cNvSpPr/>
          <p:nvPr/>
        </p:nvSpPr>
        <p:spPr>
          <a:xfrm>
            <a:off x="491973" y="1000643"/>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4" name="Picture 23">
            <a:extLst>
              <a:ext uri="{FF2B5EF4-FFF2-40B4-BE49-F238E27FC236}">
                <a16:creationId xmlns:a16="http://schemas.microsoft.com/office/drawing/2014/main" id="{AF6C2C95-0F51-12B8-6D38-54DABFE220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F26FA6F6-1B48-26E4-B404-E584BF0E3812}"/>
              </a:ext>
            </a:extLst>
          </p:cNvPr>
          <p:cNvGrpSpPr/>
          <p:nvPr/>
        </p:nvGrpSpPr>
        <p:grpSpPr>
          <a:xfrm>
            <a:off x="9504962" y="272977"/>
            <a:ext cx="2293134" cy="294183"/>
            <a:chOff x="952499" y="752081"/>
            <a:chExt cx="3823714" cy="490539"/>
          </a:xfrm>
        </p:grpSpPr>
        <p:grpSp>
          <p:nvGrpSpPr>
            <p:cNvPr id="25" name="Group 24">
              <a:extLst>
                <a:ext uri="{FF2B5EF4-FFF2-40B4-BE49-F238E27FC236}">
                  <a16:creationId xmlns:a16="http://schemas.microsoft.com/office/drawing/2014/main" id="{C572B3F4-CF06-407C-4D99-6D6571759659}"/>
                </a:ext>
              </a:extLst>
            </p:cNvPr>
            <p:cNvGrpSpPr/>
            <p:nvPr/>
          </p:nvGrpSpPr>
          <p:grpSpPr>
            <a:xfrm>
              <a:off x="952499" y="752081"/>
              <a:ext cx="1558309" cy="490539"/>
              <a:chOff x="952500" y="651847"/>
              <a:chExt cx="1238251" cy="389788"/>
            </a:xfrm>
          </p:grpSpPr>
          <p:grpSp>
            <p:nvGrpSpPr>
              <p:cNvPr id="27" name="Group 26">
                <a:extLst>
                  <a:ext uri="{FF2B5EF4-FFF2-40B4-BE49-F238E27FC236}">
                    <a16:creationId xmlns:a16="http://schemas.microsoft.com/office/drawing/2014/main" id="{9912BE7A-07EA-052D-716A-F9AD1FDB6AAE}"/>
                  </a:ext>
                </a:extLst>
              </p:cNvPr>
              <p:cNvGrpSpPr/>
              <p:nvPr/>
            </p:nvGrpSpPr>
            <p:grpSpPr>
              <a:xfrm>
                <a:off x="952500" y="688178"/>
                <a:ext cx="1086999" cy="353457"/>
                <a:chOff x="3657606" y="615952"/>
                <a:chExt cx="4881841" cy="1485898"/>
              </a:xfrm>
            </p:grpSpPr>
            <p:pic>
              <p:nvPicPr>
                <p:cNvPr id="29" name="Image 0" descr="preencoded.png">
                  <a:extLst>
                    <a:ext uri="{FF2B5EF4-FFF2-40B4-BE49-F238E27FC236}">
                      <a16:creationId xmlns:a16="http://schemas.microsoft.com/office/drawing/2014/main" id="{DFC5A838-206D-E110-0DF9-6D58D2AA3DC0}"/>
                    </a:ext>
                  </a:extLst>
                </p:cNvPr>
                <p:cNvPicPr>
                  <a:picLocks noChangeAspect="1"/>
                </p:cNvPicPr>
                <p:nvPr/>
              </p:nvPicPr>
              <p:blipFill>
                <a:blip r:embed="rId4"/>
                <a:srcRect/>
                <a:stretch/>
              </p:blipFill>
              <p:spPr>
                <a:xfrm>
                  <a:off x="6102820" y="801622"/>
                  <a:ext cx="584329" cy="752511"/>
                </a:xfrm>
                <a:prstGeom prst="rect">
                  <a:avLst/>
                </a:prstGeom>
              </p:spPr>
            </p:pic>
            <p:pic>
              <p:nvPicPr>
                <p:cNvPr id="30" name="Image 1" descr="preencoded.png">
                  <a:extLst>
                    <a:ext uri="{FF2B5EF4-FFF2-40B4-BE49-F238E27FC236}">
                      <a16:creationId xmlns:a16="http://schemas.microsoft.com/office/drawing/2014/main" id="{1852AB77-2027-8C5A-89E6-970C4B0CADF8}"/>
                    </a:ext>
                  </a:extLst>
                </p:cNvPr>
                <p:cNvPicPr>
                  <a:picLocks noChangeAspect="1"/>
                </p:cNvPicPr>
                <p:nvPr/>
              </p:nvPicPr>
              <p:blipFill>
                <a:blip r:embed="rId5"/>
                <a:srcRect/>
                <a:stretch/>
              </p:blipFill>
              <p:spPr>
                <a:xfrm>
                  <a:off x="5967665" y="708661"/>
                  <a:ext cx="358031" cy="865327"/>
                </a:xfrm>
                <a:prstGeom prst="rect">
                  <a:avLst/>
                </a:prstGeom>
              </p:spPr>
            </p:pic>
            <p:pic>
              <p:nvPicPr>
                <p:cNvPr id="31" name="Image 2" descr="preencoded.png">
                  <a:extLst>
                    <a:ext uri="{FF2B5EF4-FFF2-40B4-BE49-F238E27FC236}">
                      <a16:creationId xmlns:a16="http://schemas.microsoft.com/office/drawing/2014/main" id="{527624BA-D229-8875-AC59-9B23CBC1D405}"/>
                    </a:ext>
                  </a:extLst>
                </p:cNvPr>
                <p:cNvPicPr>
                  <a:picLocks noChangeAspect="1"/>
                </p:cNvPicPr>
                <p:nvPr/>
              </p:nvPicPr>
              <p:blipFill>
                <a:blip r:embed="rId6"/>
                <a:srcRect/>
                <a:stretch/>
              </p:blipFill>
              <p:spPr>
                <a:xfrm>
                  <a:off x="6312548" y="778722"/>
                  <a:ext cx="482873" cy="912327"/>
                </a:xfrm>
                <a:prstGeom prst="rect">
                  <a:avLst/>
                </a:prstGeom>
              </p:spPr>
            </p:pic>
            <p:pic>
              <p:nvPicPr>
                <p:cNvPr id="32" name="Image 3" descr="preencoded.png">
                  <a:extLst>
                    <a:ext uri="{FF2B5EF4-FFF2-40B4-BE49-F238E27FC236}">
                      <a16:creationId xmlns:a16="http://schemas.microsoft.com/office/drawing/2014/main" id="{8CE6AF0A-0ACC-3628-246D-4A7A0071AACB}"/>
                    </a:ext>
                  </a:extLst>
                </p:cNvPr>
                <p:cNvPicPr>
                  <a:picLocks noChangeAspect="1"/>
                </p:cNvPicPr>
                <p:nvPr/>
              </p:nvPicPr>
              <p:blipFill>
                <a:blip r:embed="rId7"/>
                <a:srcRect/>
                <a:stretch/>
              </p:blipFill>
              <p:spPr>
                <a:xfrm>
                  <a:off x="3712136" y="822412"/>
                  <a:ext cx="655161" cy="906541"/>
                </a:xfrm>
                <a:prstGeom prst="rect">
                  <a:avLst/>
                </a:prstGeom>
              </p:spPr>
            </p:pic>
            <p:pic>
              <p:nvPicPr>
                <p:cNvPr id="33" name="Image 4" descr="preencoded.png">
                  <a:extLst>
                    <a:ext uri="{FF2B5EF4-FFF2-40B4-BE49-F238E27FC236}">
                      <a16:creationId xmlns:a16="http://schemas.microsoft.com/office/drawing/2014/main" id="{99D3B34E-FF0D-F458-D91C-1AB49201B816}"/>
                    </a:ext>
                  </a:extLst>
                </p:cNvPr>
                <p:cNvPicPr>
                  <a:picLocks noChangeAspect="1"/>
                </p:cNvPicPr>
                <p:nvPr/>
              </p:nvPicPr>
              <p:blipFill>
                <a:blip r:embed="rId8"/>
                <a:srcRect/>
                <a:stretch/>
              </p:blipFill>
              <p:spPr>
                <a:xfrm>
                  <a:off x="4442574" y="829170"/>
                  <a:ext cx="764517" cy="888799"/>
                </a:xfrm>
                <a:prstGeom prst="rect">
                  <a:avLst/>
                </a:prstGeom>
              </p:spPr>
            </p:pic>
            <p:pic>
              <p:nvPicPr>
                <p:cNvPr id="34" name="Image 5" descr="preencoded.png">
                  <a:extLst>
                    <a:ext uri="{FF2B5EF4-FFF2-40B4-BE49-F238E27FC236}">
                      <a16:creationId xmlns:a16="http://schemas.microsoft.com/office/drawing/2014/main" id="{E47D14B4-2BFD-4274-40BA-2356719E2C2F}"/>
                    </a:ext>
                  </a:extLst>
                </p:cNvPr>
                <p:cNvPicPr>
                  <a:picLocks noChangeAspect="1"/>
                </p:cNvPicPr>
                <p:nvPr/>
              </p:nvPicPr>
              <p:blipFill>
                <a:blip r:embed="rId9"/>
                <a:srcRect/>
                <a:stretch/>
              </p:blipFill>
              <p:spPr>
                <a:xfrm>
                  <a:off x="5259875" y="838330"/>
                  <a:ext cx="657348" cy="870689"/>
                </a:xfrm>
                <a:prstGeom prst="rect">
                  <a:avLst/>
                </a:prstGeom>
              </p:spPr>
            </p:pic>
            <p:pic>
              <p:nvPicPr>
                <p:cNvPr id="35" name="Image 6" descr="preencoded.png">
                  <a:extLst>
                    <a:ext uri="{FF2B5EF4-FFF2-40B4-BE49-F238E27FC236}">
                      <a16:creationId xmlns:a16="http://schemas.microsoft.com/office/drawing/2014/main" id="{4016E19C-CC19-8EE6-5DE4-1BCC91EE1257}"/>
                    </a:ext>
                  </a:extLst>
                </p:cNvPr>
                <p:cNvPicPr>
                  <a:picLocks noChangeAspect="1"/>
                </p:cNvPicPr>
                <p:nvPr/>
              </p:nvPicPr>
              <p:blipFill>
                <a:blip r:embed="rId10"/>
                <a:srcRect/>
                <a:stretch/>
              </p:blipFill>
              <p:spPr>
                <a:xfrm>
                  <a:off x="6668198" y="849598"/>
                  <a:ext cx="599653" cy="848549"/>
                </a:xfrm>
                <a:prstGeom prst="rect">
                  <a:avLst/>
                </a:prstGeom>
              </p:spPr>
            </p:pic>
            <p:pic>
              <p:nvPicPr>
                <p:cNvPr id="36" name="Image 7" descr="preencoded.png">
                  <a:extLst>
                    <a:ext uri="{FF2B5EF4-FFF2-40B4-BE49-F238E27FC236}">
                      <a16:creationId xmlns:a16="http://schemas.microsoft.com/office/drawing/2014/main" id="{09AFCF1A-99DF-963C-2880-4399AF11E780}"/>
                    </a:ext>
                  </a:extLst>
                </p:cNvPr>
                <p:cNvPicPr>
                  <a:picLocks noChangeAspect="1"/>
                </p:cNvPicPr>
                <p:nvPr/>
              </p:nvPicPr>
              <p:blipFill>
                <a:blip r:embed="rId11"/>
                <a:srcRect/>
                <a:stretch/>
              </p:blipFill>
              <p:spPr>
                <a:xfrm>
                  <a:off x="7328396" y="615952"/>
                  <a:ext cx="419893" cy="1058977"/>
                </a:xfrm>
                <a:prstGeom prst="rect">
                  <a:avLst/>
                </a:prstGeom>
              </p:spPr>
            </p:pic>
            <p:pic>
              <p:nvPicPr>
                <p:cNvPr id="37" name="Image 8" descr="preencoded.png">
                  <a:extLst>
                    <a:ext uri="{FF2B5EF4-FFF2-40B4-BE49-F238E27FC236}">
                      <a16:creationId xmlns:a16="http://schemas.microsoft.com/office/drawing/2014/main" id="{F971D771-F60B-532A-B0D8-3B14211F7EB0}"/>
                    </a:ext>
                  </a:extLst>
                </p:cNvPr>
                <p:cNvPicPr>
                  <a:picLocks noChangeAspect="1"/>
                </p:cNvPicPr>
                <p:nvPr/>
              </p:nvPicPr>
              <p:blipFill>
                <a:blip r:embed="rId12"/>
                <a:srcRect/>
                <a:stretch/>
              </p:blipFill>
              <p:spPr>
                <a:xfrm>
                  <a:off x="7781543" y="859279"/>
                  <a:ext cx="757904" cy="838688"/>
                </a:xfrm>
                <a:prstGeom prst="rect">
                  <a:avLst/>
                </a:prstGeom>
              </p:spPr>
            </p:pic>
            <p:pic>
              <p:nvPicPr>
                <p:cNvPr id="38" name="Image 9" descr="preencoded.png">
                  <a:extLst>
                    <a:ext uri="{FF2B5EF4-FFF2-40B4-BE49-F238E27FC236}">
                      <a16:creationId xmlns:a16="http://schemas.microsoft.com/office/drawing/2014/main" id="{9A9D19EF-A4EA-7172-5EAA-FF88A32D6973}"/>
                    </a:ext>
                  </a:extLst>
                </p:cNvPr>
                <p:cNvPicPr>
                  <a:picLocks noChangeAspect="1"/>
                </p:cNvPicPr>
                <p:nvPr/>
              </p:nvPicPr>
              <p:blipFill>
                <a:blip r:embed="rId13"/>
                <a:srcRect/>
                <a:stretch/>
              </p:blipFill>
              <p:spPr>
                <a:xfrm>
                  <a:off x="4946781" y="1905375"/>
                  <a:ext cx="1113071" cy="196404"/>
                </a:xfrm>
                <a:prstGeom prst="rect">
                  <a:avLst/>
                </a:prstGeom>
              </p:spPr>
            </p:pic>
            <p:pic>
              <p:nvPicPr>
                <p:cNvPr id="39" name="Image 10" descr="preencoded.png">
                  <a:extLst>
                    <a:ext uri="{FF2B5EF4-FFF2-40B4-BE49-F238E27FC236}">
                      <a16:creationId xmlns:a16="http://schemas.microsoft.com/office/drawing/2014/main" id="{E99633B0-3F86-8C07-BD4C-9137D4161BAC}"/>
                    </a:ext>
                  </a:extLst>
                </p:cNvPr>
                <p:cNvPicPr>
                  <a:picLocks noChangeAspect="1"/>
                </p:cNvPicPr>
                <p:nvPr/>
              </p:nvPicPr>
              <p:blipFill>
                <a:blip r:embed="rId14"/>
                <a:srcRect/>
                <a:stretch/>
              </p:blipFill>
              <p:spPr>
                <a:xfrm>
                  <a:off x="6174059" y="1905375"/>
                  <a:ext cx="798967" cy="196475"/>
                </a:xfrm>
                <a:prstGeom prst="rect">
                  <a:avLst/>
                </a:prstGeom>
              </p:spPr>
            </p:pic>
            <p:pic>
              <p:nvPicPr>
                <p:cNvPr id="40" name="Image 11" descr="preencoded.png">
                  <a:extLst>
                    <a:ext uri="{FF2B5EF4-FFF2-40B4-BE49-F238E27FC236}">
                      <a16:creationId xmlns:a16="http://schemas.microsoft.com/office/drawing/2014/main" id="{26770777-7F13-E711-7160-FC6783FE051C}"/>
                    </a:ext>
                  </a:extLst>
                </p:cNvPr>
                <p:cNvPicPr>
                  <a:picLocks noChangeAspect="1"/>
                </p:cNvPicPr>
                <p:nvPr/>
              </p:nvPicPr>
              <p:blipFill>
                <a:blip r:embed="rId15"/>
                <a:srcRect/>
                <a:stretch/>
              </p:blipFill>
              <p:spPr>
                <a:xfrm>
                  <a:off x="7083435" y="1905375"/>
                  <a:ext cx="1379643" cy="196471"/>
                </a:xfrm>
                <a:prstGeom prst="rect">
                  <a:avLst/>
                </a:prstGeom>
              </p:spPr>
            </p:pic>
            <p:pic>
              <p:nvPicPr>
                <p:cNvPr id="41" name="Image 12" descr="preencoded.png">
                  <a:extLst>
                    <a:ext uri="{FF2B5EF4-FFF2-40B4-BE49-F238E27FC236}">
                      <a16:creationId xmlns:a16="http://schemas.microsoft.com/office/drawing/2014/main" id="{BF4C22DF-A746-4947-CF67-4C1D278F8C37}"/>
                    </a:ext>
                  </a:extLst>
                </p:cNvPr>
                <p:cNvPicPr>
                  <a:picLocks noChangeAspect="1"/>
                </p:cNvPicPr>
                <p:nvPr/>
              </p:nvPicPr>
              <p:blipFill>
                <a:blip r:embed="rId16"/>
                <a:srcRect/>
                <a:stretch/>
              </p:blipFill>
              <p:spPr>
                <a:xfrm>
                  <a:off x="4056246" y="1905375"/>
                  <a:ext cx="808679" cy="196468"/>
                </a:xfrm>
                <a:prstGeom prst="rect">
                  <a:avLst/>
                </a:prstGeom>
              </p:spPr>
            </p:pic>
            <p:pic>
              <p:nvPicPr>
                <p:cNvPr id="42" name="Image 13" descr="preencoded.png">
                  <a:extLst>
                    <a:ext uri="{FF2B5EF4-FFF2-40B4-BE49-F238E27FC236}">
                      <a16:creationId xmlns:a16="http://schemas.microsoft.com/office/drawing/2014/main" id="{9B9C32D5-5837-29F6-F8F4-89F1CFABE889}"/>
                    </a:ext>
                  </a:extLst>
                </p:cNvPr>
                <p:cNvPicPr>
                  <a:picLocks noChangeAspect="1"/>
                </p:cNvPicPr>
                <p:nvPr/>
              </p:nvPicPr>
              <p:blipFill>
                <a:blip r:embed="rId17"/>
                <a:srcRect/>
                <a:stretch/>
              </p:blipFill>
              <p:spPr>
                <a:xfrm>
                  <a:off x="3657606" y="2060460"/>
                  <a:ext cx="289983" cy="38240"/>
                </a:xfrm>
                <a:prstGeom prst="rect">
                  <a:avLst/>
                </a:prstGeom>
              </p:spPr>
            </p:pic>
            <p:pic>
              <p:nvPicPr>
                <p:cNvPr id="43" name="Image 14" descr="preencoded.png">
                  <a:extLst>
                    <a:ext uri="{FF2B5EF4-FFF2-40B4-BE49-F238E27FC236}">
                      <a16:creationId xmlns:a16="http://schemas.microsoft.com/office/drawing/2014/main" id="{4110F36F-6609-AF91-0BF0-117AA1B0BE6C}"/>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28" name="Straight Connector 27">
                <a:extLst>
                  <a:ext uri="{FF2B5EF4-FFF2-40B4-BE49-F238E27FC236}">
                    <a16:creationId xmlns:a16="http://schemas.microsoft.com/office/drawing/2014/main" id="{7FC3095C-F2B0-74FE-5902-5DA76A63B41D}"/>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6" name="Picture 25">
              <a:extLst>
                <a:ext uri="{FF2B5EF4-FFF2-40B4-BE49-F238E27FC236}">
                  <a16:creationId xmlns:a16="http://schemas.microsoft.com/office/drawing/2014/main" id="{6AD5D331-C864-867F-A81C-E822B409296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2738514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A32F6-3396-AEA9-3C60-35D033DCC195}"/>
            </a:ext>
          </a:extLst>
        </p:cNvPr>
        <p:cNvGrpSpPr/>
        <p:nvPr/>
      </p:nvGrpSpPr>
      <p:grpSpPr>
        <a:xfrm>
          <a:off x="0" y="0"/>
          <a:ext cx="0" cy="0"/>
          <a:chOff x="0" y="0"/>
          <a:chExt cx="0" cy="0"/>
        </a:xfrm>
      </p:grpSpPr>
      <p:pic>
        <p:nvPicPr>
          <p:cNvPr id="5" name="Picture 4" descr="A diagram of a machine&#10;&#10;AI-generated content may be incorrect.">
            <a:extLst>
              <a:ext uri="{FF2B5EF4-FFF2-40B4-BE49-F238E27FC236}">
                <a16:creationId xmlns:a16="http://schemas.microsoft.com/office/drawing/2014/main" id="{5A6FEFA3-EDDE-9D0B-BB26-3902DDE84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8555" y="1016618"/>
            <a:ext cx="4238729" cy="2295978"/>
          </a:xfrm>
          <a:prstGeom prst="rect">
            <a:avLst/>
          </a:prstGeom>
        </p:spPr>
      </p:pic>
      <p:pic>
        <p:nvPicPr>
          <p:cNvPr id="7" name="Picture 6" descr="A diagram of a computer&#10;&#10;AI-generated content may be incorrect.">
            <a:extLst>
              <a:ext uri="{FF2B5EF4-FFF2-40B4-BE49-F238E27FC236}">
                <a16:creationId xmlns:a16="http://schemas.microsoft.com/office/drawing/2014/main" id="{99AAD056-AE9B-3698-21FB-C717C1ED6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9007" y="3545404"/>
            <a:ext cx="4802391" cy="2601296"/>
          </a:xfrm>
          <a:prstGeom prst="rect">
            <a:avLst/>
          </a:prstGeom>
        </p:spPr>
      </p:pic>
      <p:graphicFrame>
        <p:nvGraphicFramePr>
          <p:cNvPr id="8" name="Table 7">
            <a:extLst>
              <a:ext uri="{FF2B5EF4-FFF2-40B4-BE49-F238E27FC236}">
                <a16:creationId xmlns:a16="http://schemas.microsoft.com/office/drawing/2014/main" id="{D014FBF4-3E3F-F9A2-9AB7-805DFD02F8A7}"/>
              </a:ext>
            </a:extLst>
          </p:cNvPr>
          <p:cNvGraphicFramePr>
            <a:graphicFrameLocks noGrp="1"/>
          </p:cNvGraphicFramePr>
          <p:nvPr>
            <p:extLst>
              <p:ext uri="{D42A27DB-BD31-4B8C-83A1-F6EECF244321}">
                <p14:modId xmlns:p14="http://schemas.microsoft.com/office/powerpoint/2010/main" val="1869574331"/>
              </p:ext>
            </p:extLst>
          </p:nvPr>
        </p:nvGraphicFramePr>
        <p:xfrm>
          <a:off x="7851629" y="751172"/>
          <a:ext cx="3730028" cy="5841990"/>
        </p:xfrm>
        <a:graphic>
          <a:graphicData uri="http://schemas.openxmlformats.org/drawingml/2006/table">
            <a:tbl>
              <a:tblPr>
                <a:tableStyleId>{5C22544A-7EE6-4342-B048-85BDC9FD1C3A}</a:tableStyleId>
              </a:tblPr>
              <a:tblGrid>
                <a:gridCol w="1480621">
                  <a:extLst>
                    <a:ext uri="{9D8B030D-6E8A-4147-A177-3AD203B41FA5}">
                      <a16:colId xmlns:a16="http://schemas.microsoft.com/office/drawing/2014/main" val="2678907025"/>
                    </a:ext>
                  </a:extLst>
                </a:gridCol>
                <a:gridCol w="2249407">
                  <a:extLst>
                    <a:ext uri="{9D8B030D-6E8A-4147-A177-3AD203B41FA5}">
                      <a16:colId xmlns:a16="http://schemas.microsoft.com/office/drawing/2014/main" val="2717567005"/>
                    </a:ext>
                  </a:extLst>
                </a:gridCol>
              </a:tblGrid>
              <a:tr h="177030">
                <a:tc>
                  <a:txBody>
                    <a:bodyPr/>
                    <a:lstStyle/>
                    <a:p>
                      <a:pPr algn="ctr" fontAlgn="t"/>
                      <a:r>
                        <a:rPr lang="en-IN" sz="800" u="none" strike="noStrike">
                          <a:effectLst/>
                        </a:rPr>
                        <a:t>TAG</a:t>
                      </a:r>
                      <a:endParaRPr lang="en-IN" sz="800" b="1" i="0" u="none" strike="noStrike">
                        <a:solidFill>
                          <a:srgbClr val="000000"/>
                        </a:solidFill>
                        <a:effectLst/>
                        <a:latin typeface="Calibri" panose="020F0502020204030204" pitchFamily="34" charset="0"/>
                      </a:endParaRPr>
                    </a:p>
                  </a:txBody>
                  <a:tcPr marL="4315" marR="4315" marT="4315" marB="0"/>
                </a:tc>
                <a:tc>
                  <a:txBody>
                    <a:bodyPr/>
                    <a:lstStyle/>
                    <a:p>
                      <a:pPr algn="ctr" fontAlgn="t"/>
                      <a:r>
                        <a:rPr lang="en-IN" sz="800" u="none" strike="noStrike">
                          <a:effectLst/>
                        </a:rPr>
                        <a:t>P&amp;ID</a:t>
                      </a:r>
                      <a:endParaRPr lang="en-IN" sz="800" b="1" i="0" u="none" strike="noStrike">
                        <a:solidFill>
                          <a:srgbClr val="000000"/>
                        </a:solidFill>
                        <a:effectLst/>
                        <a:latin typeface="Calibri" panose="020F0502020204030204" pitchFamily="34" charset="0"/>
                      </a:endParaRPr>
                    </a:p>
                  </a:txBody>
                  <a:tcPr marL="4315" marR="4315" marT="4315" marB="0"/>
                </a:tc>
                <a:extLst>
                  <a:ext uri="{0D108BD9-81ED-4DB2-BD59-A6C34878D82A}">
                    <a16:rowId xmlns:a16="http://schemas.microsoft.com/office/drawing/2014/main" val="1066135022"/>
                  </a:ext>
                </a:extLst>
              </a:tr>
              <a:tr h="177030">
                <a:tc>
                  <a:txBody>
                    <a:bodyPr/>
                    <a:lstStyle/>
                    <a:p>
                      <a:pPr algn="l" fontAlgn="b"/>
                      <a:r>
                        <a:rPr lang="en-IN" sz="800" u="none" strike="noStrike">
                          <a:effectLst/>
                        </a:rPr>
                        <a:t>E-971B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95274379"/>
                  </a:ext>
                </a:extLst>
              </a:tr>
              <a:tr h="177030">
                <a:tc>
                  <a:txBody>
                    <a:bodyPr/>
                    <a:lstStyle/>
                    <a:p>
                      <a:pPr algn="l" fontAlgn="b"/>
                      <a:r>
                        <a:rPr lang="en-IN" sz="800" u="none" strike="noStrike">
                          <a:effectLst/>
                        </a:rPr>
                        <a:t>V-1170B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16824481"/>
                  </a:ext>
                </a:extLst>
              </a:tr>
              <a:tr h="177030">
                <a:tc>
                  <a:txBody>
                    <a:bodyPr/>
                    <a:lstStyle/>
                    <a:p>
                      <a:pPr algn="l" fontAlgn="b"/>
                      <a:r>
                        <a:rPr lang="en-IN" sz="800" u="none" strike="noStrike">
                          <a:effectLst/>
                        </a:rPr>
                        <a:t>E-971A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479154234"/>
                  </a:ext>
                </a:extLst>
              </a:tr>
              <a:tr h="177030">
                <a:tc>
                  <a:txBody>
                    <a:bodyPr/>
                    <a:lstStyle/>
                    <a:p>
                      <a:pPr algn="l" fontAlgn="b"/>
                      <a:r>
                        <a:rPr lang="en-IN" sz="800" u="none" strike="noStrike">
                          <a:effectLst/>
                        </a:rPr>
                        <a:t>V-1170A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243632555"/>
                  </a:ext>
                </a:extLst>
              </a:tr>
              <a:tr h="177030">
                <a:tc>
                  <a:txBody>
                    <a:bodyPr/>
                    <a:lstStyle/>
                    <a:p>
                      <a:pPr algn="l" fontAlgn="b"/>
                      <a:r>
                        <a:rPr lang="en-IN" sz="800" u="none" strike="noStrike">
                          <a:effectLst/>
                        </a:rPr>
                        <a:t>K-1470-1</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275114215"/>
                  </a:ext>
                </a:extLst>
              </a:tr>
              <a:tr h="177030">
                <a:tc>
                  <a:txBody>
                    <a:bodyPr/>
                    <a:lstStyle/>
                    <a:p>
                      <a:pPr algn="l" fontAlgn="b"/>
                      <a:r>
                        <a:rPr lang="en-IN" sz="800" u="none" strike="noStrike">
                          <a:effectLst/>
                        </a:rPr>
                        <a:t>E-971B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269241541"/>
                  </a:ext>
                </a:extLst>
              </a:tr>
              <a:tr h="177030">
                <a:tc>
                  <a:txBody>
                    <a:bodyPr/>
                    <a:lstStyle/>
                    <a:p>
                      <a:pPr algn="l" fontAlgn="b"/>
                      <a:r>
                        <a:rPr lang="en-IN" sz="800" u="none" strike="noStrike">
                          <a:effectLst/>
                        </a:rPr>
                        <a:t>V-1170B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175805575"/>
                  </a:ext>
                </a:extLst>
              </a:tr>
              <a:tr h="177030">
                <a:tc>
                  <a:txBody>
                    <a:bodyPr/>
                    <a:lstStyle/>
                    <a:p>
                      <a:pPr algn="l" fontAlgn="b"/>
                      <a:r>
                        <a:rPr lang="en-IN" sz="800" u="none" strike="noStrike">
                          <a:effectLst/>
                        </a:rPr>
                        <a:t>E-971B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903797988"/>
                  </a:ext>
                </a:extLst>
              </a:tr>
              <a:tr h="177030">
                <a:tc>
                  <a:txBody>
                    <a:bodyPr/>
                    <a:lstStyle/>
                    <a:p>
                      <a:pPr algn="l" fontAlgn="b"/>
                      <a:r>
                        <a:rPr lang="en-IN" sz="800" u="none" strike="noStrike">
                          <a:effectLst/>
                        </a:rPr>
                        <a:t>V-1170B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00855295"/>
                  </a:ext>
                </a:extLst>
              </a:tr>
              <a:tr h="177030">
                <a:tc>
                  <a:txBody>
                    <a:bodyPr/>
                    <a:lstStyle/>
                    <a:p>
                      <a:pPr algn="l" fontAlgn="b"/>
                      <a:r>
                        <a:rPr lang="en-IN" sz="800" u="none" strike="noStrike">
                          <a:effectLst/>
                        </a:rPr>
                        <a:t>K-1472-1</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579669631"/>
                  </a:ext>
                </a:extLst>
              </a:tr>
              <a:tr h="177030">
                <a:tc>
                  <a:txBody>
                    <a:bodyPr/>
                    <a:lstStyle/>
                    <a:p>
                      <a:pPr algn="l" fontAlgn="b"/>
                      <a:r>
                        <a:rPr lang="en-IN" sz="800" u="none" strike="noStrike">
                          <a:effectLst/>
                        </a:rPr>
                        <a:t>E-972A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289810857"/>
                  </a:ext>
                </a:extLst>
              </a:tr>
              <a:tr h="177030">
                <a:tc>
                  <a:txBody>
                    <a:bodyPr/>
                    <a:lstStyle/>
                    <a:p>
                      <a:pPr algn="l" fontAlgn="b"/>
                      <a:r>
                        <a:rPr lang="en-IN" sz="800" u="none" strike="noStrike">
                          <a:effectLst/>
                        </a:rPr>
                        <a:t>33</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541386926"/>
                  </a:ext>
                </a:extLst>
              </a:tr>
              <a:tr h="177030">
                <a:tc>
                  <a:txBody>
                    <a:bodyPr/>
                    <a:lstStyle/>
                    <a:p>
                      <a:pPr algn="l" fontAlgn="b"/>
                      <a:r>
                        <a:rPr lang="en-IN" sz="800" u="none" strike="noStrike">
                          <a:effectLst/>
                        </a:rPr>
                        <a:t>K-1470-2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464220683"/>
                  </a:ext>
                </a:extLst>
              </a:tr>
              <a:tr h="177030">
                <a:tc>
                  <a:txBody>
                    <a:bodyPr/>
                    <a:lstStyle/>
                    <a:p>
                      <a:pPr algn="l" fontAlgn="b"/>
                      <a:r>
                        <a:rPr lang="en-IN" sz="800" u="none" strike="noStrike">
                          <a:effectLst/>
                        </a:rPr>
                        <a:t>E-972A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75501038"/>
                  </a:ext>
                </a:extLst>
              </a:tr>
              <a:tr h="177030">
                <a:tc>
                  <a:txBody>
                    <a:bodyPr/>
                    <a:lstStyle/>
                    <a:p>
                      <a:pPr algn="l" fontAlgn="b"/>
                      <a:r>
                        <a:rPr lang="en-IN" sz="800" u="none" strike="noStrike">
                          <a:effectLst/>
                        </a:rPr>
                        <a:t>V-1102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055691179"/>
                  </a:ext>
                </a:extLst>
              </a:tr>
              <a:tr h="177030">
                <a:tc>
                  <a:txBody>
                    <a:bodyPr/>
                    <a:lstStyle/>
                    <a:p>
                      <a:pPr algn="l" fontAlgn="b"/>
                      <a:r>
                        <a:rPr lang="en-IN" sz="800" u="none" strike="noStrike">
                          <a:effectLst/>
                        </a:rPr>
                        <a:t>V-1109</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154552091"/>
                  </a:ext>
                </a:extLst>
              </a:tr>
              <a:tr h="177030">
                <a:tc>
                  <a:txBody>
                    <a:bodyPr/>
                    <a:lstStyle/>
                    <a:p>
                      <a:pPr algn="l" fontAlgn="b"/>
                      <a:r>
                        <a:rPr lang="en-IN" sz="800" u="none" strike="noStrike">
                          <a:effectLst/>
                        </a:rPr>
                        <a:t>E-972B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560045556"/>
                  </a:ext>
                </a:extLst>
              </a:tr>
              <a:tr h="177030">
                <a:tc>
                  <a:txBody>
                    <a:bodyPr/>
                    <a:lstStyle/>
                    <a:p>
                      <a:pPr algn="l" fontAlgn="b"/>
                      <a:r>
                        <a:rPr lang="en-IN" sz="800" u="none" strike="noStrike">
                          <a:effectLst/>
                        </a:rPr>
                        <a:t>V</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096878304"/>
                  </a:ext>
                </a:extLst>
              </a:tr>
              <a:tr h="177030">
                <a:tc>
                  <a:txBody>
                    <a:bodyPr/>
                    <a:lstStyle/>
                    <a:p>
                      <a:pPr algn="l" fontAlgn="b"/>
                      <a:r>
                        <a:rPr lang="en-IN" sz="800" u="none" strike="noStrike">
                          <a:effectLst/>
                        </a:rPr>
                        <a:t>-1101</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29253348"/>
                  </a:ext>
                </a:extLst>
              </a:tr>
              <a:tr h="177030">
                <a:tc>
                  <a:txBody>
                    <a:bodyPr/>
                    <a:lstStyle/>
                    <a:p>
                      <a:pPr algn="l" fontAlgn="b"/>
                      <a:r>
                        <a:rPr lang="en-IN" sz="800" u="none" strike="noStrike">
                          <a:effectLst/>
                        </a:rPr>
                        <a:t>&amp;</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98043369"/>
                  </a:ext>
                </a:extLst>
              </a:tr>
              <a:tr h="177030">
                <a:tc>
                  <a:txBody>
                    <a:bodyPr/>
                    <a:lstStyle/>
                    <a:p>
                      <a:pPr algn="l" fontAlgn="b"/>
                      <a:r>
                        <a:rPr lang="en-IN" sz="800" u="none" strike="noStrike">
                          <a:effectLst/>
                        </a:rPr>
                        <a:t>V-1102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019782173"/>
                  </a:ext>
                </a:extLst>
              </a:tr>
              <a:tr h="177030">
                <a:tc>
                  <a:txBody>
                    <a:bodyPr/>
                    <a:lstStyle/>
                    <a:p>
                      <a:pPr algn="l" fontAlgn="b"/>
                      <a:r>
                        <a:rPr lang="en-IN" sz="800" u="none" strike="noStrike">
                          <a:effectLst/>
                        </a:rPr>
                        <a:t>V-1109</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3820775"/>
                  </a:ext>
                </a:extLst>
              </a:tr>
              <a:tr h="177030">
                <a:tc>
                  <a:txBody>
                    <a:bodyPr/>
                    <a:lstStyle/>
                    <a:p>
                      <a:pPr algn="l" fontAlgn="b"/>
                      <a:r>
                        <a:rPr lang="en-IN" sz="800" u="none" strike="noStrike">
                          <a:effectLst/>
                        </a:rPr>
                        <a:t>E-972B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4150025318"/>
                  </a:ext>
                </a:extLst>
              </a:tr>
              <a:tr h="177030">
                <a:tc>
                  <a:txBody>
                    <a:bodyPr/>
                    <a:lstStyle/>
                    <a:p>
                      <a:pPr algn="l" fontAlgn="b"/>
                      <a:r>
                        <a:rPr lang="en-IN" sz="800" u="none" strike="noStrike">
                          <a:effectLst/>
                        </a:rPr>
                        <a:t>00</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3421243856"/>
                  </a:ext>
                </a:extLst>
              </a:tr>
              <a:tr h="177030">
                <a:tc>
                  <a:txBody>
                    <a:bodyPr/>
                    <a:lstStyle/>
                    <a:p>
                      <a:pPr algn="l" fontAlgn="b"/>
                      <a:r>
                        <a:rPr lang="en-IN" sz="800" u="none" strike="noStrike">
                          <a:effectLst/>
                        </a:rPr>
                        <a:t>35</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8604133"/>
                  </a:ext>
                </a:extLst>
              </a:tr>
              <a:tr h="177030">
                <a:tc>
                  <a:txBody>
                    <a:bodyPr/>
                    <a:lstStyle/>
                    <a:p>
                      <a:pPr algn="l" fontAlgn="b"/>
                      <a:r>
                        <a:rPr lang="en-IN" sz="800" u="none" strike="noStrike">
                          <a:effectLst/>
                        </a:rPr>
                        <a:t>CASE</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663236996"/>
                  </a:ext>
                </a:extLst>
              </a:tr>
              <a:tr h="177030">
                <a:tc>
                  <a:txBody>
                    <a:bodyPr/>
                    <a:lstStyle/>
                    <a:p>
                      <a:pPr algn="l" fontAlgn="b"/>
                      <a:r>
                        <a:rPr lang="en-IN" sz="800" u="none" strike="noStrike">
                          <a:effectLst/>
                        </a:rPr>
                        <a:t>0A</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070741664"/>
                  </a:ext>
                </a:extLst>
              </a:tr>
              <a:tr h="177030">
                <a:tc>
                  <a:txBody>
                    <a:bodyPr/>
                    <a:lstStyle/>
                    <a:p>
                      <a:pPr algn="l" fontAlgn="b"/>
                      <a:r>
                        <a:rPr lang="en-IN" sz="800" u="none" strike="noStrike">
                          <a:effectLst/>
                        </a:rPr>
                        <a:t>CASE</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746393256"/>
                  </a:ext>
                </a:extLst>
              </a:tr>
              <a:tr h="177030">
                <a:tc>
                  <a:txBody>
                    <a:bodyPr/>
                    <a:lstStyle/>
                    <a:p>
                      <a:pPr algn="l" fontAlgn="b"/>
                      <a:r>
                        <a:rPr lang="en-IN" sz="800" u="none" strike="noStrike">
                          <a:effectLst/>
                        </a:rPr>
                        <a:t>OB</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358589742"/>
                  </a:ext>
                </a:extLst>
              </a:tr>
              <a:tr h="177030">
                <a:tc>
                  <a:txBody>
                    <a:bodyPr/>
                    <a:lstStyle/>
                    <a:p>
                      <a:pPr algn="l" fontAlgn="b"/>
                      <a:r>
                        <a:rPr lang="en-IN" sz="800" u="none" strike="noStrike">
                          <a:effectLst/>
                        </a:rPr>
                        <a:t>K-1472-2</a:t>
                      </a:r>
                      <a:endParaRPr lang="en-IN" sz="800" b="0" i="0" u="none" strike="noStrike">
                        <a:solidFill>
                          <a:srgbClr val="000000"/>
                        </a:solidFill>
                        <a:effectLst/>
                        <a:latin typeface="Calibri" panose="020F0502020204030204" pitchFamily="34" charset="0"/>
                      </a:endParaRPr>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2270298861"/>
                  </a:ext>
                </a:extLst>
              </a:tr>
              <a:tr h="177030">
                <a:tc>
                  <a:txBody>
                    <a:bodyPr/>
                    <a:lstStyle/>
                    <a:p>
                      <a:pPr algn="l" fontAlgn="b"/>
                      <a:r>
                        <a:rPr lang="en-IN" sz="800" u="none" strike="noStrike">
                          <a:effectLst/>
                        </a:rPr>
                        <a:t>37</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514792188"/>
                  </a:ext>
                </a:extLst>
              </a:tr>
              <a:tr h="177030">
                <a:tc>
                  <a:txBody>
                    <a:bodyPr/>
                    <a:lstStyle/>
                    <a:p>
                      <a:pPr algn="l" fontAlgn="b"/>
                      <a:r>
                        <a:rPr lang="en-IN" sz="800" u="none" strike="noStrike">
                          <a:effectLst/>
                        </a:rPr>
                        <a:t>37</a:t>
                      </a:r>
                      <a:endParaRPr lang="en-US"/>
                    </a:p>
                  </a:txBody>
                  <a:tcPr marL="4315" marR="4315" marT="4315" marB="0" anchor="b"/>
                </a:tc>
                <a:tc>
                  <a:txBody>
                    <a:bodyPr/>
                    <a:lstStyle/>
                    <a:p>
                      <a:pPr algn="l" fontAlgn="b"/>
                      <a:r>
                        <a:rPr lang="en-IN" sz="800" u="none" strike="noStrike">
                          <a:effectLst/>
                        </a:rPr>
                        <a:t>A4001-0004_00</a:t>
                      </a:r>
                      <a:endParaRPr lang="en-IN" sz="800" b="0" i="0" u="none" strike="noStrike">
                        <a:solidFill>
                          <a:srgbClr val="000000"/>
                        </a:solidFill>
                        <a:effectLst/>
                        <a:latin typeface="Calibri" panose="020F0502020204030204" pitchFamily="34" charset="0"/>
                      </a:endParaRPr>
                    </a:p>
                  </a:txBody>
                  <a:tcPr marL="4315" marR="4315" marT="4315" marB="0" anchor="b"/>
                </a:tc>
                <a:extLst>
                  <a:ext uri="{0D108BD9-81ED-4DB2-BD59-A6C34878D82A}">
                    <a16:rowId xmlns:a16="http://schemas.microsoft.com/office/drawing/2014/main" val="1264958437"/>
                  </a:ext>
                </a:extLst>
              </a:tr>
            </a:tbl>
          </a:graphicData>
        </a:graphic>
      </p:graphicFrame>
      <p:sp>
        <p:nvSpPr>
          <p:cNvPr id="9" name="TextBox 8">
            <a:extLst>
              <a:ext uri="{FF2B5EF4-FFF2-40B4-BE49-F238E27FC236}">
                <a16:creationId xmlns:a16="http://schemas.microsoft.com/office/drawing/2014/main" id="{652BCDF2-2D7A-A2C2-35E3-8454DA3A9E45}"/>
              </a:ext>
            </a:extLst>
          </p:cNvPr>
          <p:cNvSpPr txBox="1"/>
          <p:nvPr/>
        </p:nvSpPr>
        <p:spPr>
          <a:xfrm>
            <a:off x="640086" y="276967"/>
            <a:ext cx="4688958"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1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P&amp;ID: Example</a:t>
            </a:r>
          </a:p>
        </p:txBody>
      </p:sp>
      <p:sp>
        <p:nvSpPr>
          <p:cNvPr id="2" name="Speech Bubble: Rectangle with Corners Rounded 1">
            <a:extLst>
              <a:ext uri="{FF2B5EF4-FFF2-40B4-BE49-F238E27FC236}">
                <a16:creationId xmlns:a16="http://schemas.microsoft.com/office/drawing/2014/main" id="{E64803E9-F5C8-9674-3601-7DEFA61C0865}"/>
              </a:ext>
            </a:extLst>
          </p:cNvPr>
          <p:cNvSpPr/>
          <p:nvPr/>
        </p:nvSpPr>
        <p:spPr>
          <a:xfrm>
            <a:off x="5836154" y="2053246"/>
            <a:ext cx="1735626" cy="555729"/>
          </a:xfrm>
          <a:prstGeom prst="wedgeRoundRectCallout">
            <a:avLst>
              <a:gd name="adj1" fmla="val 55977"/>
              <a:gd name="adj2" fmla="val 119641"/>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Tag-id information extracted</a:t>
            </a:r>
          </a:p>
        </p:txBody>
      </p:sp>
      <p:sp>
        <p:nvSpPr>
          <p:cNvPr id="4" name="Speech Bubble: Rectangle with Corners Rounded 3">
            <a:extLst>
              <a:ext uri="{FF2B5EF4-FFF2-40B4-BE49-F238E27FC236}">
                <a16:creationId xmlns:a16="http://schemas.microsoft.com/office/drawing/2014/main" id="{5DF4E9DF-59B2-458D-F522-093F1A2A1BE2}"/>
              </a:ext>
            </a:extLst>
          </p:cNvPr>
          <p:cNvSpPr/>
          <p:nvPr/>
        </p:nvSpPr>
        <p:spPr>
          <a:xfrm>
            <a:off x="5836154" y="4387377"/>
            <a:ext cx="1790644" cy="749401"/>
          </a:xfrm>
          <a:prstGeom prst="wedgeRoundRectCallout">
            <a:avLst>
              <a:gd name="adj1" fmla="val 21267"/>
              <a:gd name="adj2" fmla="val 46112"/>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a:t>
            </a:r>
            <a:r>
              <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I based scanning &amp; digitizing of P&amp;ID files</a:t>
            </a:r>
          </a:p>
        </p:txBody>
      </p:sp>
      <p:sp>
        <p:nvSpPr>
          <p:cNvPr id="10" name="Speech Bubble: Rectangle with Corners Rounded 9">
            <a:extLst>
              <a:ext uri="{FF2B5EF4-FFF2-40B4-BE49-F238E27FC236}">
                <a16:creationId xmlns:a16="http://schemas.microsoft.com/office/drawing/2014/main" id="{0C8001B1-0D33-71B3-5994-34FBB95DCF7C}"/>
              </a:ext>
            </a:extLst>
          </p:cNvPr>
          <p:cNvSpPr/>
          <p:nvPr/>
        </p:nvSpPr>
        <p:spPr>
          <a:xfrm>
            <a:off x="482119" y="3920104"/>
            <a:ext cx="966436" cy="1509606"/>
          </a:xfrm>
          <a:prstGeom prst="wedgeRoundRectCallout">
            <a:avLst>
              <a:gd name="adj1" fmla="val 21267"/>
              <a:gd name="adj2" fmla="val 46112"/>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After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digitizing</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peech Bubble: Rectangle with Corners Rounded 11">
            <a:extLst>
              <a:ext uri="{FF2B5EF4-FFF2-40B4-BE49-F238E27FC236}">
                <a16:creationId xmlns:a16="http://schemas.microsoft.com/office/drawing/2014/main" id="{68DECB61-EC55-8C20-5D2C-2412A0EA2E72}"/>
              </a:ext>
            </a:extLst>
          </p:cNvPr>
          <p:cNvSpPr/>
          <p:nvPr/>
        </p:nvSpPr>
        <p:spPr>
          <a:xfrm>
            <a:off x="439442" y="1576307"/>
            <a:ext cx="1051790" cy="1509606"/>
          </a:xfrm>
          <a:prstGeom prst="wedgeRoundRectCallout">
            <a:avLst>
              <a:gd name="adj1" fmla="val 21267"/>
              <a:gd name="adj2" fmla="val 46112"/>
              <a:gd name="adj3" fmla="val 16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Before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digitizing</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 name="Vector 82" descr="preencoded.png">
            <a:extLst>
              <a:ext uri="{FF2B5EF4-FFF2-40B4-BE49-F238E27FC236}">
                <a16:creationId xmlns:a16="http://schemas.microsoft.com/office/drawing/2014/main" id="{EA5A4BD8-1D9C-5B1F-5D01-C13FE3620D63}"/>
              </a:ext>
            </a:extLst>
          </p:cNvPr>
          <p:cNvPicPr>
            <a:picLocks noChangeAspect="1"/>
          </p:cNvPicPr>
          <p:nvPr/>
        </p:nvPicPr>
        <p:blipFill>
          <a:blip r:embed="rId4"/>
          <a:srcRect/>
          <a:stretch/>
        </p:blipFill>
        <p:spPr>
          <a:xfrm>
            <a:off x="741275" y="713072"/>
            <a:ext cx="1838325" cy="38100"/>
          </a:xfrm>
          <a:prstGeom prst="rect">
            <a:avLst/>
          </a:prstGeom>
        </p:spPr>
      </p:pic>
      <p:pic>
        <p:nvPicPr>
          <p:cNvPr id="31" name="Picture 30">
            <a:extLst>
              <a:ext uri="{FF2B5EF4-FFF2-40B4-BE49-F238E27FC236}">
                <a16:creationId xmlns:a16="http://schemas.microsoft.com/office/drawing/2014/main" id="{24970FA9-D52E-4F24-8C30-E64FD91640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 name="Group 5">
            <a:extLst>
              <a:ext uri="{FF2B5EF4-FFF2-40B4-BE49-F238E27FC236}">
                <a16:creationId xmlns:a16="http://schemas.microsoft.com/office/drawing/2014/main" id="{B3F7DDC6-FACF-E19D-02B5-C1AA77222311}"/>
              </a:ext>
            </a:extLst>
          </p:cNvPr>
          <p:cNvGrpSpPr/>
          <p:nvPr/>
        </p:nvGrpSpPr>
        <p:grpSpPr>
          <a:xfrm>
            <a:off x="9477614" y="264838"/>
            <a:ext cx="2293134" cy="294183"/>
            <a:chOff x="952499" y="752081"/>
            <a:chExt cx="3823714" cy="490539"/>
          </a:xfrm>
        </p:grpSpPr>
        <p:grpSp>
          <p:nvGrpSpPr>
            <p:cNvPr id="32" name="Group 31">
              <a:extLst>
                <a:ext uri="{FF2B5EF4-FFF2-40B4-BE49-F238E27FC236}">
                  <a16:creationId xmlns:a16="http://schemas.microsoft.com/office/drawing/2014/main" id="{121FC517-614D-6CFC-879C-017E22E2F6AF}"/>
                </a:ext>
              </a:extLst>
            </p:cNvPr>
            <p:cNvGrpSpPr/>
            <p:nvPr/>
          </p:nvGrpSpPr>
          <p:grpSpPr>
            <a:xfrm>
              <a:off x="952499" y="752081"/>
              <a:ext cx="1558309" cy="490539"/>
              <a:chOff x="952500" y="651847"/>
              <a:chExt cx="1238251" cy="389788"/>
            </a:xfrm>
          </p:grpSpPr>
          <p:grpSp>
            <p:nvGrpSpPr>
              <p:cNvPr id="34" name="Group 33">
                <a:extLst>
                  <a:ext uri="{FF2B5EF4-FFF2-40B4-BE49-F238E27FC236}">
                    <a16:creationId xmlns:a16="http://schemas.microsoft.com/office/drawing/2014/main" id="{6EF053C3-9535-AF06-5F61-ED331D513988}"/>
                  </a:ext>
                </a:extLst>
              </p:cNvPr>
              <p:cNvGrpSpPr/>
              <p:nvPr/>
            </p:nvGrpSpPr>
            <p:grpSpPr>
              <a:xfrm>
                <a:off x="952500" y="688178"/>
                <a:ext cx="1086999" cy="353457"/>
                <a:chOff x="3657606" y="615952"/>
                <a:chExt cx="4881841" cy="1485898"/>
              </a:xfrm>
            </p:grpSpPr>
            <p:pic>
              <p:nvPicPr>
                <p:cNvPr id="36" name="Image 0" descr="preencoded.png">
                  <a:extLst>
                    <a:ext uri="{FF2B5EF4-FFF2-40B4-BE49-F238E27FC236}">
                      <a16:creationId xmlns:a16="http://schemas.microsoft.com/office/drawing/2014/main" id="{C0BD2838-62BC-B866-19D2-9C1729431919}"/>
                    </a:ext>
                  </a:extLst>
                </p:cNvPr>
                <p:cNvPicPr>
                  <a:picLocks noChangeAspect="1"/>
                </p:cNvPicPr>
                <p:nvPr/>
              </p:nvPicPr>
              <p:blipFill>
                <a:blip r:embed="rId6"/>
                <a:srcRect/>
                <a:stretch/>
              </p:blipFill>
              <p:spPr>
                <a:xfrm>
                  <a:off x="6102820" y="801622"/>
                  <a:ext cx="584329" cy="752511"/>
                </a:xfrm>
                <a:prstGeom prst="rect">
                  <a:avLst/>
                </a:prstGeom>
              </p:spPr>
            </p:pic>
            <p:pic>
              <p:nvPicPr>
                <p:cNvPr id="37" name="Image 1" descr="preencoded.png">
                  <a:extLst>
                    <a:ext uri="{FF2B5EF4-FFF2-40B4-BE49-F238E27FC236}">
                      <a16:creationId xmlns:a16="http://schemas.microsoft.com/office/drawing/2014/main" id="{1A18C0CD-6931-90B6-4885-8D6CB533E0A8}"/>
                    </a:ext>
                  </a:extLst>
                </p:cNvPr>
                <p:cNvPicPr>
                  <a:picLocks noChangeAspect="1"/>
                </p:cNvPicPr>
                <p:nvPr/>
              </p:nvPicPr>
              <p:blipFill>
                <a:blip r:embed="rId7"/>
                <a:srcRect/>
                <a:stretch/>
              </p:blipFill>
              <p:spPr>
                <a:xfrm>
                  <a:off x="5967665" y="708661"/>
                  <a:ext cx="358031" cy="865327"/>
                </a:xfrm>
                <a:prstGeom prst="rect">
                  <a:avLst/>
                </a:prstGeom>
              </p:spPr>
            </p:pic>
            <p:pic>
              <p:nvPicPr>
                <p:cNvPr id="38" name="Image 2" descr="preencoded.png">
                  <a:extLst>
                    <a:ext uri="{FF2B5EF4-FFF2-40B4-BE49-F238E27FC236}">
                      <a16:creationId xmlns:a16="http://schemas.microsoft.com/office/drawing/2014/main" id="{18D8D558-2A6C-B1EC-7B16-959E0E062EAD}"/>
                    </a:ext>
                  </a:extLst>
                </p:cNvPr>
                <p:cNvPicPr>
                  <a:picLocks noChangeAspect="1"/>
                </p:cNvPicPr>
                <p:nvPr/>
              </p:nvPicPr>
              <p:blipFill>
                <a:blip r:embed="rId8"/>
                <a:srcRect/>
                <a:stretch/>
              </p:blipFill>
              <p:spPr>
                <a:xfrm>
                  <a:off x="6312548" y="778722"/>
                  <a:ext cx="482873" cy="912327"/>
                </a:xfrm>
                <a:prstGeom prst="rect">
                  <a:avLst/>
                </a:prstGeom>
              </p:spPr>
            </p:pic>
            <p:pic>
              <p:nvPicPr>
                <p:cNvPr id="39" name="Image 3" descr="preencoded.png">
                  <a:extLst>
                    <a:ext uri="{FF2B5EF4-FFF2-40B4-BE49-F238E27FC236}">
                      <a16:creationId xmlns:a16="http://schemas.microsoft.com/office/drawing/2014/main" id="{46D59277-7283-D152-181E-9225150756EF}"/>
                    </a:ext>
                  </a:extLst>
                </p:cNvPr>
                <p:cNvPicPr>
                  <a:picLocks noChangeAspect="1"/>
                </p:cNvPicPr>
                <p:nvPr/>
              </p:nvPicPr>
              <p:blipFill>
                <a:blip r:embed="rId9"/>
                <a:srcRect/>
                <a:stretch/>
              </p:blipFill>
              <p:spPr>
                <a:xfrm>
                  <a:off x="3712136" y="822412"/>
                  <a:ext cx="655161" cy="906541"/>
                </a:xfrm>
                <a:prstGeom prst="rect">
                  <a:avLst/>
                </a:prstGeom>
              </p:spPr>
            </p:pic>
            <p:pic>
              <p:nvPicPr>
                <p:cNvPr id="40" name="Image 4" descr="preencoded.png">
                  <a:extLst>
                    <a:ext uri="{FF2B5EF4-FFF2-40B4-BE49-F238E27FC236}">
                      <a16:creationId xmlns:a16="http://schemas.microsoft.com/office/drawing/2014/main" id="{E0B9C5CC-58B9-5DEC-4D14-EC69934EA86C}"/>
                    </a:ext>
                  </a:extLst>
                </p:cNvPr>
                <p:cNvPicPr>
                  <a:picLocks noChangeAspect="1"/>
                </p:cNvPicPr>
                <p:nvPr/>
              </p:nvPicPr>
              <p:blipFill>
                <a:blip r:embed="rId10"/>
                <a:srcRect/>
                <a:stretch/>
              </p:blipFill>
              <p:spPr>
                <a:xfrm>
                  <a:off x="4442574" y="829170"/>
                  <a:ext cx="764517" cy="888799"/>
                </a:xfrm>
                <a:prstGeom prst="rect">
                  <a:avLst/>
                </a:prstGeom>
              </p:spPr>
            </p:pic>
            <p:pic>
              <p:nvPicPr>
                <p:cNvPr id="41" name="Image 5" descr="preencoded.png">
                  <a:extLst>
                    <a:ext uri="{FF2B5EF4-FFF2-40B4-BE49-F238E27FC236}">
                      <a16:creationId xmlns:a16="http://schemas.microsoft.com/office/drawing/2014/main" id="{E067935D-4A94-02B9-9B78-EF6B6565AC58}"/>
                    </a:ext>
                  </a:extLst>
                </p:cNvPr>
                <p:cNvPicPr>
                  <a:picLocks noChangeAspect="1"/>
                </p:cNvPicPr>
                <p:nvPr/>
              </p:nvPicPr>
              <p:blipFill>
                <a:blip r:embed="rId11"/>
                <a:srcRect/>
                <a:stretch/>
              </p:blipFill>
              <p:spPr>
                <a:xfrm>
                  <a:off x="5259875" y="838330"/>
                  <a:ext cx="657348" cy="870689"/>
                </a:xfrm>
                <a:prstGeom prst="rect">
                  <a:avLst/>
                </a:prstGeom>
              </p:spPr>
            </p:pic>
            <p:pic>
              <p:nvPicPr>
                <p:cNvPr id="42" name="Image 6" descr="preencoded.png">
                  <a:extLst>
                    <a:ext uri="{FF2B5EF4-FFF2-40B4-BE49-F238E27FC236}">
                      <a16:creationId xmlns:a16="http://schemas.microsoft.com/office/drawing/2014/main" id="{0CBACD06-C5FB-407D-5437-E496E43EBF26}"/>
                    </a:ext>
                  </a:extLst>
                </p:cNvPr>
                <p:cNvPicPr>
                  <a:picLocks noChangeAspect="1"/>
                </p:cNvPicPr>
                <p:nvPr/>
              </p:nvPicPr>
              <p:blipFill>
                <a:blip r:embed="rId12"/>
                <a:srcRect/>
                <a:stretch/>
              </p:blipFill>
              <p:spPr>
                <a:xfrm>
                  <a:off x="6668198" y="849598"/>
                  <a:ext cx="599653" cy="848549"/>
                </a:xfrm>
                <a:prstGeom prst="rect">
                  <a:avLst/>
                </a:prstGeom>
              </p:spPr>
            </p:pic>
            <p:pic>
              <p:nvPicPr>
                <p:cNvPr id="43" name="Image 7" descr="preencoded.png">
                  <a:extLst>
                    <a:ext uri="{FF2B5EF4-FFF2-40B4-BE49-F238E27FC236}">
                      <a16:creationId xmlns:a16="http://schemas.microsoft.com/office/drawing/2014/main" id="{FBE52494-170B-29D8-D7B8-4787942F902B}"/>
                    </a:ext>
                  </a:extLst>
                </p:cNvPr>
                <p:cNvPicPr>
                  <a:picLocks noChangeAspect="1"/>
                </p:cNvPicPr>
                <p:nvPr/>
              </p:nvPicPr>
              <p:blipFill>
                <a:blip r:embed="rId13"/>
                <a:srcRect/>
                <a:stretch/>
              </p:blipFill>
              <p:spPr>
                <a:xfrm>
                  <a:off x="7328396" y="615952"/>
                  <a:ext cx="419893" cy="1058977"/>
                </a:xfrm>
                <a:prstGeom prst="rect">
                  <a:avLst/>
                </a:prstGeom>
              </p:spPr>
            </p:pic>
            <p:pic>
              <p:nvPicPr>
                <p:cNvPr id="44" name="Image 8" descr="preencoded.png">
                  <a:extLst>
                    <a:ext uri="{FF2B5EF4-FFF2-40B4-BE49-F238E27FC236}">
                      <a16:creationId xmlns:a16="http://schemas.microsoft.com/office/drawing/2014/main" id="{B9F341E5-E428-7B60-806B-C652A51C7003}"/>
                    </a:ext>
                  </a:extLst>
                </p:cNvPr>
                <p:cNvPicPr>
                  <a:picLocks noChangeAspect="1"/>
                </p:cNvPicPr>
                <p:nvPr/>
              </p:nvPicPr>
              <p:blipFill>
                <a:blip r:embed="rId14"/>
                <a:srcRect/>
                <a:stretch/>
              </p:blipFill>
              <p:spPr>
                <a:xfrm>
                  <a:off x="7781543" y="859279"/>
                  <a:ext cx="757904" cy="838688"/>
                </a:xfrm>
                <a:prstGeom prst="rect">
                  <a:avLst/>
                </a:prstGeom>
              </p:spPr>
            </p:pic>
            <p:pic>
              <p:nvPicPr>
                <p:cNvPr id="45" name="Image 9" descr="preencoded.png">
                  <a:extLst>
                    <a:ext uri="{FF2B5EF4-FFF2-40B4-BE49-F238E27FC236}">
                      <a16:creationId xmlns:a16="http://schemas.microsoft.com/office/drawing/2014/main" id="{D13121A0-48C1-ECC4-4A68-B0377E8D61EA}"/>
                    </a:ext>
                  </a:extLst>
                </p:cNvPr>
                <p:cNvPicPr>
                  <a:picLocks noChangeAspect="1"/>
                </p:cNvPicPr>
                <p:nvPr/>
              </p:nvPicPr>
              <p:blipFill>
                <a:blip r:embed="rId15"/>
                <a:srcRect/>
                <a:stretch/>
              </p:blipFill>
              <p:spPr>
                <a:xfrm>
                  <a:off x="4946781" y="1905375"/>
                  <a:ext cx="1113071" cy="196404"/>
                </a:xfrm>
                <a:prstGeom prst="rect">
                  <a:avLst/>
                </a:prstGeom>
              </p:spPr>
            </p:pic>
            <p:pic>
              <p:nvPicPr>
                <p:cNvPr id="46" name="Image 10" descr="preencoded.png">
                  <a:extLst>
                    <a:ext uri="{FF2B5EF4-FFF2-40B4-BE49-F238E27FC236}">
                      <a16:creationId xmlns:a16="http://schemas.microsoft.com/office/drawing/2014/main" id="{4414BE7C-F8D4-33B4-3196-B23AB8D8D1B7}"/>
                    </a:ext>
                  </a:extLst>
                </p:cNvPr>
                <p:cNvPicPr>
                  <a:picLocks noChangeAspect="1"/>
                </p:cNvPicPr>
                <p:nvPr/>
              </p:nvPicPr>
              <p:blipFill>
                <a:blip r:embed="rId16"/>
                <a:srcRect/>
                <a:stretch/>
              </p:blipFill>
              <p:spPr>
                <a:xfrm>
                  <a:off x="6174059" y="1905375"/>
                  <a:ext cx="798967" cy="196475"/>
                </a:xfrm>
                <a:prstGeom prst="rect">
                  <a:avLst/>
                </a:prstGeom>
              </p:spPr>
            </p:pic>
            <p:pic>
              <p:nvPicPr>
                <p:cNvPr id="47" name="Image 11" descr="preencoded.png">
                  <a:extLst>
                    <a:ext uri="{FF2B5EF4-FFF2-40B4-BE49-F238E27FC236}">
                      <a16:creationId xmlns:a16="http://schemas.microsoft.com/office/drawing/2014/main" id="{B9D4E293-CB8F-9CFF-735C-1A946300E678}"/>
                    </a:ext>
                  </a:extLst>
                </p:cNvPr>
                <p:cNvPicPr>
                  <a:picLocks noChangeAspect="1"/>
                </p:cNvPicPr>
                <p:nvPr/>
              </p:nvPicPr>
              <p:blipFill>
                <a:blip r:embed="rId17"/>
                <a:srcRect/>
                <a:stretch/>
              </p:blipFill>
              <p:spPr>
                <a:xfrm>
                  <a:off x="7083435" y="1905375"/>
                  <a:ext cx="1379643" cy="196471"/>
                </a:xfrm>
                <a:prstGeom prst="rect">
                  <a:avLst/>
                </a:prstGeom>
              </p:spPr>
            </p:pic>
            <p:pic>
              <p:nvPicPr>
                <p:cNvPr id="48" name="Image 12" descr="preencoded.png">
                  <a:extLst>
                    <a:ext uri="{FF2B5EF4-FFF2-40B4-BE49-F238E27FC236}">
                      <a16:creationId xmlns:a16="http://schemas.microsoft.com/office/drawing/2014/main" id="{0D44BCD1-F41F-B68C-1A9C-9F0A93D9B323}"/>
                    </a:ext>
                  </a:extLst>
                </p:cNvPr>
                <p:cNvPicPr>
                  <a:picLocks noChangeAspect="1"/>
                </p:cNvPicPr>
                <p:nvPr/>
              </p:nvPicPr>
              <p:blipFill>
                <a:blip r:embed="rId18"/>
                <a:srcRect/>
                <a:stretch/>
              </p:blipFill>
              <p:spPr>
                <a:xfrm>
                  <a:off x="4056246" y="1905375"/>
                  <a:ext cx="808679" cy="196468"/>
                </a:xfrm>
                <a:prstGeom prst="rect">
                  <a:avLst/>
                </a:prstGeom>
              </p:spPr>
            </p:pic>
            <p:pic>
              <p:nvPicPr>
                <p:cNvPr id="49" name="Image 13" descr="preencoded.png">
                  <a:extLst>
                    <a:ext uri="{FF2B5EF4-FFF2-40B4-BE49-F238E27FC236}">
                      <a16:creationId xmlns:a16="http://schemas.microsoft.com/office/drawing/2014/main" id="{A00BC007-5147-9245-9CD1-4592E75D4059}"/>
                    </a:ext>
                  </a:extLst>
                </p:cNvPr>
                <p:cNvPicPr>
                  <a:picLocks noChangeAspect="1"/>
                </p:cNvPicPr>
                <p:nvPr/>
              </p:nvPicPr>
              <p:blipFill>
                <a:blip r:embed="rId19"/>
                <a:srcRect/>
                <a:stretch/>
              </p:blipFill>
              <p:spPr>
                <a:xfrm>
                  <a:off x="3657606" y="2060460"/>
                  <a:ext cx="289983" cy="38240"/>
                </a:xfrm>
                <a:prstGeom prst="rect">
                  <a:avLst/>
                </a:prstGeom>
              </p:spPr>
            </p:pic>
            <p:pic>
              <p:nvPicPr>
                <p:cNvPr id="50" name="Image 14" descr="preencoded.png">
                  <a:extLst>
                    <a:ext uri="{FF2B5EF4-FFF2-40B4-BE49-F238E27FC236}">
                      <a16:creationId xmlns:a16="http://schemas.microsoft.com/office/drawing/2014/main" id="{C99108FB-B8F4-4457-7CEE-C8A556F74EBF}"/>
                    </a:ext>
                  </a:extLst>
                </p:cNvPr>
                <p:cNvPicPr>
                  <a:picLocks noChangeAspect="1"/>
                </p:cNvPicPr>
                <p:nvPr/>
              </p:nvPicPr>
              <p:blipFill>
                <a:blip r:embed="rId20"/>
                <a:srcRect/>
                <a:stretch/>
              </p:blipFill>
              <p:spPr>
                <a:xfrm>
                  <a:off x="8322617" y="646060"/>
                  <a:ext cx="195289" cy="195984"/>
                </a:xfrm>
                <a:prstGeom prst="rect">
                  <a:avLst/>
                </a:prstGeom>
              </p:spPr>
            </p:pic>
          </p:grpSp>
          <p:cxnSp>
            <p:nvCxnSpPr>
              <p:cNvPr id="35" name="Straight Connector 34">
                <a:extLst>
                  <a:ext uri="{FF2B5EF4-FFF2-40B4-BE49-F238E27FC236}">
                    <a16:creationId xmlns:a16="http://schemas.microsoft.com/office/drawing/2014/main" id="{1B6F57CC-9FF0-7E41-1C5C-165A6791BFCB}"/>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33" name="Picture 32">
              <a:extLst>
                <a:ext uri="{FF2B5EF4-FFF2-40B4-BE49-F238E27FC236}">
                  <a16:creationId xmlns:a16="http://schemas.microsoft.com/office/drawing/2014/main" id="{E7783FDC-92D6-B3F9-BC68-F5D644F7EA8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3452283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83225-2808-6A39-72FA-1169CE9EEDB5}"/>
            </a:ext>
          </a:extLst>
        </p:cNvPr>
        <p:cNvGrpSpPr/>
        <p:nvPr/>
      </p:nvGrpSpPr>
      <p:grpSpPr>
        <a:xfrm>
          <a:off x="0" y="0"/>
          <a:ext cx="0" cy="0"/>
          <a:chOff x="0" y="0"/>
          <a:chExt cx="0" cy="0"/>
        </a:xfrm>
      </p:grpSpPr>
      <p:sp>
        <p:nvSpPr>
          <p:cNvPr id="92" name="TextBox 91">
            <a:extLst>
              <a:ext uri="{FF2B5EF4-FFF2-40B4-BE49-F238E27FC236}">
                <a16:creationId xmlns:a16="http://schemas.microsoft.com/office/drawing/2014/main" id="{D12A276B-2FC1-42AB-159B-6B6438C1BA9D}"/>
              </a:ext>
            </a:extLst>
          </p:cNvPr>
          <p:cNvSpPr txBox="1"/>
          <p:nvPr/>
        </p:nvSpPr>
        <p:spPr>
          <a:xfrm>
            <a:off x="2801275" y="326086"/>
            <a:ext cx="6758789" cy="400110"/>
          </a:xfrm>
          <a:prstGeom prst="rect">
            <a:avLst/>
          </a:prstGeom>
          <a:noFill/>
        </p:spPr>
        <p:txBody>
          <a:bodyPr wrap="square" lIns="91440" tIns="45720" rIns="91440" bIns="45720" rtlCol="0" anchor="t">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err="1">
                <a:ln w="38100">
                  <a:noFill/>
                </a:ln>
                <a:solidFill>
                  <a:srgbClr val="002060"/>
                </a:solidFill>
                <a:effectLst/>
                <a:uLnTx/>
                <a:uFillTx/>
                <a:latin typeface="Montserrat" pitchFamily="2" charset="0"/>
                <a:ea typeface="Roboto Black"/>
                <a:cs typeface="Poppins" panose="00000500000000000000" pitchFamily="2" charset="0"/>
              </a:rPr>
              <a:t>Acuvate’s</a:t>
            </a:r>
            <a:r>
              <a:rPr kumimoji="0" lang="en-US" sz="2000" b="1" i="0" u="none" strike="noStrike" kern="1200" cap="none" spc="0" normalizeH="0" baseline="0" noProof="0">
                <a:ln w="38100">
                  <a:noFill/>
                </a:ln>
                <a:solidFill>
                  <a:srgbClr val="002060"/>
                </a:solidFill>
                <a:effectLst/>
                <a:uLnTx/>
                <a:uFillTx/>
                <a:latin typeface="Montserrat" pitchFamily="2" charset="0"/>
                <a:ea typeface="Roboto Black"/>
                <a:cs typeface="Poppins" panose="00000500000000000000" pitchFamily="2" charset="0"/>
              </a:rPr>
              <a:t> accelerator – Main building blocks</a:t>
            </a:r>
            <a:endParaRPr kumimoji="0" lang="en-IN" sz="2000" b="1" i="0" u="none" strike="noStrike" kern="1200" cap="none" spc="0" normalizeH="0" baseline="0" noProof="0">
              <a:ln w="38100">
                <a:noFill/>
              </a:ln>
              <a:solidFill>
                <a:srgbClr val="FF0000"/>
              </a:solidFill>
              <a:effectLst/>
              <a:uLnTx/>
              <a:uFillTx/>
              <a:latin typeface="Montserrat" pitchFamily="2" charset="0"/>
              <a:ea typeface="Roboto Black" panose="02000000000000000000" pitchFamily="2" charset="0"/>
              <a:cs typeface="Poppins" panose="00000500000000000000" pitchFamily="2" charset="0"/>
            </a:endParaRPr>
          </a:p>
        </p:txBody>
      </p:sp>
      <p:sp>
        <p:nvSpPr>
          <p:cNvPr id="7" name="TextBox 6" descr="ll etechnicl">
            <a:extLst>
              <a:ext uri="{FF2B5EF4-FFF2-40B4-BE49-F238E27FC236}">
                <a16:creationId xmlns:a16="http://schemas.microsoft.com/office/drawing/2014/main" id="{F12728B8-B5F2-AA29-326D-287E9FF9565B}"/>
              </a:ext>
            </a:extLst>
          </p:cNvPr>
          <p:cNvSpPr txBox="1"/>
          <p:nvPr/>
        </p:nvSpPr>
        <p:spPr>
          <a:xfrm>
            <a:off x="554144" y="912234"/>
            <a:ext cx="11676176" cy="58785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Tag Registry portal &amp; Enterprise Tag Registry:</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With a complete set of options to manage Tag Registry contents: Add / Delete / Update / Search / etc.</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If required: Support for multiple (special) tag registries such as for Cabling, Equipment, Instrumentation, etc.</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Support for flexibility in terms of fields to be included in the Tag </a:t>
            </a:r>
            <a:r>
              <a:rPr kumimoji="0" lang="en-GB"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Registeries</a:t>
            </a: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Support for three role levels.</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(Batch) Upload feature to get your current Tag information into this Tag Registry. </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Many rules (background) to make sure that correct data is loaded.</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Tag information scanning all technical drawings:</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Often there are  many 1000s of drawings (cabling / electrical / instrumentation / safety / etc.) and these can be (AI enabled) scanned to look for any Tag information and update the tag registry with all of this information </a:t>
            </a: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It means that the Tag Registry has, at all times, the latest information</a:t>
            </a: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Option for large number of drawings as once off batch upload.</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Tag information scanning &amp; Digitizing all P&amp;IDs (knowledge graph):</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P&amp;IDs have important information and this needs to be made more accessible: All Tag information  is (AI enabled) scanned and stored in the Tag Registry. In addition P&amp;IDs are digitized, sored in an graph database and then can be </a:t>
            </a:r>
            <a:r>
              <a:rPr kumimoji="0" lang="en-GB"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analyzed</a:t>
            </a: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interactively.</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Option for large number of P&amp;IDs as once off batch upload.</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1" i="0" u="none" strike="noStrike" kern="1200" cap="none" spc="0" normalizeH="0" baseline="0" noProof="0">
                <a:ln>
                  <a:noFill/>
                </a:ln>
                <a:solidFill>
                  <a:srgbClr val="E58527"/>
                </a:solidFill>
                <a:effectLst/>
                <a:uLnTx/>
                <a:uFillTx/>
                <a:latin typeface="Open Sans" panose="020B0606030504020204" pitchFamily="34" charset="0"/>
                <a:ea typeface="Open Sans" panose="020B0606030504020204" pitchFamily="34" charset="0"/>
                <a:cs typeface="Open Sans" panose="020B0606030504020204" pitchFamily="34" charset="0"/>
              </a:rPr>
              <a:t>Copilot (GenAI) based search facility:</a:t>
            </a:r>
          </a:p>
          <a:p>
            <a:pPr marL="800100" marR="0" lvl="1"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Using natural language asking any questions about information stored in the Tag Registries and the P&amp;ID Graph database </a:t>
            </a:r>
            <a:r>
              <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sym typeface="Wingdings" panose="05000000000000000000" pitchFamily="2" charset="2"/>
              </a:rPr>
              <a:t> Very powerful query tool.</a:t>
            </a:r>
            <a:endParaRPr kumimoji="0" lang="en-GB"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Picture 23">
            <a:extLst>
              <a:ext uri="{FF2B5EF4-FFF2-40B4-BE49-F238E27FC236}">
                <a16:creationId xmlns:a16="http://schemas.microsoft.com/office/drawing/2014/main" id="{A9A2FEE4-CB65-882E-DB5F-7F94A885E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 name="Group 1">
            <a:extLst>
              <a:ext uri="{FF2B5EF4-FFF2-40B4-BE49-F238E27FC236}">
                <a16:creationId xmlns:a16="http://schemas.microsoft.com/office/drawing/2014/main" id="{C1278E9C-6993-1248-27EF-F227C89980A5}"/>
              </a:ext>
            </a:extLst>
          </p:cNvPr>
          <p:cNvGrpSpPr/>
          <p:nvPr/>
        </p:nvGrpSpPr>
        <p:grpSpPr>
          <a:xfrm>
            <a:off x="9649630" y="249025"/>
            <a:ext cx="2293134" cy="294183"/>
            <a:chOff x="952499" y="752081"/>
            <a:chExt cx="3823714" cy="490539"/>
          </a:xfrm>
        </p:grpSpPr>
        <p:grpSp>
          <p:nvGrpSpPr>
            <p:cNvPr id="25" name="Group 24">
              <a:extLst>
                <a:ext uri="{FF2B5EF4-FFF2-40B4-BE49-F238E27FC236}">
                  <a16:creationId xmlns:a16="http://schemas.microsoft.com/office/drawing/2014/main" id="{169EDCFD-17A0-8F27-AEDF-FDD96321AB30}"/>
                </a:ext>
              </a:extLst>
            </p:cNvPr>
            <p:cNvGrpSpPr/>
            <p:nvPr/>
          </p:nvGrpSpPr>
          <p:grpSpPr>
            <a:xfrm>
              <a:off x="952499" y="752081"/>
              <a:ext cx="1558309" cy="490539"/>
              <a:chOff x="952500" y="651847"/>
              <a:chExt cx="1238251" cy="389788"/>
            </a:xfrm>
          </p:grpSpPr>
          <p:grpSp>
            <p:nvGrpSpPr>
              <p:cNvPr id="27" name="Group 26">
                <a:extLst>
                  <a:ext uri="{FF2B5EF4-FFF2-40B4-BE49-F238E27FC236}">
                    <a16:creationId xmlns:a16="http://schemas.microsoft.com/office/drawing/2014/main" id="{2DAD91C6-C27B-AFD9-4242-93A51117ADA8}"/>
                  </a:ext>
                </a:extLst>
              </p:cNvPr>
              <p:cNvGrpSpPr/>
              <p:nvPr/>
            </p:nvGrpSpPr>
            <p:grpSpPr>
              <a:xfrm>
                <a:off x="952500" y="688178"/>
                <a:ext cx="1086999" cy="353457"/>
                <a:chOff x="3657606" y="615952"/>
                <a:chExt cx="4881841" cy="1485898"/>
              </a:xfrm>
            </p:grpSpPr>
            <p:pic>
              <p:nvPicPr>
                <p:cNvPr id="29" name="Image 0" descr="preencoded.png">
                  <a:extLst>
                    <a:ext uri="{FF2B5EF4-FFF2-40B4-BE49-F238E27FC236}">
                      <a16:creationId xmlns:a16="http://schemas.microsoft.com/office/drawing/2014/main" id="{5C5FE68A-930C-C935-73B8-5F296A60BCF9}"/>
                    </a:ext>
                  </a:extLst>
                </p:cNvPr>
                <p:cNvPicPr>
                  <a:picLocks noChangeAspect="1"/>
                </p:cNvPicPr>
                <p:nvPr/>
              </p:nvPicPr>
              <p:blipFill>
                <a:blip r:embed="rId4"/>
                <a:srcRect/>
                <a:stretch/>
              </p:blipFill>
              <p:spPr>
                <a:xfrm>
                  <a:off x="6102820" y="801622"/>
                  <a:ext cx="584329" cy="752511"/>
                </a:xfrm>
                <a:prstGeom prst="rect">
                  <a:avLst/>
                </a:prstGeom>
              </p:spPr>
            </p:pic>
            <p:pic>
              <p:nvPicPr>
                <p:cNvPr id="30" name="Image 1" descr="preencoded.png">
                  <a:extLst>
                    <a:ext uri="{FF2B5EF4-FFF2-40B4-BE49-F238E27FC236}">
                      <a16:creationId xmlns:a16="http://schemas.microsoft.com/office/drawing/2014/main" id="{C58F9229-CCB1-B397-7156-7AE2654A7392}"/>
                    </a:ext>
                  </a:extLst>
                </p:cNvPr>
                <p:cNvPicPr>
                  <a:picLocks noChangeAspect="1"/>
                </p:cNvPicPr>
                <p:nvPr/>
              </p:nvPicPr>
              <p:blipFill>
                <a:blip r:embed="rId5"/>
                <a:srcRect/>
                <a:stretch/>
              </p:blipFill>
              <p:spPr>
                <a:xfrm>
                  <a:off x="5967665" y="708661"/>
                  <a:ext cx="358031" cy="865327"/>
                </a:xfrm>
                <a:prstGeom prst="rect">
                  <a:avLst/>
                </a:prstGeom>
              </p:spPr>
            </p:pic>
            <p:pic>
              <p:nvPicPr>
                <p:cNvPr id="31" name="Image 2" descr="preencoded.png">
                  <a:extLst>
                    <a:ext uri="{FF2B5EF4-FFF2-40B4-BE49-F238E27FC236}">
                      <a16:creationId xmlns:a16="http://schemas.microsoft.com/office/drawing/2014/main" id="{4835E1D3-49BF-0EDE-0A86-DB702CAA2D23}"/>
                    </a:ext>
                  </a:extLst>
                </p:cNvPr>
                <p:cNvPicPr>
                  <a:picLocks noChangeAspect="1"/>
                </p:cNvPicPr>
                <p:nvPr/>
              </p:nvPicPr>
              <p:blipFill>
                <a:blip r:embed="rId6"/>
                <a:srcRect/>
                <a:stretch/>
              </p:blipFill>
              <p:spPr>
                <a:xfrm>
                  <a:off x="6312548" y="778722"/>
                  <a:ext cx="482873" cy="912327"/>
                </a:xfrm>
                <a:prstGeom prst="rect">
                  <a:avLst/>
                </a:prstGeom>
              </p:spPr>
            </p:pic>
            <p:pic>
              <p:nvPicPr>
                <p:cNvPr id="32" name="Image 3" descr="preencoded.png">
                  <a:extLst>
                    <a:ext uri="{FF2B5EF4-FFF2-40B4-BE49-F238E27FC236}">
                      <a16:creationId xmlns:a16="http://schemas.microsoft.com/office/drawing/2014/main" id="{0F4F2C81-D3A1-3E30-F197-F537B25B2D1E}"/>
                    </a:ext>
                  </a:extLst>
                </p:cNvPr>
                <p:cNvPicPr>
                  <a:picLocks noChangeAspect="1"/>
                </p:cNvPicPr>
                <p:nvPr/>
              </p:nvPicPr>
              <p:blipFill>
                <a:blip r:embed="rId7"/>
                <a:srcRect/>
                <a:stretch/>
              </p:blipFill>
              <p:spPr>
                <a:xfrm>
                  <a:off x="3712136" y="822412"/>
                  <a:ext cx="655161" cy="906541"/>
                </a:xfrm>
                <a:prstGeom prst="rect">
                  <a:avLst/>
                </a:prstGeom>
              </p:spPr>
            </p:pic>
            <p:pic>
              <p:nvPicPr>
                <p:cNvPr id="33" name="Image 4" descr="preencoded.png">
                  <a:extLst>
                    <a:ext uri="{FF2B5EF4-FFF2-40B4-BE49-F238E27FC236}">
                      <a16:creationId xmlns:a16="http://schemas.microsoft.com/office/drawing/2014/main" id="{C1B95146-8518-A406-0C1E-D600C6518752}"/>
                    </a:ext>
                  </a:extLst>
                </p:cNvPr>
                <p:cNvPicPr>
                  <a:picLocks noChangeAspect="1"/>
                </p:cNvPicPr>
                <p:nvPr/>
              </p:nvPicPr>
              <p:blipFill>
                <a:blip r:embed="rId8"/>
                <a:srcRect/>
                <a:stretch/>
              </p:blipFill>
              <p:spPr>
                <a:xfrm>
                  <a:off x="4442574" y="829170"/>
                  <a:ext cx="764517" cy="888799"/>
                </a:xfrm>
                <a:prstGeom prst="rect">
                  <a:avLst/>
                </a:prstGeom>
              </p:spPr>
            </p:pic>
            <p:pic>
              <p:nvPicPr>
                <p:cNvPr id="34" name="Image 5" descr="preencoded.png">
                  <a:extLst>
                    <a:ext uri="{FF2B5EF4-FFF2-40B4-BE49-F238E27FC236}">
                      <a16:creationId xmlns:a16="http://schemas.microsoft.com/office/drawing/2014/main" id="{50EACC7D-C9D6-7C09-801E-8B2AAD3FEADB}"/>
                    </a:ext>
                  </a:extLst>
                </p:cNvPr>
                <p:cNvPicPr>
                  <a:picLocks noChangeAspect="1"/>
                </p:cNvPicPr>
                <p:nvPr/>
              </p:nvPicPr>
              <p:blipFill>
                <a:blip r:embed="rId9"/>
                <a:srcRect/>
                <a:stretch/>
              </p:blipFill>
              <p:spPr>
                <a:xfrm>
                  <a:off x="5259875" y="838330"/>
                  <a:ext cx="657348" cy="870689"/>
                </a:xfrm>
                <a:prstGeom prst="rect">
                  <a:avLst/>
                </a:prstGeom>
              </p:spPr>
            </p:pic>
            <p:pic>
              <p:nvPicPr>
                <p:cNvPr id="35" name="Image 6" descr="preencoded.png">
                  <a:extLst>
                    <a:ext uri="{FF2B5EF4-FFF2-40B4-BE49-F238E27FC236}">
                      <a16:creationId xmlns:a16="http://schemas.microsoft.com/office/drawing/2014/main" id="{77CAB6C2-350B-1509-D657-36C3ADEC470B}"/>
                    </a:ext>
                  </a:extLst>
                </p:cNvPr>
                <p:cNvPicPr>
                  <a:picLocks noChangeAspect="1"/>
                </p:cNvPicPr>
                <p:nvPr/>
              </p:nvPicPr>
              <p:blipFill>
                <a:blip r:embed="rId10"/>
                <a:srcRect/>
                <a:stretch/>
              </p:blipFill>
              <p:spPr>
                <a:xfrm>
                  <a:off x="6668198" y="849598"/>
                  <a:ext cx="599653" cy="848549"/>
                </a:xfrm>
                <a:prstGeom prst="rect">
                  <a:avLst/>
                </a:prstGeom>
              </p:spPr>
            </p:pic>
            <p:pic>
              <p:nvPicPr>
                <p:cNvPr id="36" name="Image 7" descr="preencoded.png">
                  <a:extLst>
                    <a:ext uri="{FF2B5EF4-FFF2-40B4-BE49-F238E27FC236}">
                      <a16:creationId xmlns:a16="http://schemas.microsoft.com/office/drawing/2014/main" id="{B63692AB-5967-E453-56D9-EC4FDD99E9DE}"/>
                    </a:ext>
                  </a:extLst>
                </p:cNvPr>
                <p:cNvPicPr>
                  <a:picLocks noChangeAspect="1"/>
                </p:cNvPicPr>
                <p:nvPr/>
              </p:nvPicPr>
              <p:blipFill>
                <a:blip r:embed="rId11"/>
                <a:srcRect/>
                <a:stretch/>
              </p:blipFill>
              <p:spPr>
                <a:xfrm>
                  <a:off x="7328396" y="615952"/>
                  <a:ext cx="419893" cy="1058977"/>
                </a:xfrm>
                <a:prstGeom prst="rect">
                  <a:avLst/>
                </a:prstGeom>
              </p:spPr>
            </p:pic>
            <p:pic>
              <p:nvPicPr>
                <p:cNvPr id="37" name="Image 8" descr="preencoded.png">
                  <a:extLst>
                    <a:ext uri="{FF2B5EF4-FFF2-40B4-BE49-F238E27FC236}">
                      <a16:creationId xmlns:a16="http://schemas.microsoft.com/office/drawing/2014/main" id="{05BD6587-9F9F-2A96-5B9C-3710C50277F0}"/>
                    </a:ext>
                  </a:extLst>
                </p:cNvPr>
                <p:cNvPicPr>
                  <a:picLocks noChangeAspect="1"/>
                </p:cNvPicPr>
                <p:nvPr/>
              </p:nvPicPr>
              <p:blipFill>
                <a:blip r:embed="rId12"/>
                <a:srcRect/>
                <a:stretch/>
              </p:blipFill>
              <p:spPr>
                <a:xfrm>
                  <a:off x="7781543" y="859279"/>
                  <a:ext cx="757904" cy="838688"/>
                </a:xfrm>
                <a:prstGeom prst="rect">
                  <a:avLst/>
                </a:prstGeom>
              </p:spPr>
            </p:pic>
            <p:pic>
              <p:nvPicPr>
                <p:cNvPr id="38" name="Image 9" descr="preencoded.png">
                  <a:extLst>
                    <a:ext uri="{FF2B5EF4-FFF2-40B4-BE49-F238E27FC236}">
                      <a16:creationId xmlns:a16="http://schemas.microsoft.com/office/drawing/2014/main" id="{C13BBF38-314F-A460-5E9C-16B68355A941}"/>
                    </a:ext>
                  </a:extLst>
                </p:cNvPr>
                <p:cNvPicPr>
                  <a:picLocks noChangeAspect="1"/>
                </p:cNvPicPr>
                <p:nvPr/>
              </p:nvPicPr>
              <p:blipFill>
                <a:blip r:embed="rId13"/>
                <a:srcRect/>
                <a:stretch/>
              </p:blipFill>
              <p:spPr>
                <a:xfrm>
                  <a:off x="4946781" y="1905375"/>
                  <a:ext cx="1113071" cy="196404"/>
                </a:xfrm>
                <a:prstGeom prst="rect">
                  <a:avLst/>
                </a:prstGeom>
              </p:spPr>
            </p:pic>
            <p:pic>
              <p:nvPicPr>
                <p:cNvPr id="39" name="Image 10" descr="preencoded.png">
                  <a:extLst>
                    <a:ext uri="{FF2B5EF4-FFF2-40B4-BE49-F238E27FC236}">
                      <a16:creationId xmlns:a16="http://schemas.microsoft.com/office/drawing/2014/main" id="{D10ECE2D-87EB-7125-5B5B-D08BD020F2C6}"/>
                    </a:ext>
                  </a:extLst>
                </p:cNvPr>
                <p:cNvPicPr>
                  <a:picLocks noChangeAspect="1"/>
                </p:cNvPicPr>
                <p:nvPr/>
              </p:nvPicPr>
              <p:blipFill>
                <a:blip r:embed="rId14"/>
                <a:srcRect/>
                <a:stretch/>
              </p:blipFill>
              <p:spPr>
                <a:xfrm>
                  <a:off x="6174059" y="1905375"/>
                  <a:ext cx="798967" cy="196475"/>
                </a:xfrm>
                <a:prstGeom prst="rect">
                  <a:avLst/>
                </a:prstGeom>
              </p:spPr>
            </p:pic>
            <p:pic>
              <p:nvPicPr>
                <p:cNvPr id="40" name="Image 11" descr="preencoded.png">
                  <a:extLst>
                    <a:ext uri="{FF2B5EF4-FFF2-40B4-BE49-F238E27FC236}">
                      <a16:creationId xmlns:a16="http://schemas.microsoft.com/office/drawing/2014/main" id="{8F2207F1-ABE0-CD79-BA75-25CAED951AF6}"/>
                    </a:ext>
                  </a:extLst>
                </p:cNvPr>
                <p:cNvPicPr>
                  <a:picLocks noChangeAspect="1"/>
                </p:cNvPicPr>
                <p:nvPr/>
              </p:nvPicPr>
              <p:blipFill>
                <a:blip r:embed="rId15"/>
                <a:srcRect/>
                <a:stretch/>
              </p:blipFill>
              <p:spPr>
                <a:xfrm>
                  <a:off x="7083435" y="1905375"/>
                  <a:ext cx="1379643" cy="196471"/>
                </a:xfrm>
                <a:prstGeom prst="rect">
                  <a:avLst/>
                </a:prstGeom>
              </p:spPr>
            </p:pic>
            <p:pic>
              <p:nvPicPr>
                <p:cNvPr id="41" name="Image 12" descr="preencoded.png">
                  <a:extLst>
                    <a:ext uri="{FF2B5EF4-FFF2-40B4-BE49-F238E27FC236}">
                      <a16:creationId xmlns:a16="http://schemas.microsoft.com/office/drawing/2014/main" id="{ACA2CC01-0EE3-B975-297D-B0D8BE7D9834}"/>
                    </a:ext>
                  </a:extLst>
                </p:cNvPr>
                <p:cNvPicPr>
                  <a:picLocks noChangeAspect="1"/>
                </p:cNvPicPr>
                <p:nvPr/>
              </p:nvPicPr>
              <p:blipFill>
                <a:blip r:embed="rId16"/>
                <a:srcRect/>
                <a:stretch/>
              </p:blipFill>
              <p:spPr>
                <a:xfrm>
                  <a:off x="4056246" y="1905375"/>
                  <a:ext cx="808679" cy="196468"/>
                </a:xfrm>
                <a:prstGeom prst="rect">
                  <a:avLst/>
                </a:prstGeom>
              </p:spPr>
            </p:pic>
            <p:pic>
              <p:nvPicPr>
                <p:cNvPr id="42" name="Image 13" descr="preencoded.png">
                  <a:extLst>
                    <a:ext uri="{FF2B5EF4-FFF2-40B4-BE49-F238E27FC236}">
                      <a16:creationId xmlns:a16="http://schemas.microsoft.com/office/drawing/2014/main" id="{03E77C4D-431C-9316-B428-76DAB03102F1}"/>
                    </a:ext>
                  </a:extLst>
                </p:cNvPr>
                <p:cNvPicPr>
                  <a:picLocks noChangeAspect="1"/>
                </p:cNvPicPr>
                <p:nvPr/>
              </p:nvPicPr>
              <p:blipFill>
                <a:blip r:embed="rId17"/>
                <a:srcRect/>
                <a:stretch/>
              </p:blipFill>
              <p:spPr>
                <a:xfrm>
                  <a:off x="3657606" y="2060460"/>
                  <a:ext cx="289983" cy="38240"/>
                </a:xfrm>
                <a:prstGeom prst="rect">
                  <a:avLst/>
                </a:prstGeom>
              </p:spPr>
            </p:pic>
            <p:pic>
              <p:nvPicPr>
                <p:cNvPr id="43" name="Image 14" descr="preencoded.png">
                  <a:extLst>
                    <a:ext uri="{FF2B5EF4-FFF2-40B4-BE49-F238E27FC236}">
                      <a16:creationId xmlns:a16="http://schemas.microsoft.com/office/drawing/2014/main" id="{B87DA58D-AD54-E5FD-7B44-5E1B134884CF}"/>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28" name="Straight Connector 27">
                <a:extLst>
                  <a:ext uri="{FF2B5EF4-FFF2-40B4-BE49-F238E27FC236}">
                    <a16:creationId xmlns:a16="http://schemas.microsoft.com/office/drawing/2014/main" id="{7248D03A-C6EB-7CD1-A115-955923A3035D}"/>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6" name="Picture 25">
              <a:extLst>
                <a:ext uri="{FF2B5EF4-FFF2-40B4-BE49-F238E27FC236}">
                  <a16:creationId xmlns:a16="http://schemas.microsoft.com/office/drawing/2014/main" id="{0CD07F11-20FE-8937-6104-5C74253E3A3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pic>
        <p:nvPicPr>
          <p:cNvPr id="6" name="Graphic 5">
            <a:extLst>
              <a:ext uri="{FF2B5EF4-FFF2-40B4-BE49-F238E27FC236}">
                <a16:creationId xmlns:a16="http://schemas.microsoft.com/office/drawing/2014/main" id="{5E9C5CD3-1FCB-7165-9953-E9BE4D4F1C14}"/>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638278" y="320795"/>
            <a:ext cx="2070814" cy="426972"/>
          </a:xfrm>
          <a:prstGeom prst="rect">
            <a:avLst/>
          </a:prstGeom>
        </p:spPr>
      </p:pic>
      <p:pic>
        <p:nvPicPr>
          <p:cNvPr id="8" name="Vector 82" descr="preencoded.png">
            <a:extLst>
              <a:ext uri="{FF2B5EF4-FFF2-40B4-BE49-F238E27FC236}">
                <a16:creationId xmlns:a16="http://schemas.microsoft.com/office/drawing/2014/main" id="{24838325-CB1E-9B9A-FE73-0C1F2932DF77}"/>
              </a:ext>
            </a:extLst>
          </p:cNvPr>
          <p:cNvPicPr>
            <a:picLocks noChangeAspect="1"/>
          </p:cNvPicPr>
          <p:nvPr/>
        </p:nvPicPr>
        <p:blipFill>
          <a:blip r:embed="rId21"/>
          <a:srcRect/>
          <a:stretch/>
        </p:blipFill>
        <p:spPr>
          <a:xfrm>
            <a:off x="638278" y="828474"/>
            <a:ext cx="1838325" cy="38100"/>
          </a:xfrm>
          <a:prstGeom prst="rect">
            <a:avLst/>
          </a:prstGeom>
        </p:spPr>
      </p:pic>
    </p:spTree>
    <p:extLst>
      <p:ext uri="{BB962C8B-B14F-4D97-AF65-F5344CB8AC3E}">
        <p14:creationId xmlns:p14="http://schemas.microsoft.com/office/powerpoint/2010/main" val="4170615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8AB35EB-BAA9-A4FB-6DF5-17D44B5DCF22}"/>
            </a:ext>
          </a:extLst>
        </p:cNvPr>
        <p:cNvGrpSpPr/>
        <p:nvPr/>
      </p:nvGrpSpPr>
      <p:grpSpPr>
        <a:xfrm>
          <a:off x="0" y="0"/>
          <a:ext cx="0" cy="0"/>
          <a:chOff x="0" y="0"/>
          <a:chExt cx="0" cy="0"/>
        </a:xfrm>
      </p:grpSpPr>
      <p:sp>
        <p:nvSpPr>
          <p:cNvPr id="8" name="Text 2">
            <a:extLst>
              <a:ext uri="{FF2B5EF4-FFF2-40B4-BE49-F238E27FC236}">
                <a16:creationId xmlns:a16="http://schemas.microsoft.com/office/drawing/2014/main" id="{8C000B4E-98D5-9D41-FED2-CDB74A2D7BFC}"/>
              </a:ext>
            </a:extLst>
          </p:cNvPr>
          <p:cNvSpPr/>
          <p:nvPr/>
        </p:nvSpPr>
        <p:spPr>
          <a:xfrm>
            <a:off x="3607353" y="291628"/>
            <a:ext cx="8383007" cy="560349"/>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375" b="1" i="0" u="none" strike="noStrike" kern="1200" cap="none" spc="0" normalizeH="0" baseline="0" noProof="0">
                <a:ln>
                  <a:noFill/>
                </a:ln>
                <a:solidFill>
                  <a:srgbClr val="182C61">
                    <a:alpha val="99000"/>
                  </a:srgbClr>
                </a:solidFill>
                <a:effectLst/>
                <a:uLnTx/>
                <a:uFillTx/>
                <a:latin typeface="Montserrat" pitchFamily="34" charset="0"/>
                <a:ea typeface="Montserrat" pitchFamily="34" charset="-122"/>
                <a:cs typeface="Montserrat" pitchFamily="34" charset="-120"/>
              </a:rPr>
              <a:t>Main Components</a:t>
            </a:r>
          </a:p>
        </p:txBody>
      </p:sp>
      <p:sp>
        <p:nvSpPr>
          <p:cNvPr id="9" name="Shape 3">
            <a:extLst>
              <a:ext uri="{FF2B5EF4-FFF2-40B4-BE49-F238E27FC236}">
                <a16:creationId xmlns:a16="http://schemas.microsoft.com/office/drawing/2014/main" id="{8ACD964C-70F2-6C62-B891-4EAC5BA59356}"/>
              </a:ext>
            </a:extLst>
          </p:cNvPr>
          <p:cNvSpPr/>
          <p:nvPr/>
        </p:nvSpPr>
        <p:spPr>
          <a:xfrm>
            <a:off x="568276" y="916450"/>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0" name="Graphic 9">
            <a:extLst>
              <a:ext uri="{FF2B5EF4-FFF2-40B4-BE49-F238E27FC236}">
                <a16:creationId xmlns:a16="http://schemas.microsoft.com/office/drawing/2014/main" id="{8DEB01FD-45A8-A2AB-C364-0C889B2658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2891" y="268013"/>
            <a:ext cx="2900322" cy="582955"/>
          </a:xfrm>
          <a:prstGeom prst="rect">
            <a:avLst/>
          </a:prstGeom>
        </p:spPr>
      </p:pic>
      <p:sp>
        <p:nvSpPr>
          <p:cNvPr id="13" name="Rounded Rectangle 9">
            <a:extLst>
              <a:ext uri="{FF2B5EF4-FFF2-40B4-BE49-F238E27FC236}">
                <a16:creationId xmlns:a16="http://schemas.microsoft.com/office/drawing/2014/main" id="{7620D470-E4F2-640F-4B0B-D1901DA84639}"/>
              </a:ext>
            </a:extLst>
          </p:cNvPr>
          <p:cNvSpPr/>
          <p:nvPr/>
        </p:nvSpPr>
        <p:spPr>
          <a:xfrm>
            <a:off x="522891" y="1196059"/>
            <a:ext cx="8647550" cy="5364435"/>
          </a:xfrm>
          <a:prstGeom prst="roundRect">
            <a:avLst>
              <a:gd name="adj" fmla="val 6223"/>
            </a:avLst>
          </a:prstGeom>
          <a:solidFill>
            <a:schemeClr val="bg1">
              <a:lumMod val="95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807A5772-3702-9E2D-5340-232C8B108C9F}"/>
              </a:ext>
            </a:extLst>
          </p:cNvPr>
          <p:cNvSpPr txBox="1"/>
          <p:nvPr/>
        </p:nvSpPr>
        <p:spPr>
          <a:xfrm>
            <a:off x="725074" y="5888734"/>
            <a:ext cx="234156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each drawing type extract tag information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Rounded Rectangle 18">
            <a:extLst>
              <a:ext uri="{FF2B5EF4-FFF2-40B4-BE49-F238E27FC236}">
                <a16:creationId xmlns:a16="http://schemas.microsoft.com/office/drawing/2014/main" id="{BAF2079D-A398-7853-A2FE-1D34C496B576}"/>
              </a:ext>
            </a:extLst>
          </p:cNvPr>
          <p:cNvSpPr/>
          <p:nvPr/>
        </p:nvSpPr>
        <p:spPr>
          <a:xfrm>
            <a:off x="725074" y="2782270"/>
            <a:ext cx="2341565" cy="2966484"/>
          </a:xfrm>
          <a:prstGeom prst="roundRect">
            <a:avLst>
              <a:gd name="adj" fmla="val 6223"/>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9F4D31CB-C442-F032-4F88-F5944A0AB39E}"/>
              </a:ext>
            </a:extLst>
          </p:cNvPr>
          <p:cNvSpPr/>
          <p:nvPr/>
        </p:nvSpPr>
        <p:spPr>
          <a:xfrm>
            <a:off x="1077971" y="3288617"/>
            <a:ext cx="1635771" cy="1895206"/>
          </a:xfrm>
          <a:prstGeom prst="rect">
            <a:avLst/>
          </a:prstGeom>
          <a:solidFill>
            <a:srgbClr val="0070C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Digitization Engine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Cognitive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AI Document Intelligence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Digitize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Scan all drawing types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One by one / Batch uploads</a:t>
            </a:r>
          </a:p>
        </p:txBody>
      </p:sp>
      <p:sp>
        <p:nvSpPr>
          <p:cNvPr id="23" name="Rounded Rectangle 40">
            <a:extLst>
              <a:ext uri="{FF2B5EF4-FFF2-40B4-BE49-F238E27FC236}">
                <a16:creationId xmlns:a16="http://schemas.microsoft.com/office/drawing/2014/main" id="{C6D247F3-67E7-D127-D661-2BDCA68DB3C3}"/>
              </a:ext>
            </a:extLst>
          </p:cNvPr>
          <p:cNvSpPr/>
          <p:nvPr/>
        </p:nvSpPr>
        <p:spPr>
          <a:xfrm>
            <a:off x="3675885" y="2741399"/>
            <a:ext cx="2341565" cy="1746079"/>
          </a:xfrm>
          <a:prstGeom prst="roundRect">
            <a:avLst>
              <a:gd name="adj" fmla="val 6223"/>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3E5E6B60-537C-C84A-4627-181640F35E2B}"/>
              </a:ext>
            </a:extLst>
          </p:cNvPr>
          <p:cNvSpPr/>
          <p:nvPr/>
        </p:nvSpPr>
        <p:spPr>
          <a:xfrm>
            <a:off x="3804370" y="2870326"/>
            <a:ext cx="2084593" cy="1393868"/>
          </a:xfrm>
          <a:prstGeom prst="rect">
            <a:avLst/>
          </a:prstGeom>
          <a:no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Registry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number + Approx 30 fields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For each tag entry: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all drawings where this tag number is used.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links of these drawings.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 contents of these drawings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41">
            <a:extLst>
              <a:ext uri="{FF2B5EF4-FFF2-40B4-BE49-F238E27FC236}">
                <a16:creationId xmlns:a16="http://schemas.microsoft.com/office/drawing/2014/main" id="{72082A73-76CC-0A5E-AE9B-29CE2FFA06F6}"/>
              </a:ext>
            </a:extLst>
          </p:cNvPr>
          <p:cNvSpPr/>
          <p:nvPr/>
        </p:nvSpPr>
        <p:spPr>
          <a:xfrm>
            <a:off x="3675885" y="4616405"/>
            <a:ext cx="2341565" cy="1746079"/>
          </a:xfrm>
          <a:prstGeom prst="roundRect">
            <a:avLst>
              <a:gd name="adj" fmla="val 6223"/>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1AE3192A-8BBD-D2E3-FCC7-2CBD9C2E05AB}"/>
              </a:ext>
            </a:extLst>
          </p:cNvPr>
          <p:cNvSpPr/>
          <p:nvPr/>
        </p:nvSpPr>
        <p:spPr>
          <a:xfrm>
            <a:off x="4105226" y="4997741"/>
            <a:ext cx="1555966" cy="890993"/>
          </a:xfrm>
          <a:prstGeom prst="rect">
            <a:avLst/>
          </a:prstGeom>
          <a:solidFill>
            <a:srgbClr val="0070C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Knowledge Graph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(Graph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Link to Tag Registry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Walk through an P&amp;ID file</a:t>
            </a:r>
            <a:endParaRPr kumimoji="0" lang="en-US"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42">
            <a:extLst>
              <a:ext uri="{FF2B5EF4-FFF2-40B4-BE49-F238E27FC236}">
                <a16:creationId xmlns:a16="http://schemas.microsoft.com/office/drawing/2014/main" id="{02A4A020-5739-5EB0-A76E-60A3BA7A310F}"/>
              </a:ext>
            </a:extLst>
          </p:cNvPr>
          <p:cNvSpPr/>
          <p:nvPr/>
        </p:nvSpPr>
        <p:spPr>
          <a:xfrm>
            <a:off x="6610618" y="2741399"/>
            <a:ext cx="2341565" cy="2966484"/>
          </a:xfrm>
          <a:prstGeom prst="roundRect">
            <a:avLst>
              <a:gd name="adj" fmla="val 6223"/>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7AF5219E-44F6-A19A-CA87-6536C4DE027D}"/>
              </a:ext>
            </a:extLst>
          </p:cNvPr>
          <p:cNvSpPr/>
          <p:nvPr/>
        </p:nvSpPr>
        <p:spPr>
          <a:xfrm>
            <a:off x="6973594" y="4001567"/>
            <a:ext cx="1615611" cy="525254"/>
          </a:xfrm>
          <a:prstGeom prst="rect">
            <a:avLst/>
          </a:prstGeom>
          <a:solidFill>
            <a:srgbClr val="0070C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Gen AI Assistant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Quick access to insights with Copilot Assistant </a:t>
            </a:r>
          </a:p>
        </p:txBody>
      </p:sp>
      <p:cxnSp>
        <p:nvCxnSpPr>
          <p:cNvPr id="29" name="Straight Arrow Connector 28">
            <a:extLst>
              <a:ext uri="{FF2B5EF4-FFF2-40B4-BE49-F238E27FC236}">
                <a16:creationId xmlns:a16="http://schemas.microsoft.com/office/drawing/2014/main" id="{E474D77A-6BB3-48EA-18BB-74537CED2AAC}"/>
              </a:ext>
            </a:extLst>
          </p:cNvPr>
          <p:cNvCxnSpPr/>
          <p:nvPr/>
        </p:nvCxnSpPr>
        <p:spPr>
          <a:xfrm flipV="1">
            <a:off x="3187936" y="3764464"/>
            <a:ext cx="404037" cy="324293"/>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E5762AA-206F-F1D2-2CD6-BBFA9375797E}"/>
              </a:ext>
            </a:extLst>
          </p:cNvPr>
          <p:cNvCxnSpPr/>
          <p:nvPr/>
        </p:nvCxnSpPr>
        <p:spPr>
          <a:xfrm>
            <a:off x="3187936" y="4838352"/>
            <a:ext cx="404037" cy="345471"/>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837311DD-B0C4-FFD1-49E4-F31FD146B5C0}"/>
              </a:ext>
            </a:extLst>
          </p:cNvPr>
          <p:cNvCxnSpPr>
            <a:cxnSpLocks/>
          </p:cNvCxnSpPr>
          <p:nvPr/>
        </p:nvCxnSpPr>
        <p:spPr>
          <a:xfrm>
            <a:off x="6055407" y="3606992"/>
            <a:ext cx="509109" cy="474318"/>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3E49B57-8BD2-7E78-705F-9A0008E3C880}"/>
              </a:ext>
            </a:extLst>
          </p:cNvPr>
          <p:cNvCxnSpPr/>
          <p:nvPr/>
        </p:nvCxnSpPr>
        <p:spPr>
          <a:xfrm flipV="1">
            <a:off x="6055407" y="5011087"/>
            <a:ext cx="509109" cy="487990"/>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pic>
        <p:nvPicPr>
          <p:cNvPr id="34" name="Graphic 33">
            <a:extLst>
              <a:ext uri="{FF2B5EF4-FFF2-40B4-BE49-F238E27FC236}">
                <a16:creationId xmlns:a16="http://schemas.microsoft.com/office/drawing/2014/main" id="{19117A29-C020-340E-4D7F-366DC65033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75884" y="1407509"/>
            <a:ext cx="2344661" cy="471269"/>
          </a:xfrm>
          <a:prstGeom prst="rect">
            <a:avLst/>
          </a:prstGeom>
        </p:spPr>
      </p:pic>
      <p:sp>
        <p:nvSpPr>
          <p:cNvPr id="36" name="Rounded Rectangle 40">
            <a:extLst>
              <a:ext uri="{FF2B5EF4-FFF2-40B4-BE49-F238E27FC236}">
                <a16:creationId xmlns:a16="http://schemas.microsoft.com/office/drawing/2014/main" id="{C7BC32FA-01B2-2AFD-14FB-E5A8977D87E0}"/>
              </a:ext>
            </a:extLst>
          </p:cNvPr>
          <p:cNvSpPr/>
          <p:nvPr/>
        </p:nvSpPr>
        <p:spPr>
          <a:xfrm>
            <a:off x="725074" y="1953921"/>
            <a:ext cx="8227109" cy="404443"/>
          </a:xfrm>
          <a:prstGeom prst="roundRect">
            <a:avLst>
              <a:gd name="adj" fmla="val 6223"/>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TextBox 37">
            <a:extLst>
              <a:ext uri="{FF2B5EF4-FFF2-40B4-BE49-F238E27FC236}">
                <a16:creationId xmlns:a16="http://schemas.microsoft.com/office/drawing/2014/main" id="{8841C8B5-36F3-CDC0-829E-775131C470FB}"/>
              </a:ext>
            </a:extLst>
          </p:cNvPr>
          <p:cNvSpPr txBox="1"/>
          <p:nvPr/>
        </p:nvSpPr>
        <p:spPr>
          <a:xfrm>
            <a:off x="1895856" y="1975099"/>
            <a:ext cx="6096000" cy="338554"/>
          </a:xfrm>
          <a:prstGeom prst="rect">
            <a:avLst/>
          </a:prstGeom>
          <a:solidFill>
            <a:srgbClr val="0070C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Registry User Portal</a:t>
            </a:r>
            <a:endParaRPr kumimoji="0" lang="en-US" sz="160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Arrow: Down 1">
            <a:extLst>
              <a:ext uri="{FF2B5EF4-FFF2-40B4-BE49-F238E27FC236}">
                <a16:creationId xmlns:a16="http://schemas.microsoft.com/office/drawing/2014/main" id="{5272F7E1-5BD7-5CDD-24F0-EDC595FCFFD2}"/>
              </a:ext>
            </a:extLst>
          </p:cNvPr>
          <p:cNvSpPr/>
          <p:nvPr/>
        </p:nvSpPr>
        <p:spPr>
          <a:xfrm>
            <a:off x="10608019" y="1932214"/>
            <a:ext cx="373385" cy="619023"/>
          </a:xfrm>
          <a:prstGeom prst="downArrow">
            <a:avLst/>
          </a:prstGeom>
          <a:solidFill>
            <a:srgbClr val="E5852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FDE5DDB-1424-16DB-EBE0-A5F47F92FB54}"/>
              </a:ext>
            </a:extLst>
          </p:cNvPr>
          <p:cNvSpPr txBox="1"/>
          <p:nvPr/>
        </p:nvSpPr>
        <p:spPr>
          <a:xfrm>
            <a:off x="10462466" y="5820564"/>
            <a:ext cx="7601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EDMS</a:t>
            </a:r>
          </a:p>
        </p:txBody>
      </p:sp>
      <p:sp>
        <p:nvSpPr>
          <p:cNvPr id="14" name="Rounded Rectangle 8">
            <a:extLst>
              <a:ext uri="{FF2B5EF4-FFF2-40B4-BE49-F238E27FC236}">
                <a16:creationId xmlns:a16="http://schemas.microsoft.com/office/drawing/2014/main" id="{C25D4B3C-6856-1774-DA15-EE335E9E5248}"/>
              </a:ext>
            </a:extLst>
          </p:cNvPr>
          <p:cNvSpPr/>
          <p:nvPr/>
        </p:nvSpPr>
        <p:spPr>
          <a:xfrm>
            <a:off x="9625242" y="2738856"/>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F61ACACE-2FC2-80FC-DB75-05F5AE02FF5C}"/>
              </a:ext>
            </a:extLst>
          </p:cNvPr>
          <p:cNvSpPr/>
          <p:nvPr/>
        </p:nvSpPr>
        <p:spPr>
          <a:xfrm>
            <a:off x="9803601" y="3158964"/>
            <a:ext cx="2077874" cy="2210460"/>
          </a:xfrm>
          <a:prstGeom prst="rect">
            <a:avLst/>
          </a:prstGeom>
          <a:no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Om Prem or Cloud systems like Aveva, Meridian, PIMS,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Platform drawings (PDF 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Important drawing types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A4 =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A6 = Electrical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A7 = Instrumentation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A8 = Safety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Or any other Engineering/ Technical Drawings</a:t>
            </a:r>
            <a:endParaRPr kumimoji="0" lang="en-US"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Left-Right Arrow 61">
            <a:extLst>
              <a:ext uri="{FF2B5EF4-FFF2-40B4-BE49-F238E27FC236}">
                <a16:creationId xmlns:a16="http://schemas.microsoft.com/office/drawing/2014/main" id="{BD8CD10F-7C36-AA67-4F3F-53E366C6D6D6}"/>
              </a:ext>
            </a:extLst>
          </p:cNvPr>
          <p:cNvSpPr/>
          <p:nvPr/>
        </p:nvSpPr>
        <p:spPr>
          <a:xfrm>
            <a:off x="8998285" y="4090836"/>
            <a:ext cx="555165" cy="182884"/>
          </a:xfrm>
          <a:prstGeom prst="leftRightArrow">
            <a:avLst/>
          </a:prstGeom>
          <a:solidFill>
            <a:srgbClr val="E585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TextBox 42">
            <a:extLst>
              <a:ext uri="{FF2B5EF4-FFF2-40B4-BE49-F238E27FC236}">
                <a16:creationId xmlns:a16="http://schemas.microsoft.com/office/drawing/2014/main" id="{F4952334-8579-77E5-20F1-CD3BD74EE3D4}"/>
              </a:ext>
            </a:extLst>
          </p:cNvPr>
          <p:cNvSpPr txBox="1"/>
          <p:nvPr/>
        </p:nvSpPr>
        <p:spPr>
          <a:xfrm>
            <a:off x="10108121" y="1170659"/>
            <a:ext cx="127453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t>For each drawing type extract tag information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8" name="Picture 47">
            <a:extLst>
              <a:ext uri="{FF2B5EF4-FFF2-40B4-BE49-F238E27FC236}">
                <a16:creationId xmlns:a16="http://schemas.microsoft.com/office/drawing/2014/main" id="{695E9019-96AD-6263-E24E-843767B209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9E3307B0-FB33-E30F-0C0A-3BE6E1D6DBAE}"/>
              </a:ext>
            </a:extLst>
          </p:cNvPr>
          <p:cNvGrpSpPr/>
          <p:nvPr/>
        </p:nvGrpSpPr>
        <p:grpSpPr>
          <a:xfrm>
            <a:off x="9649630" y="249025"/>
            <a:ext cx="2293134" cy="294183"/>
            <a:chOff x="952499" y="752081"/>
            <a:chExt cx="3823714" cy="490539"/>
          </a:xfrm>
        </p:grpSpPr>
        <p:grpSp>
          <p:nvGrpSpPr>
            <p:cNvPr id="49" name="Group 48">
              <a:extLst>
                <a:ext uri="{FF2B5EF4-FFF2-40B4-BE49-F238E27FC236}">
                  <a16:creationId xmlns:a16="http://schemas.microsoft.com/office/drawing/2014/main" id="{D0DDFFAB-D708-3301-03AC-F48A1B661A66}"/>
                </a:ext>
              </a:extLst>
            </p:cNvPr>
            <p:cNvGrpSpPr/>
            <p:nvPr/>
          </p:nvGrpSpPr>
          <p:grpSpPr>
            <a:xfrm>
              <a:off x="952499" y="752081"/>
              <a:ext cx="1558309" cy="490539"/>
              <a:chOff x="952500" y="651847"/>
              <a:chExt cx="1238251" cy="389788"/>
            </a:xfrm>
          </p:grpSpPr>
          <p:grpSp>
            <p:nvGrpSpPr>
              <p:cNvPr id="51" name="Group 50">
                <a:extLst>
                  <a:ext uri="{FF2B5EF4-FFF2-40B4-BE49-F238E27FC236}">
                    <a16:creationId xmlns:a16="http://schemas.microsoft.com/office/drawing/2014/main" id="{A7B08843-24A5-D19C-BCEF-31EDC1F9207D}"/>
                  </a:ext>
                </a:extLst>
              </p:cNvPr>
              <p:cNvGrpSpPr/>
              <p:nvPr/>
            </p:nvGrpSpPr>
            <p:grpSpPr>
              <a:xfrm>
                <a:off x="952500" y="688178"/>
                <a:ext cx="1086999" cy="353457"/>
                <a:chOff x="3657606" y="615952"/>
                <a:chExt cx="4881841" cy="1485898"/>
              </a:xfrm>
            </p:grpSpPr>
            <p:pic>
              <p:nvPicPr>
                <p:cNvPr id="53" name="Image 0" descr="preencoded.png">
                  <a:extLst>
                    <a:ext uri="{FF2B5EF4-FFF2-40B4-BE49-F238E27FC236}">
                      <a16:creationId xmlns:a16="http://schemas.microsoft.com/office/drawing/2014/main" id="{20C51F69-AE7B-FF1D-8E20-9C170BFCA07E}"/>
                    </a:ext>
                  </a:extLst>
                </p:cNvPr>
                <p:cNvPicPr>
                  <a:picLocks noChangeAspect="1"/>
                </p:cNvPicPr>
                <p:nvPr/>
              </p:nvPicPr>
              <p:blipFill>
                <a:blip r:embed="rId5"/>
                <a:srcRect/>
                <a:stretch/>
              </p:blipFill>
              <p:spPr>
                <a:xfrm>
                  <a:off x="6102820" y="801622"/>
                  <a:ext cx="584329" cy="752511"/>
                </a:xfrm>
                <a:prstGeom prst="rect">
                  <a:avLst/>
                </a:prstGeom>
              </p:spPr>
            </p:pic>
            <p:pic>
              <p:nvPicPr>
                <p:cNvPr id="54" name="Image 1" descr="preencoded.png">
                  <a:extLst>
                    <a:ext uri="{FF2B5EF4-FFF2-40B4-BE49-F238E27FC236}">
                      <a16:creationId xmlns:a16="http://schemas.microsoft.com/office/drawing/2014/main" id="{FC21503B-833D-8A4B-47D1-8B82931A065F}"/>
                    </a:ext>
                  </a:extLst>
                </p:cNvPr>
                <p:cNvPicPr>
                  <a:picLocks noChangeAspect="1"/>
                </p:cNvPicPr>
                <p:nvPr/>
              </p:nvPicPr>
              <p:blipFill>
                <a:blip r:embed="rId6"/>
                <a:srcRect/>
                <a:stretch/>
              </p:blipFill>
              <p:spPr>
                <a:xfrm>
                  <a:off x="5967665" y="708661"/>
                  <a:ext cx="358031" cy="865327"/>
                </a:xfrm>
                <a:prstGeom prst="rect">
                  <a:avLst/>
                </a:prstGeom>
              </p:spPr>
            </p:pic>
            <p:pic>
              <p:nvPicPr>
                <p:cNvPr id="55" name="Image 2" descr="preencoded.png">
                  <a:extLst>
                    <a:ext uri="{FF2B5EF4-FFF2-40B4-BE49-F238E27FC236}">
                      <a16:creationId xmlns:a16="http://schemas.microsoft.com/office/drawing/2014/main" id="{F557C752-DFC9-94B8-25EC-EFE5AC8E6517}"/>
                    </a:ext>
                  </a:extLst>
                </p:cNvPr>
                <p:cNvPicPr>
                  <a:picLocks noChangeAspect="1"/>
                </p:cNvPicPr>
                <p:nvPr/>
              </p:nvPicPr>
              <p:blipFill>
                <a:blip r:embed="rId7"/>
                <a:srcRect/>
                <a:stretch/>
              </p:blipFill>
              <p:spPr>
                <a:xfrm>
                  <a:off x="6312548" y="778722"/>
                  <a:ext cx="482873" cy="912327"/>
                </a:xfrm>
                <a:prstGeom prst="rect">
                  <a:avLst/>
                </a:prstGeom>
              </p:spPr>
            </p:pic>
            <p:pic>
              <p:nvPicPr>
                <p:cNvPr id="56" name="Image 3" descr="preencoded.png">
                  <a:extLst>
                    <a:ext uri="{FF2B5EF4-FFF2-40B4-BE49-F238E27FC236}">
                      <a16:creationId xmlns:a16="http://schemas.microsoft.com/office/drawing/2014/main" id="{5CB1F380-DD6D-B7E7-9AE5-8939915464C1}"/>
                    </a:ext>
                  </a:extLst>
                </p:cNvPr>
                <p:cNvPicPr>
                  <a:picLocks noChangeAspect="1"/>
                </p:cNvPicPr>
                <p:nvPr/>
              </p:nvPicPr>
              <p:blipFill>
                <a:blip r:embed="rId8"/>
                <a:srcRect/>
                <a:stretch/>
              </p:blipFill>
              <p:spPr>
                <a:xfrm>
                  <a:off x="3712136" y="822412"/>
                  <a:ext cx="655161" cy="906541"/>
                </a:xfrm>
                <a:prstGeom prst="rect">
                  <a:avLst/>
                </a:prstGeom>
              </p:spPr>
            </p:pic>
            <p:pic>
              <p:nvPicPr>
                <p:cNvPr id="57" name="Image 4" descr="preencoded.png">
                  <a:extLst>
                    <a:ext uri="{FF2B5EF4-FFF2-40B4-BE49-F238E27FC236}">
                      <a16:creationId xmlns:a16="http://schemas.microsoft.com/office/drawing/2014/main" id="{A7991283-60A2-BE95-B178-443EC1122A90}"/>
                    </a:ext>
                  </a:extLst>
                </p:cNvPr>
                <p:cNvPicPr>
                  <a:picLocks noChangeAspect="1"/>
                </p:cNvPicPr>
                <p:nvPr/>
              </p:nvPicPr>
              <p:blipFill>
                <a:blip r:embed="rId9"/>
                <a:srcRect/>
                <a:stretch/>
              </p:blipFill>
              <p:spPr>
                <a:xfrm>
                  <a:off x="4442574" y="829170"/>
                  <a:ext cx="764517" cy="888799"/>
                </a:xfrm>
                <a:prstGeom prst="rect">
                  <a:avLst/>
                </a:prstGeom>
              </p:spPr>
            </p:pic>
            <p:pic>
              <p:nvPicPr>
                <p:cNvPr id="58" name="Image 5" descr="preencoded.png">
                  <a:extLst>
                    <a:ext uri="{FF2B5EF4-FFF2-40B4-BE49-F238E27FC236}">
                      <a16:creationId xmlns:a16="http://schemas.microsoft.com/office/drawing/2014/main" id="{F4AFE5C2-2635-E571-A3C9-1B0725F2233A}"/>
                    </a:ext>
                  </a:extLst>
                </p:cNvPr>
                <p:cNvPicPr>
                  <a:picLocks noChangeAspect="1"/>
                </p:cNvPicPr>
                <p:nvPr/>
              </p:nvPicPr>
              <p:blipFill>
                <a:blip r:embed="rId10"/>
                <a:srcRect/>
                <a:stretch/>
              </p:blipFill>
              <p:spPr>
                <a:xfrm>
                  <a:off x="5259875" y="838330"/>
                  <a:ext cx="657348" cy="870689"/>
                </a:xfrm>
                <a:prstGeom prst="rect">
                  <a:avLst/>
                </a:prstGeom>
              </p:spPr>
            </p:pic>
            <p:pic>
              <p:nvPicPr>
                <p:cNvPr id="59" name="Image 6" descr="preencoded.png">
                  <a:extLst>
                    <a:ext uri="{FF2B5EF4-FFF2-40B4-BE49-F238E27FC236}">
                      <a16:creationId xmlns:a16="http://schemas.microsoft.com/office/drawing/2014/main" id="{90A98A5A-6469-7B3D-906A-0EA332997D29}"/>
                    </a:ext>
                  </a:extLst>
                </p:cNvPr>
                <p:cNvPicPr>
                  <a:picLocks noChangeAspect="1"/>
                </p:cNvPicPr>
                <p:nvPr/>
              </p:nvPicPr>
              <p:blipFill>
                <a:blip r:embed="rId11"/>
                <a:srcRect/>
                <a:stretch/>
              </p:blipFill>
              <p:spPr>
                <a:xfrm>
                  <a:off x="6668198" y="849598"/>
                  <a:ext cx="599653" cy="848549"/>
                </a:xfrm>
                <a:prstGeom prst="rect">
                  <a:avLst/>
                </a:prstGeom>
              </p:spPr>
            </p:pic>
            <p:pic>
              <p:nvPicPr>
                <p:cNvPr id="60" name="Image 7" descr="preencoded.png">
                  <a:extLst>
                    <a:ext uri="{FF2B5EF4-FFF2-40B4-BE49-F238E27FC236}">
                      <a16:creationId xmlns:a16="http://schemas.microsoft.com/office/drawing/2014/main" id="{49BED844-3371-5D6D-BD7C-C2DF5EFC5FAF}"/>
                    </a:ext>
                  </a:extLst>
                </p:cNvPr>
                <p:cNvPicPr>
                  <a:picLocks noChangeAspect="1"/>
                </p:cNvPicPr>
                <p:nvPr/>
              </p:nvPicPr>
              <p:blipFill>
                <a:blip r:embed="rId12"/>
                <a:srcRect/>
                <a:stretch/>
              </p:blipFill>
              <p:spPr>
                <a:xfrm>
                  <a:off x="7328396" y="615952"/>
                  <a:ext cx="419893" cy="1058977"/>
                </a:xfrm>
                <a:prstGeom prst="rect">
                  <a:avLst/>
                </a:prstGeom>
              </p:spPr>
            </p:pic>
            <p:pic>
              <p:nvPicPr>
                <p:cNvPr id="61" name="Image 8" descr="preencoded.png">
                  <a:extLst>
                    <a:ext uri="{FF2B5EF4-FFF2-40B4-BE49-F238E27FC236}">
                      <a16:creationId xmlns:a16="http://schemas.microsoft.com/office/drawing/2014/main" id="{2821DF55-0EDD-CE93-6CB4-3F91AAA3BB19}"/>
                    </a:ext>
                  </a:extLst>
                </p:cNvPr>
                <p:cNvPicPr>
                  <a:picLocks noChangeAspect="1"/>
                </p:cNvPicPr>
                <p:nvPr/>
              </p:nvPicPr>
              <p:blipFill>
                <a:blip r:embed="rId13"/>
                <a:srcRect/>
                <a:stretch/>
              </p:blipFill>
              <p:spPr>
                <a:xfrm>
                  <a:off x="7781543" y="859279"/>
                  <a:ext cx="757904" cy="838688"/>
                </a:xfrm>
                <a:prstGeom prst="rect">
                  <a:avLst/>
                </a:prstGeom>
              </p:spPr>
            </p:pic>
            <p:pic>
              <p:nvPicPr>
                <p:cNvPr id="62" name="Image 9" descr="preencoded.png">
                  <a:extLst>
                    <a:ext uri="{FF2B5EF4-FFF2-40B4-BE49-F238E27FC236}">
                      <a16:creationId xmlns:a16="http://schemas.microsoft.com/office/drawing/2014/main" id="{356D71DD-B204-3E0F-4840-F1299025DE59}"/>
                    </a:ext>
                  </a:extLst>
                </p:cNvPr>
                <p:cNvPicPr>
                  <a:picLocks noChangeAspect="1"/>
                </p:cNvPicPr>
                <p:nvPr/>
              </p:nvPicPr>
              <p:blipFill>
                <a:blip r:embed="rId14"/>
                <a:srcRect/>
                <a:stretch/>
              </p:blipFill>
              <p:spPr>
                <a:xfrm>
                  <a:off x="4946781" y="1905375"/>
                  <a:ext cx="1113071" cy="196404"/>
                </a:xfrm>
                <a:prstGeom prst="rect">
                  <a:avLst/>
                </a:prstGeom>
              </p:spPr>
            </p:pic>
            <p:pic>
              <p:nvPicPr>
                <p:cNvPr id="63" name="Image 10" descr="preencoded.png">
                  <a:extLst>
                    <a:ext uri="{FF2B5EF4-FFF2-40B4-BE49-F238E27FC236}">
                      <a16:creationId xmlns:a16="http://schemas.microsoft.com/office/drawing/2014/main" id="{CC304981-4269-2273-CA80-2E3ED4DB093E}"/>
                    </a:ext>
                  </a:extLst>
                </p:cNvPr>
                <p:cNvPicPr>
                  <a:picLocks noChangeAspect="1"/>
                </p:cNvPicPr>
                <p:nvPr/>
              </p:nvPicPr>
              <p:blipFill>
                <a:blip r:embed="rId15"/>
                <a:srcRect/>
                <a:stretch/>
              </p:blipFill>
              <p:spPr>
                <a:xfrm>
                  <a:off x="6174059" y="1905375"/>
                  <a:ext cx="798967" cy="196475"/>
                </a:xfrm>
                <a:prstGeom prst="rect">
                  <a:avLst/>
                </a:prstGeom>
              </p:spPr>
            </p:pic>
            <p:pic>
              <p:nvPicPr>
                <p:cNvPr id="64" name="Image 11" descr="preencoded.png">
                  <a:extLst>
                    <a:ext uri="{FF2B5EF4-FFF2-40B4-BE49-F238E27FC236}">
                      <a16:creationId xmlns:a16="http://schemas.microsoft.com/office/drawing/2014/main" id="{683F2417-61ED-69D9-6471-0CA034554DDD}"/>
                    </a:ext>
                  </a:extLst>
                </p:cNvPr>
                <p:cNvPicPr>
                  <a:picLocks noChangeAspect="1"/>
                </p:cNvPicPr>
                <p:nvPr/>
              </p:nvPicPr>
              <p:blipFill>
                <a:blip r:embed="rId16"/>
                <a:srcRect/>
                <a:stretch/>
              </p:blipFill>
              <p:spPr>
                <a:xfrm>
                  <a:off x="7083435" y="1905375"/>
                  <a:ext cx="1379643" cy="196471"/>
                </a:xfrm>
                <a:prstGeom prst="rect">
                  <a:avLst/>
                </a:prstGeom>
              </p:spPr>
            </p:pic>
            <p:pic>
              <p:nvPicPr>
                <p:cNvPr id="65" name="Image 12" descr="preencoded.png">
                  <a:extLst>
                    <a:ext uri="{FF2B5EF4-FFF2-40B4-BE49-F238E27FC236}">
                      <a16:creationId xmlns:a16="http://schemas.microsoft.com/office/drawing/2014/main" id="{FC4ACDDC-9762-47A4-43FB-83CB3E6B557A}"/>
                    </a:ext>
                  </a:extLst>
                </p:cNvPr>
                <p:cNvPicPr>
                  <a:picLocks noChangeAspect="1"/>
                </p:cNvPicPr>
                <p:nvPr/>
              </p:nvPicPr>
              <p:blipFill>
                <a:blip r:embed="rId17"/>
                <a:srcRect/>
                <a:stretch/>
              </p:blipFill>
              <p:spPr>
                <a:xfrm>
                  <a:off x="4056246" y="1905375"/>
                  <a:ext cx="808679" cy="196468"/>
                </a:xfrm>
                <a:prstGeom prst="rect">
                  <a:avLst/>
                </a:prstGeom>
              </p:spPr>
            </p:pic>
            <p:pic>
              <p:nvPicPr>
                <p:cNvPr id="66" name="Image 13" descr="preencoded.png">
                  <a:extLst>
                    <a:ext uri="{FF2B5EF4-FFF2-40B4-BE49-F238E27FC236}">
                      <a16:creationId xmlns:a16="http://schemas.microsoft.com/office/drawing/2014/main" id="{720996B0-F886-8062-E441-03DADCEA62A0}"/>
                    </a:ext>
                  </a:extLst>
                </p:cNvPr>
                <p:cNvPicPr>
                  <a:picLocks noChangeAspect="1"/>
                </p:cNvPicPr>
                <p:nvPr/>
              </p:nvPicPr>
              <p:blipFill>
                <a:blip r:embed="rId18"/>
                <a:srcRect/>
                <a:stretch/>
              </p:blipFill>
              <p:spPr>
                <a:xfrm>
                  <a:off x="3657606" y="2060460"/>
                  <a:ext cx="289983" cy="38240"/>
                </a:xfrm>
                <a:prstGeom prst="rect">
                  <a:avLst/>
                </a:prstGeom>
              </p:spPr>
            </p:pic>
            <p:pic>
              <p:nvPicPr>
                <p:cNvPr id="67" name="Image 14" descr="preencoded.png">
                  <a:extLst>
                    <a:ext uri="{FF2B5EF4-FFF2-40B4-BE49-F238E27FC236}">
                      <a16:creationId xmlns:a16="http://schemas.microsoft.com/office/drawing/2014/main" id="{A4347071-9A7F-B9A4-312F-E79CDBC83ACF}"/>
                    </a:ext>
                  </a:extLst>
                </p:cNvPr>
                <p:cNvPicPr>
                  <a:picLocks noChangeAspect="1"/>
                </p:cNvPicPr>
                <p:nvPr/>
              </p:nvPicPr>
              <p:blipFill>
                <a:blip r:embed="rId19"/>
                <a:srcRect/>
                <a:stretch/>
              </p:blipFill>
              <p:spPr>
                <a:xfrm>
                  <a:off x="8322617" y="646060"/>
                  <a:ext cx="195289" cy="195984"/>
                </a:xfrm>
                <a:prstGeom prst="rect">
                  <a:avLst/>
                </a:prstGeom>
              </p:spPr>
            </p:pic>
          </p:grpSp>
          <p:cxnSp>
            <p:nvCxnSpPr>
              <p:cNvPr id="52" name="Straight Connector 51">
                <a:extLst>
                  <a:ext uri="{FF2B5EF4-FFF2-40B4-BE49-F238E27FC236}">
                    <a16:creationId xmlns:a16="http://schemas.microsoft.com/office/drawing/2014/main" id="{26420795-A494-D373-AE34-C6815920CC65}"/>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50" name="Picture 49">
              <a:extLst>
                <a:ext uri="{FF2B5EF4-FFF2-40B4-BE49-F238E27FC236}">
                  <a16:creationId xmlns:a16="http://schemas.microsoft.com/office/drawing/2014/main" id="{C7AF3FE7-EEB3-F5EE-7A89-9D21C6320028}"/>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3891699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A4F1-DE26-785E-D352-7D80FFE83552}"/>
            </a:ext>
          </a:extLst>
        </p:cNvPr>
        <p:cNvGrpSpPr/>
        <p:nvPr/>
      </p:nvGrpSpPr>
      <p:grpSpPr>
        <a:xfrm>
          <a:off x="0" y="0"/>
          <a:ext cx="0" cy="0"/>
          <a:chOff x="0" y="0"/>
          <a:chExt cx="0" cy="0"/>
        </a:xfrm>
      </p:grpSpPr>
      <p:sp>
        <p:nvSpPr>
          <p:cNvPr id="8" name="Text 2">
            <a:extLst>
              <a:ext uri="{FF2B5EF4-FFF2-40B4-BE49-F238E27FC236}">
                <a16:creationId xmlns:a16="http://schemas.microsoft.com/office/drawing/2014/main" id="{E31CFF8B-BB23-CB74-ECB5-425EE91C9B51}"/>
              </a:ext>
            </a:extLst>
          </p:cNvPr>
          <p:cNvSpPr/>
          <p:nvPr/>
        </p:nvSpPr>
        <p:spPr>
          <a:xfrm>
            <a:off x="2865254" y="237294"/>
            <a:ext cx="8383007" cy="560349"/>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82C61">
                    <a:alpha val="99000"/>
                  </a:srgbClr>
                </a:solidFill>
                <a:effectLst/>
                <a:uLnTx/>
                <a:uFillTx/>
                <a:latin typeface="Montserrat" pitchFamily="34" charset="0"/>
                <a:ea typeface="Montserrat" pitchFamily="34" charset="-122"/>
                <a:cs typeface="Montserrat" pitchFamily="34" charset="-120"/>
              </a:rPr>
              <a:t>Main Components</a:t>
            </a:r>
          </a:p>
        </p:txBody>
      </p:sp>
      <p:sp>
        <p:nvSpPr>
          <p:cNvPr id="13" name="Rounded Rectangle 9">
            <a:extLst>
              <a:ext uri="{FF2B5EF4-FFF2-40B4-BE49-F238E27FC236}">
                <a16:creationId xmlns:a16="http://schemas.microsoft.com/office/drawing/2014/main" id="{BA12C96B-212C-87DB-716E-24B09CAD88CA}"/>
              </a:ext>
            </a:extLst>
          </p:cNvPr>
          <p:cNvSpPr/>
          <p:nvPr/>
        </p:nvSpPr>
        <p:spPr>
          <a:xfrm>
            <a:off x="399984" y="1162439"/>
            <a:ext cx="8952141" cy="5512469"/>
          </a:xfrm>
          <a:prstGeom prst="roundRect">
            <a:avLst>
              <a:gd name="adj" fmla="val 6223"/>
            </a:avLst>
          </a:prstGeom>
          <a:solidFill>
            <a:schemeClr val="bg1">
              <a:lumMod val="95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CFF50364-641A-5A59-A6CF-5F81869524F9}"/>
              </a:ext>
            </a:extLst>
          </p:cNvPr>
          <p:cNvSpPr txBox="1"/>
          <p:nvPr/>
        </p:nvSpPr>
        <p:spPr>
          <a:xfrm>
            <a:off x="711052" y="5859041"/>
            <a:ext cx="2341565"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For </a:t>
            </a:r>
            <a:r>
              <a:rPr kumimoji="0" lang="nl-NL"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each</a:t>
            </a: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100" b="0" i="0" u="none" strike="noStrike" kern="12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drawing</a:t>
            </a:r>
            <a:r>
              <a:rPr kumimoji="0" lang="nl-NL"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type extract tag information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Rounded Rectangle 18">
            <a:extLst>
              <a:ext uri="{FF2B5EF4-FFF2-40B4-BE49-F238E27FC236}">
                <a16:creationId xmlns:a16="http://schemas.microsoft.com/office/drawing/2014/main" id="{135DC30F-0B90-B754-EEA3-7C3B5970A75C}"/>
              </a:ext>
            </a:extLst>
          </p:cNvPr>
          <p:cNvSpPr/>
          <p:nvPr/>
        </p:nvSpPr>
        <p:spPr>
          <a:xfrm>
            <a:off x="711052" y="2820747"/>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113042AB-75D3-A05C-439C-E40C3D9155E1}"/>
              </a:ext>
            </a:extLst>
          </p:cNvPr>
          <p:cNvSpPr/>
          <p:nvPr/>
        </p:nvSpPr>
        <p:spPr>
          <a:xfrm>
            <a:off x="1063949" y="3327094"/>
            <a:ext cx="1635771" cy="1895206"/>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Digitization Engine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Cognitive Services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 AI Document Intelligence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Digitize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Scan all drawing types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One by one / Batch uploads</a:t>
            </a:r>
          </a:p>
        </p:txBody>
      </p:sp>
      <p:sp>
        <p:nvSpPr>
          <p:cNvPr id="23" name="Rounded Rectangle 40">
            <a:extLst>
              <a:ext uri="{FF2B5EF4-FFF2-40B4-BE49-F238E27FC236}">
                <a16:creationId xmlns:a16="http://schemas.microsoft.com/office/drawing/2014/main" id="{E22C72E4-9FB7-8D70-8B07-1571452367EE}"/>
              </a:ext>
            </a:extLst>
          </p:cNvPr>
          <p:cNvSpPr/>
          <p:nvPr/>
        </p:nvSpPr>
        <p:spPr>
          <a:xfrm>
            <a:off x="3661863" y="2779876"/>
            <a:ext cx="2341565" cy="1746079"/>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Rectangle 23">
            <a:extLst>
              <a:ext uri="{FF2B5EF4-FFF2-40B4-BE49-F238E27FC236}">
                <a16:creationId xmlns:a16="http://schemas.microsoft.com/office/drawing/2014/main" id="{3FE2D6A4-2A2B-EF0D-E498-9A2D1104FFA3}"/>
              </a:ext>
            </a:extLst>
          </p:cNvPr>
          <p:cNvSpPr/>
          <p:nvPr/>
        </p:nvSpPr>
        <p:spPr>
          <a:xfrm>
            <a:off x="3790348" y="2908803"/>
            <a:ext cx="2084593" cy="1393868"/>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Registry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number + Approx 30 fields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For each tag entry: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all drawings where this tag number is used.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Show links of these drawings.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 contents of these drawings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ounded Rectangle 41">
            <a:extLst>
              <a:ext uri="{FF2B5EF4-FFF2-40B4-BE49-F238E27FC236}">
                <a16:creationId xmlns:a16="http://schemas.microsoft.com/office/drawing/2014/main" id="{EB37F031-6429-FC2E-BEE3-A2031AB0BD6E}"/>
              </a:ext>
            </a:extLst>
          </p:cNvPr>
          <p:cNvSpPr/>
          <p:nvPr/>
        </p:nvSpPr>
        <p:spPr>
          <a:xfrm>
            <a:off x="3661863" y="4654882"/>
            <a:ext cx="2341565" cy="1746079"/>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Rectangle 25">
            <a:extLst>
              <a:ext uri="{FF2B5EF4-FFF2-40B4-BE49-F238E27FC236}">
                <a16:creationId xmlns:a16="http://schemas.microsoft.com/office/drawing/2014/main" id="{9625C950-EB4B-EB0E-4641-4EEDEE26ACB8}"/>
              </a:ext>
            </a:extLst>
          </p:cNvPr>
          <p:cNvSpPr/>
          <p:nvPr/>
        </p:nvSpPr>
        <p:spPr>
          <a:xfrm>
            <a:off x="4091204" y="5036218"/>
            <a:ext cx="1555966" cy="890993"/>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Knowledge Graph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(Graph database)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Link to Tag Registry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Walk through an P&amp;ID file</a:t>
            </a:r>
            <a:endParaRPr kumimoji="0" lang="en-US" sz="9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Rounded Rectangle 42">
            <a:extLst>
              <a:ext uri="{FF2B5EF4-FFF2-40B4-BE49-F238E27FC236}">
                <a16:creationId xmlns:a16="http://schemas.microsoft.com/office/drawing/2014/main" id="{B3A48F8E-5533-2EDA-3073-8EDC3F8049ED}"/>
              </a:ext>
            </a:extLst>
          </p:cNvPr>
          <p:cNvSpPr/>
          <p:nvPr/>
        </p:nvSpPr>
        <p:spPr>
          <a:xfrm>
            <a:off x="6596596" y="2779876"/>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B20AF353-C406-0BF1-779E-5C7CF2F6A134}"/>
              </a:ext>
            </a:extLst>
          </p:cNvPr>
          <p:cNvSpPr/>
          <p:nvPr/>
        </p:nvSpPr>
        <p:spPr>
          <a:xfrm>
            <a:off x="6959572" y="4040044"/>
            <a:ext cx="1615611" cy="525254"/>
          </a:xfrm>
          <a:prstGeom prst="rect">
            <a:avLst/>
          </a:prstGeom>
          <a:solidFill>
            <a:srgbClr val="002060"/>
          </a:solid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Gen AI Assistant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00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Quick access to insights with Copilot Assistant </a:t>
            </a:r>
          </a:p>
        </p:txBody>
      </p:sp>
      <p:cxnSp>
        <p:nvCxnSpPr>
          <p:cNvPr id="29" name="Straight Arrow Connector 28">
            <a:extLst>
              <a:ext uri="{FF2B5EF4-FFF2-40B4-BE49-F238E27FC236}">
                <a16:creationId xmlns:a16="http://schemas.microsoft.com/office/drawing/2014/main" id="{E63A6FDA-B587-14E5-E9ED-8C4B58CCD04F}"/>
              </a:ext>
            </a:extLst>
          </p:cNvPr>
          <p:cNvCxnSpPr/>
          <p:nvPr/>
        </p:nvCxnSpPr>
        <p:spPr>
          <a:xfrm flipV="1">
            <a:off x="3173914" y="3802941"/>
            <a:ext cx="404037" cy="324293"/>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63DB0F34-6EA0-0751-9C1E-DF85FA61F8A3}"/>
              </a:ext>
            </a:extLst>
          </p:cNvPr>
          <p:cNvCxnSpPr/>
          <p:nvPr/>
        </p:nvCxnSpPr>
        <p:spPr>
          <a:xfrm>
            <a:off x="3173914" y="4876829"/>
            <a:ext cx="404037" cy="345471"/>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19776B05-503A-DFC7-DF4A-CBB00D5F97CE}"/>
              </a:ext>
            </a:extLst>
          </p:cNvPr>
          <p:cNvCxnSpPr>
            <a:cxnSpLocks/>
          </p:cNvCxnSpPr>
          <p:nvPr/>
        </p:nvCxnSpPr>
        <p:spPr>
          <a:xfrm>
            <a:off x="6041385" y="3645469"/>
            <a:ext cx="509109" cy="474318"/>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AACE1A36-2A72-94B9-88C9-058E0982CEF3}"/>
              </a:ext>
            </a:extLst>
          </p:cNvPr>
          <p:cNvCxnSpPr/>
          <p:nvPr/>
        </p:nvCxnSpPr>
        <p:spPr>
          <a:xfrm flipV="1">
            <a:off x="6041385" y="5049564"/>
            <a:ext cx="509109" cy="487990"/>
          </a:xfrm>
          <a:prstGeom prst="straightConnector1">
            <a:avLst/>
          </a:prstGeom>
          <a:ln>
            <a:solidFill>
              <a:srgbClr val="E58527"/>
            </a:solidFill>
            <a:tailEnd type="triangle"/>
          </a:ln>
        </p:spPr>
        <p:style>
          <a:lnRef idx="2">
            <a:schemeClr val="accent1"/>
          </a:lnRef>
          <a:fillRef idx="0">
            <a:schemeClr val="accent1"/>
          </a:fillRef>
          <a:effectRef idx="1">
            <a:schemeClr val="accent1"/>
          </a:effectRef>
          <a:fontRef idx="minor">
            <a:schemeClr val="tx1"/>
          </a:fontRef>
        </p:style>
      </p:cxnSp>
      <p:pic>
        <p:nvPicPr>
          <p:cNvPr id="34" name="Graphic 33">
            <a:extLst>
              <a:ext uri="{FF2B5EF4-FFF2-40B4-BE49-F238E27FC236}">
                <a16:creationId xmlns:a16="http://schemas.microsoft.com/office/drawing/2014/main" id="{9BE6F9A9-9C91-E236-ACB0-D97E024A0A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2874" y="1445986"/>
            <a:ext cx="2583650" cy="519305"/>
          </a:xfrm>
          <a:prstGeom prst="rect">
            <a:avLst/>
          </a:prstGeom>
        </p:spPr>
      </p:pic>
      <p:sp>
        <p:nvSpPr>
          <p:cNvPr id="38" name="TextBox 37">
            <a:extLst>
              <a:ext uri="{FF2B5EF4-FFF2-40B4-BE49-F238E27FC236}">
                <a16:creationId xmlns:a16="http://schemas.microsoft.com/office/drawing/2014/main" id="{A21E0107-5AC9-922A-A598-8D30FE0EBBFA}"/>
              </a:ext>
            </a:extLst>
          </p:cNvPr>
          <p:cNvSpPr txBox="1"/>
          <p:nvPr/>
        </p:nvSpPr>
        <p:spPr>
          <a:xfrm>
            <a:off x="1821187" y="2107822"/>
            <a:ext cx="6096000" cy="307777"/>
          </a:xfrm>
          <a:prstGeom prst="rect">
            <a:avLst/>
          </a:prstGeom>
          <a:solidFill>
            <a:srgbClr val="002060"/>
          </a:solid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Registry User Portal</a:t>
            </a:r>
            <a:endParaRPr kumimoji="0" lang="en-US" sz="140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Arrow: Down 1">
            <a:extLst>
              <a:ext uri="{FF2B5EF4-FFF2-40B4-BE49-F238E27FC236}">
                <a16:creationId xmlns:a16="http://schemas.microsoft.com/office/drawing/2014/main" id="{6A0A5A54-9147-F9CC-CE60-ECC9168E4168}"/>
              </a:ext>
            </a:extLst>
          </p:cNvPr>
          <p:cNvSpPr/>
          <p:nvPr/>
        </p:nvSpPr>
        <p:spPr>
          <a:xfrm>
            <a:off x="10593997" y="1970691"/>
            <a:ext cx="373385" cy="619023"/>
          </a:xfrm>
          <a:prstGeom prst="downArrow">
            <a:avLst/>
          </a:prstGeom>
          <a:solidFill>
            <a:srgbClr val="E5852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92D2FCA-2186-AD53-7560-9A4D4A6A5CCD}"/>
              </a:ext>
            </a:extLst>
          </p:cNvPr>
          <p:cNvSpPr txBox="1"/>
          <p:nvPr/>
        </p:nvSpPr>
        <p:spPr>
          <a:xfrm>
            <a:off x="10448444" y="5859041"/>
            <a:ext cx="7601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EDMS</a:t>
            </a:r>
          </a:p>
        </p:txBody>
      </p:sp>
      <p:sp>
        <p:nvSpPr>
          <p:cNvPr id="14" name="Rounded Rectangle 8">
            <a:extLst>
              <a:ext uri="{FF2B5EF4-FFF2-40B4-BE49-F238E27FC236}">
                <a16:creationId xmlns:a16="http://schemas.microsoft.com/office/drawing/2014/main" id="{831C406B-DF70-6FAC-7BAB-9B1D0104C735}"/>
              </a:ext>
            </a:extLst>
          </p:cNvPr>
          <p:cNvSpPr/>
          <p:nvPr/>
        </p:nvSpPr>
        <p:spPr>
          <a:xfrm>
            <a:off x="9611220" y="2777333"/>
            <a:ext cx="2341565" cy="2966484"/>
          </a:xfrm>
          <a:prstGeom prst="roundRect">
            <a:avLst>
              <a:gd name="adj" fmla="val 6223"/>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070CBF17-B818-2203-B0AA-24A2E8D5AEA2}"/>
              </a:ext>
            </a:extLst>
          </p:cNvPr>
          <p:cNvSpPr/>
          <p:nvPr/>
        </p:nvSpPr>
        <p:spPr>
          <a:xfrm>
            <a:off x="9789579" y="3221395"/>
            <a:ext cx="2077874" cy="2210460"/>
          </a:xfrm>
          <a:prstGeom prst="rect">
            <a:avLst/>
          </a:prstGeom>
          <a:noFill/>
          <a:ln w="38100" cap="flat" cmpd="sng" algn="ctr">
            <a:noFill/>
            <a:prstDash val="solid"/>
            <a:miter lim="800000"/>
          </a:ln>
          <a:effectLst/>
        </p:spPr>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Om Prem or Cloud systems like Aveva, Meridian, PIMS, etc..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Platform drawings (PDF format)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Important drawing types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A4 = P&amp;ID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A6 = Electrical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A7 = Instrumentation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A8 = Safety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Or any other Engineering/ Technical Drawings</a:t>
            </a:r>
            <a:endParaRPr kumimoji="0" lang="en-US" sz="1050" b="0" i="0" u="none" strike="noStrike" kern="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Left-Right Arrow 61">
            <a:extLst>
              <a:ext uri="{FF2B5EF4-FFF2-40B4-BE49-F238E27FC236}">
                <a16:creationId xmlns:a16="http://schemas.microsoft.com/office/drawing/2014/main" id="{D08B03FD-F7F3-2CCE-80F5-031BF350F2B3}"/>
              </a:ext>
            </a:extLst>
          </p:cNvPr>
          <p:cNvSpPr/>
          <p:nvPr/>
        </p:nvSpPr>
        <p:spPr>
          <a:xfrm>
            <a:off x="8984263" y="4129313"/>
            <a:ext cx="555165" cy="182884"/>
          </a:xfrm>
          <a:prstGeom prst="leftRightArrow">
            <a:avLst/>
          </a:prstGeom>
          <a:solidFill>
            <a:srgbClr val="E585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TextBox 42">
            <a:extLst>
              <a:ext uri="{FF2B5EF4-FFF2-40B4-BE49-F238E27FC236}">
                <a16:creationId xmlns:a16="http://schemas.microsoft.com/office/drawing/2014/main" id="{262E5BEF-49D2-F538-8DF4-18EA287D261E}"/>
              </a:ext>
            </a:extLst>
          </p:cNvPr>
          <p:cNvSpPr txBox="1"/>
          <p:nvPr/>
        </p:nvSpPr>
        <p:spPr>
          <a:xfrm>
            <a:off x="10212891" y="1266748"/>
            <a:ext cx="127453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black"/>
                </a:solidFill>
                <a:effectLst/>
                <a:uLnTx/>
                <a:uFillTx/>
                <a:latin typeface="Calibri" panose="020F0502020204030204"/>
                <a:ea typeface="+mn-ea"/>
                <a:cs typeface="+mn-cs"/>
              </a:rPr>
              <a:t>For each drawing type extract tag information</a:t>
            </a: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peech Bubble: Rectangle with Corners Rounded 16">
            <a:extLst>
              <a:ext uri="{FF2B5EF4-FFF2-40B4-BE49-F238E27FC236}">
                <a16:creationId xmlns:a16="http://schemas.microsoft.com/office/drawing/2014/main" id="{51CC1DAC-8AEE-153C-73BA-1D4EADC02DC8}"/>
              </a:ext>
            </a:extLst>
          </p:cNvPr>
          <p:cNvSpPr/>
          <p:nvPr/>
        </p:nvSpPr>
        <p:spPr>
          <a:xfrm>
            <a:off x="5204558" y="791674"/>
            <a:ext cx="2182762" cy="1042219"/>
          </a:xfrm>
          <a:prstGeom prst="wedgeRoundRectCallout">
            <a:avLst>
              <a:gd name="adj1" fmla="val -42893"/>
              <a:gd name="adj2" fmla="val 172548"/>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based</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PowerBI</a:t>
            </a: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for</a:t>
            </a: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dashboarding</a:t>
            </a:r>
            <a:endPar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Teams</a:t>
            </a:r>
          </a:p>
          <a:p>
            <a:pPr marL="742950" marR="0" lvl="1"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Web </a:t>
            </a:r>
            <a:r>
              <a:rPr kumimoji="0" lang="nl-NL" sz="10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frontend</a:t>
            </a:r>
            <a:endParaRPr kumimoji="0" lang="en-US" sz="1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Speech Bubble: Rectangle with Corners Rounded 17">
            <a:extLst>
              <a:ext uri="{FF2B5EF4-FFF2-40B4-BE49-F238E27FC236}">
                <a16:creationId xmlns:a16="http://schemas.microsoft.com/office/drawing/2014/main" id="{57719C16-6DB7-74D8-9AD0-C0EF3C77EDAC}"/>
              </a:ext>
            </a:extLst>
          </p:cNvPr>
          <p:cNvSpPr/>
          <p:nvPr/>
        </p:nvSpPr>
        <p:spPr>
          <a:xfrm>
            <a:off x="6795547" y="5525112"/>
            <a:ext cx="2182761" cy="1042219"/>
          </a:xfrm>
          <a:prstGeom prst="wedgeRoundRectCallout">
            <a:avLst>
              <a:gd name="adj1" fmla="val -129532"/>
              <a:gd name="adj2" fmla="val -79339"/>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Azure</a:t>
            </a:r>
            <a:endPar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Neo4J</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Fabric-Graph</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 name="Speech Bubble: Rectangle with Corners Rounded 18">
            <a:extLst>
              <a:ext uri="{FF2B5EF4-FFF2-40B4-BE49-F238E27FC236}">
                <a16:creationId xmlns:a16="http://schemas.microsoft.com/office/drawing/2014/main" id="{3F238AE8-540D-1B2B-026A-3E9A20CF856D}"/>
              </a:ext>
            </a:extLst>
          </p:cNvPr>
          <p:cNvSpPr/>
          <p:nvPr/>
        </p:nvSpPr>
        <p:spPr>
          <a:xfrm>
            <a:off x="611927" y="1400668"/>
            <a:ext cx="2810947" cy="1042218"/>
          </a:xfrm>
          <a:prstGeom prst="wedgeRoundRectCallout">
            <a:avLst>
              <a:gd name="adj1" fmla="val -24199"/>
              <a:gd name="adj2" fmla="val 85584"/>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Annotation: </a:t>
            </a:r>
            <a:r>
              <a:rPr kumimoji="0" lang="en-US" sz="9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Roboflow</a:t>
            </a: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for annotating components and lines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Models: YOLO models for component (object) detection and line detection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Model Training: Azure ML Studio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Tag Extraction (OCR): Azure OpenAI</a:t>
            </a:r>
          </a:p>
        </p:txBody>
      </p:sp>
      <p:sp>
        <p:nvSpPr>
          <p:cNvPr id="20" name="Speech Bubble: Rectangle with Corners Rounded 19">
            <a:extLst>
              <a:ext uri="{FF2B5EF4-FFF2-40B4-BE49-F238E27FC236}">
                <a16:creationId xmlns:a16="http://schemas.microsoft.com/office/drawing/2014/main" id="{F9E3F140-E36D-65F8-623B-26B01ECD8D94}"/>
              </a:ext>
            </a:extLst>
          </p:cNvPr>
          <p:cNvSpPr/>
          <p:nvPr/>
        </p:nvSpPr>
        <p:spPr>
          <a:xfrm>
            <a:off x="6795548" y="1939034"/>
            <a:ext cx="2182761" cy="1042219"/>
          </a:xfrm>
          <a:prstGeom prst="wedgeRoundRectCallout">
            <a:avLst>
              <a:gd name="adj1" fmla="val 23743"/>
              <a:gd name="adj2" fmla="val 112648"/>
              <a:gd name="adj3" fmla="val 16667"/>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Fabric</a:t>
            </a: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 Data Agent</a:t>
            </a:r>
          </a:p>
          <a:p>
            <a:pPr marL="285750" marR="0" lvl="0" indent="-28575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MS </a:t>
            </a:r>
            <a:r>
              <a:rPr kumimoji="0" lang="nl-NL" sz="1200"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Copilot</a:t>
            </a:r>
            <a:endParaRPr kumimoji="0" lang="en-US" sz="12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2" name="Picture 51">
            <a:extLst>
              <a:ext uri="{FF2B5EF4-FFF2-40B4-BE49-F238E27FC236}">
                <a16:creationId xmlns:a16="http://schemas.microsoft.com/office/drawing/2014/main" id="{C5A41AB8-9338-52D3-491D-FDB05A5F1B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72" name="Group 71">
            <a:extLst>
              <a:ext uri="{FF2B5EF4-FFF2-40B4-BE49-F238E27FC236}">
                <a16:creationId xmlns:a16="http://schemas.microsoft.com/office/drawing/2014/main" id="{23EBD28B-A1AE-FCAE-D68E-930E2DDE5440}"/>
              </a:ext>
            </a:extLst>
          </p:cNvPr>
          <p:cNvGrpSpPr/>
          <p:nvPr/>
        </p:nvGrpSpPr>
        <p:grpSpPr>
          <a:xfrm>
            <a:off x="9649630" y="249025"/>
            <a:ext cx="2293134" cy="294183"/>
            <a:chOff x="952499" y="752081"/>
            <a:chExt cx="3823714" cy="490539"/>
          </a:xfrm>
        </p:grpSpPr>
        <p:grpSp>
          <p:nvGrpSpPr>
            <p:cNvPr id="73" name="Group 72">
              <a:extLst>
                <a:ext uri="{FF2B5EF4-FFF2-40B4-BE49-F238E27FC236}">
                  <a16:creationId xmlns:a16="http://schemas.microsoft.com/office/drawing/2014/main" id="{F4F57C45-DB77-DA0C-4440-6934B0F3C576}"/>
                </a:ext>
              </a:extLst>
            </p:cNvPr>
            <p:cNvGrpSpPr/>
            <p:nvPr/>
          </p:nvGrpSpPr>
          <p:grpSpPr>
            <a:xfrm>
              <a:off x="952499" y="752081"/>
              <a:ext cx="1558309" cy="490539"/>
              <a:chOff x="952500" y="651847"/>
              <a:chExt cx="1238251" cy="389788"/>
            </a:xfrm>
          </p:grpSpPr>
          <p:grpSp>
            <p:nvGrpSpPr>
              <p:cNvPr id="75" name="Group 74">
                <a:extLst>
                  <a:ext uri="{FF2B5EF4-FFF2-40B4-BE49-F238E27FC236}">
                    <a16:creationId xmlns:a16="http://schemas.microsoft.com/office/drawing/2014/main" id="{A282A422-202C-FB5F-8CFC-ED0CD7A75D57}"/>
                  </a:ext>
                </a:extLst>
              </p:cNvPr>
              <p:cNvGrpSpPr/>
              <p:nvPr/>
            </p:nvGrpSpPr>
            <p:grpSpPr>
              <a:xfrm>
                <a:off x="952500" y="688178"/>
                <a:ext cx="1086999" cy="353457"/>
                <a:chOff x="3657606" y="615952"/>
                <a:chExt cx="4881841" cy="1485898"/>
              </a:xfrm>
            </p:grpSpPr>
            <p:pic>
              <p:nvPicPr>
                <p:cNvPr id="77" name="Image 0" descr="preencoded.png">
                  <a:extLst>
                    <a:ext uri="{FF2B5EF4-FFF2-40B4-BE49-F238E27FC236}">
                      <a16:creationId xmlns:a16="http://schemas.microsoft.com/office/drawing/2014/main" id="{E16DF18B-CA72-CD31-818A-A9F9B3933DC7}"/>
                    </a:ext>
                  </a:extLst>
                </p:cNvPr>
                <p:cNvPicPr>
                  <a:picLocks noChangeAspect="1"/>
                </p:cNvPicPr>
                <p:nvPr/>
              </p:nvPicPr>
              <p:blipFill>
                <a:blip r:embed="rId5"/>
                <a:srcRect/>
                <a:stretch/>
              </p:blipFill>
              <p:spPr>
                <a:xfrm>
                  <a:off x="6102820" y="801622"/>
                  <a:ext cx="584329" cy="752511"/>
                </a:xfrm>
                <a:prstGeom prst="rect">
                  <a:avLst/>
                </a:prstGeom>
              </p:spPr>
            </p:pic>
            <p:pic>
              <p:nvPicPr>
                <p:cNvPr id="78" name="Image 1" descr="preencoded.png">
                  <a:extLst>
                    <a:ext uri="{FF2B5EF4-FFF2-40B4-BE49-F238E27FC236}">
                      <a16:creationId xmlns:a16="http://schemas.microsoft.com/office/drawing/2014/main" id="{BB9AB8B6-EE75-31A8-3171-EFBF7467E8B9}"/>
                    </a:ext>
                  </a:extLst>
                </p:cNvPr>
                <p:cNvPicPr>
                  <a:picLocks noChangeAspect="1"/>
                </p:cNvPicPr>
                <p:nvPr/>
              </p:nvPicPr>
              <p:blipFill>
                <a:blip r:embed="rId6"/>
                <a:srcRect/>
                <a:stretch/>
              </p:blipFill>
              <p:spPr>
                <a:xfrm>
                  <a:off x="5967665" y="708661"/>
                  <a:ext cx="358031" cy="865327"/>
                </a:xfrm>
                <a:prstGeom prst="rect">
                  <a:avLst/>
                </a:prstGeom>
              </p:spPr>
            </p:pic>
            <p:pic>
              <p:nvPicPr>
                <p:cNvPr id="79" name="Image 2" descr="preencoded.png">
                  <a:extLst>
                    <a:ext uri="{FF2B5EF4-FFF2-40B4-BE49-F238E27FC236}">
                      <a16:creationId xmlns:a16="http://schemas.microsoft.com/office/drawing/2014/main" id="{739E7C7C-C39B-7551-D4F8-DF5DA6738CCA}"/>
                    </a:ext>
                  </a:extLst>
                </p:cNvPr>
                <p:cNvPicPr>
                  <a:picLocks noChangeAspect="1"/>
                </p:cNvPicPr>
                <p:nvPr/>
              </p:nvPicPr>
              <p:blipFill>
                <a:blip r:embed="rId7"/>
                <a:srcRect/>
                <a:stretch/>
              </p:blipFill>
              <p:spPr>
                <a:xfrm>
                  <a:off x="6312548" y="778722"/>
                  <a:ext cx="482873" cy="912327"/>
                </a:xfrm>
                <a:prstGeom prst="rect">
                  <a:avLst/>
                </a:prstGeom>
              </p:spPr>
            </p:pic>
            <p:pic>
              <p:nvPicPr>
                <p:cNvPr id="80" name="Image 3" descr="preencoded.png">
                  <a:extLst>
                    <a:ext uri="{FF2B5EF4-FFF2-40B4-BE49-F238E27FC236}">
                      <a16:creationId xmlns:a16="http://schemas.microsoft.com/office/drawing/2014/main" id="{86412BE8-054E-44A3-7D4C-22E275B2E374}"/>
                    </a:ext>
                  </a:extLst>
                </p:cNvPr>
                <p:cNvPicPr>
                  <a:picLocks noChangeAspect="1"/>
                </p:cNvPicPr>
                <p:nvPr/>
              </p:nvPicPr>
              <p:blipFill>
                <a:blip r:embed="rId8"/>
                <a:srcRect/>
                <a:stretch/>
              </p:blipFill>
              <p:spPr>
                <a:xfrm>
                  <a:off x="3712136" y="822412"/>
                  <a:ext cx="655161" cy="906541"/>
                </a:xfrm>
                <a:prstGeom prst="rect">
                  <a:avLst/>
                </a:prstGeom>
              </p:spPr>
            </p:pic>
            <p:pic>
              <p:nvPicPr>
                <p:cNvPr id="81" name="Image 4" descr="preencoded.png">
                  <a:extLst>
                    <a:ext uri="{FF2B5EF4-FFF2-40B4-BE49-F238E27FC236}">
                      <a16:creationId xmlns:a16="http://schemas.microsoft.com/office/drawing/2014/main" id="{0EEBC380-D613-E141-029C-C32EFAEA6438}"/>
                    </a:ext>
                  </a:extLst>
                </p:cNvPr>
                <p:cNvPicPr>
                  <a:picLocks noChangeAspect="1"/>
                </p:cNvPicPr>
                <p:nvPr/>
              </p:nvPicPr>
              <p:blipFill>
                <a:blip r:embed="rId9"/>
                <a:srcRect/>
                <a:stretch/>
              </p:blipFill>
              <p:spPr>
                <a:xfrm>
                  <a:off x="4442574" y="829170"/>
                  <a:ext cx="764517" cy="888799"/>
                </a:xfrm>
                <a:prstGeom prst="rect">
                  <a:avLst/>
                </a:prstGeom>
              </p:spPr>
            </p:pic>
            <p:pic>
              <p:nvPicPr>
                <p:cNvPr id="82" name="Image 5" descr="preencoded.png">
                  <a:extLst>
                    <a:ext uri="{FF2B5EF4-FFF2-40B4-BE49-F238E27FC236}">
                      <a16:creationId xmlns:a16="http://schemas.microsoft.com/office/drawing/2014/main" id="{B3D6E79B-DD51-F121-C8E1-9577121B69E0}"/>
                    </a:ext>
                  </a:extLst>
                </p:cNvPr>
                <p:cNvPicPr>
                  <a:picLocks noChangeAspect="1"/>
                </p:cNvPicPr>
                <p:nvPr/>
              </p:nvPicPr>
              <p:blipFill>
                <a:blip r:embed="rId10"/>
                <a:srcRect/>
                <a:stretch/>
              </p:blipFill>
              <p:spPr>
                <a:xfrm>
                  <a:off x="5259875" y="838330"/>
                  <a:ext cx="657348" cy="870689"/>
                </a:xfrm>
                <a:prstGeom prst="rect">
                  <a:avLst/>
                </a:prstGeom>
              </p:spPr>
            </p:pic>
            <p:pic>
              <p:nvPicPr>
                <p:cNvPr id="83" name="Image 6" descr="preencoded.png">
                  <a:extLst>
                    <a:ext uri="{FF2B5EF4-FFF2-40B4-BE49-F238E27FC236}">
                      <a16:creationId xmlns:a16="http://schemas.microsoft.com/office/drawing/2014/main" id="{915F3C72-85F6-93CB-E7BD-6D08A038B12C}"/>
                    </a:ext>
                  </a:extLst>
                </p:cNvPr>
                <p:cNvPicPr>
                  <a:picLocks noChangeAspect="1"/>
                </p:cNvPicPr>
                <p:nvPr/>
              </p:nvPicPr>
              <p:blipFill>
                <a:blip r:embed="rId11"/>
                <a:srcRect/>
                <a:stretch/>
              </p:blipFill>
              <p:spPr>
                <a:xfrm>
                  <a:off x="6668198" y="849598"/>
                  <a:ext cx="599653" cy="848549"/>
                </a:xfrm>
                <a:prstGeom prst="rect">
                  <a:avLst/>
                </a:prstGeom>
              </p:spPr>
            </p:pic>
            <p:pic>
              <p:nvPicPr>
                <p:cNvPr id="84" name="Image 7" descr="preencoded.png">
                  <a:extLst>
                    <a:ext uri="{FF2B5EF4-FFF2-40B4-BE49-F238E27FC236}">
                      <a16:creationId xmlns:a16="http://schemas.microsoft.com/office/drawing/2014/main" id="{B099590B-5F06-A0C0-A1F8-43AC0108891F}"/>
                    </a:ext>
                  </a:extLst>
                </p:cNvPr>
                <p:cNvPicPr>
                  <a:picLocks noChangeAspect="1"/>
                </p:cNvPicPr>
                <p:nvPr/>
              </p:nvPicPr>
              <p:blipFill>
                <a:blip r:embed="rId12"/>
                <a:srcRect/>
                <a:stretch/>
              </p:blipFill>
              <p:spPr>
                <a:xfrm>
                  <a:off x="7328396" y="615952"/>
                  <a:ext cx="419893" cy="1058977"/>
                </a:xfrm>
                <a:prstGeom prst="rect">
                  <a:avLst/>
                </a:prstGeom>
              </p:spPr>
            </p:pic>
            <p:pic>
              <p:nvPicPr>
                <p:cNvPr id="85" name="Image 8" descr="preencoded.png">
                  <a:extLst>
                    <a:ext uri="{FF2B5EF4-FFF2-40B4-BE49-F238E27FC236}">
                      <a16:creationId xmlns:a16="http://schemas.microsoft.com/office/drawing/2014/main" id="{95DD1985-CDEB-7E8A-DF4A-7DE9ED349182}"/>
                    </a:ext>
                  </a:extLst>
                </p:cNvPr>
                <p:cNvPicPr>
                  <a:picLocks noChangeAspect="1"/>
                </p:cNvPicPr>
                <p:nvPr/>
              </p:nvPicPr>
              <p:blipFill>
                <a:blip r:embed="rId13"/>
                <a:srcRect/>
                <a:stretch/>
              </p:blipFill>
              <p:spPr>
                <a:xfrm>
                  <a:off x="7781543" y="859279"/>
                  <a:ext cx="757904" cy="838688"/>
                </a:xfrm>
                <a:prstGeom prst="rect">
                  <a:avLst/>
                </a:prstGeom>
              </p:spPr>
            </p:pic>
            <p:pic>
              <p:nvPicPr>
                <p:cNvPr id="86" name="Image 9" descr="preencoded.png">
                  <a:extLst>
                    <a:ext uri="{FF2B5EF4-FFF2-40B4-BE49-F238E27FC236}">
                      <a16:creationId xmlns:a16="http://schemas.microsoft.com/office/drawing/2014/main" id="{FE4D30DB-E855-0DBE-A3D1-45115D43D721}"/>
                    </a:ext>
                  </a:extLst>
                </p:cNvPr>
                <p:cNvPicPr>
                  <a:picLocks noChangeAspect="1"/>
                </p:cNvPicPr>
                <p:nvPr/>
              </p:nvPicPr>
              <p:blipFill>
                <a:blip r:embed="rId14"/>
                <a:srcRect/>
                <a:stretch/>
              </p:blipFill>
              <p:spPr>
                <a:xfrm>
                  <a:off x="4946781" y="1905375"/>
                  <a:ext cx="1113071" cy="196404"/>
                </a:xfrm>
                <a:prstGeom prst="rect">
                  <a:avLst/>
                </a:prstGeom>
              </p:spPr>
            </p:pic>
            <p:pic>
              <p:nvPicPr>
                <p:cNvPr id="87" name="Image 10" descr="preencoded.png">
                  <a:extLst>
                    <a:ext uri="{FF2B5EF4-FFF2-40B4-BE49-F238E27FC236}">
                      <a16:creationId xmlns:a16="http://schemas.microsoft.com/office/drawing/2014/main" id="{628AC27A-3982-01FB-848C-F8C945351D49}"/>
                    </a:ext>
                  </a:extLst>
                </p:cNvPr>
                <p:cNvPicPr>
                  <a:picLocks noChangeAspect="1"/>
                </p:cNvPicPr>
                <p:nvPr/>
              </p:nvPicPr>
              <p:blipFill>
                <a:blip r:embed="rId15"/>
                <a:srcRect/>
                <a:stretch/>
              </p:blipFill>
              <p:spPr>
                <a:xfrm>
                  <a:off x="6174059" y="1905375"/>
                  <a:ext cx="798967" cy="196475"/>
                </a:xfrm>
                <a:prstGeom prst="rect">
                  <a:avLst/>
                </a:prstGeom>
              </p:spPr>
            </p:pic>
            <p:pic>
              <p:nvPicPr>
                <p:cNvPr id="88" name="Image 11" descr="preencoded.png">
                  <a:extLst>
                    <a:ext uri="{FF2B5EF4-FFF2-40B4-BE49-F238E27FC236}">
                      <a16:creationId xmlns:a16="http://schemas.microsoft.com/office/drawing/2014/main" id="{FB515F5D-91AB-7DF2-388F-DED4157C432F}"/>
                    </a:ext>
                  </a:extLst>
                </p:cNvPr>
                <p:cNvPicPr>
                  <a:picLocks noChangeAspect="1"/>
                </p:cNvPicPr>
                <p:nvPr/>
              </p:nvPicPr>
              <p:blipFill>
                <a:blip r:embed="rId16"/>
                <a:srcRect/>
                <a:stretch/>
              </p:blipFill>
              <p:spPr>
                <a:xfrm>
                  <a:off x="7083435" y="1905375"/>
                  <a:ext cx="1379643" cy="196471"/>
                </a:xfrm>
                <a:prstGeom prst="rect">
                  <a:avLst/>
                </a:prstGeom>
              </p:spPr>
            </p:pic>
            <p:pic>
              <p:nvPicPr>
                <p:cNvPr id="89" name="Image 12" descr="preencoded.png">
                  <a:extLst>
                    <a:ext uri="{FF2B5EF4-FFF2-40B4-BE49-F238E27FC236}">
                      <a16:creationId xmlns:a16="http://schemas.microsoft.com/office/drawing/2014/main" id="{9AC33673-121F-3DF3-ED26-4CF37981DB57}"/>
                    </a:ext>
                  </a:extLst>
                </p:cNvPr>
                <p:cNvPicPr>
                  <a:picLocks noChangeAspect="1"/>
                </p:cNvPicPr>
                <p:nvPr/>
              </p:nvPicPr>
              <p:blipFill>
                <a:blip r:embed="rId17"/>
                <a:srcRect/>
                <a:stretch/>
              </p:blipFill>
              <p:spPr>
                <a:xfrm>
                  <a:off x="4056246" y="1905375"/>
                  <a:ext cx="808679" cy="196468"/>
                </a:xfrm>
                <a:prstGeom prst="rect">
                  <a:avLst/>
                </a:prstGeom>
              </p:spPr>
            </p:pic>
            <p:pic>
              <p:nvPicPr>
                <p:cNvPr id="90" name="Image 13" descr="preencoded.png">
                  <a:extLst>
                    <a:ext uri="{FF2B5EF4-FFF2-40B4-BE49-F238E27FC236}">
                      <a16:creationId xmlns:a16="http://schemas.microsoft.com/office/drawing/2014/main" id="{DD4B7A17-8C56-CF97-34CB-8AA337BBCDD3}"/>
                    </a:ext>
                  </a:extLst>
                </p:cNvPr>
                <p:cNvPicPr>
                  <a:picLocks noChangeAspect="1"/>
                </p:cNvPicPr>
                <p:nvPr/>
              </p:nvPicPr>
              <p:blipFill>
                <a:blip r:embed="rId18"/>
                <a:srcRect/>
                <a:stretch/>
              </p:blipFill>
              <p:spPr>
                <a:xfrm>
                  <a:off x="3657606" y="2060460"/>
                  <a:ext cx="289983" cy="38240"/>
                </a:xfrm>
                <a:prstGeom prst="rect">
                  <a:avLst/>
                </a:prstGeom>
              </p:spPr>
            </p:pic>
            <p:pic>
              <p:nvPicPr>
                <p:cNvPr id="91" name="Image 14" descr="preencoded.png">
                  <a:extLst>
                    <a:ext uri="{FF2B5EF4-FFF2-40B4-BE49-F238E27FC236}">
                      <a16:creationId xmlns:a16="http://schemas.microsoft.com/office/drawing/2014/main" id="{806B0B20-7A19-8B1B-9C10-8358F9EC9D80}"/>
                    </a:ext>
                  </a:extLst>
                </p:cNvPr>
                <p:cNvPicPr>
                  <a:picLocks noChangeAspect="1"/>
                </p:cNvPicPr>
                <p:nvPr/>
              </p:nvPicPr>
              <p:blipFill>
                <a:blip r:embed="rId19"/>
                <a:srcRect/>
                <a:stretch/>
              </p:blipFill>
              <p:spPr>
                <a:xfrm>
                  <a:off x="8322617" y="646060"/>
                  <a:ext cx="195289" cy="195984"/>
                </a:xfrm>
                <a:prstGeom prst="rect">
                  <a:avLst/>
                </a:prstGeom>
              </p:spPr>
            </p:pic>
          </p:grpSp>
          <p:cxnSp>
            <p:nvCxnSpPr>
              <p:cNvPr id="76" name="Straight Connector 75">
                <a:extLst>
                  <a:ext uri="{FF2B5EF4-FFF2-40B4-BE49-F238E27FC236}">
                    <a16:creationId xmlns:a16="http://schemas.microsoft.com/office/drawing/2014/main" id="{4D8B7715-DD4C-F19E-55A1-87FBF977B79A}"/>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74" name="Picture 73">
              <a:extLst>
                <a:ext uri="{FF2B5EF4-FFF2-40B4-BE49-F238E27FC236}">
                  <a16:creationId xmlns:a16="http://schemas.microsoft.com/office/drawing/2014/main" id="{77FC84D4-B32B-8526-DC7D-E72E99D42D7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pic>
        <p:nvPicPr>
          <p:cNvPr id="5" name="Graphic 4">
            <a:extLst>
              <a:ext uri="{FF2B5EF4-FFF2-40B4-BE49-F238E27FC236}">
                <a16:creationId xmlns:a16="http://schemas.microsoft.com/office/drawing/2014/main" id="{D41FA2AF-193C-68C9-3037-0CC61161079F}"/>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638278" y="320795"/>
            <a:ext cx="2070814" cy="426972"/>
          </a:xfrm>
          <a:prstGeom prst="rect">
            <a:avLst/>
          </a:prstGeom>
        </p:spPr>
      </p:pic>
      <p:pic>
        <p:nvPicPr>
          <p:cNvPr id="11" name="Vector 82" descr="preencoded.png">
            <a:extLst>
              <a:ext uri="{FF2B5EF4-FFF2-40B4-BE49-F238E27FC236}">
                <a16:creationId xmlns:a16="http://schemas.microsoft.com/office/drawing/2014/main" id="{370493E9-E0CD-D250-EB4C-991371EB81D2}"/>
              </a:ext>
            </a:extLst>
          </p:cNvPr>
          <p:cNvPicPr>
            <a:picLocks noChangeAspect="1"/>
          </p:cNvPicPr>
          <p:nvPr/>
        </p:nvPicPr>
        <p:blipFill>
          <a:blip r:embed="rId22"/>
          <a:srcRect/>
          <a:stretch/>
        </p:blipFill>
        <p:spPr>
          <a:xfrm>
            <a:off x="638278" y="828474"/>
            <a:ext cx="1838325" cy="38100"/>
          </a:xfrm>
          <a:prstGeom prst="rect">
            <a:avLst/>
          </a:prstGeom>
        </p:spPr>
      </p:pic>
    </p:spTree>
    <p:extLst>
      <p:ext uri="{BB962C8B-B14F-4D97-AF65-F5344CB8AC3E}">
        <p14:creationId xmlns:p14="http://schemas.microsoft.com/office/powerpoint/2010/main" val="191445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hape 0">
            <a:extLst>
              <a:ext uri="{FF2B5EF4-FFF2-40B4-BE49-F238E27FC236}">
                <a16:creationId xmlns:a16="http://schemas.microsoft.com/office/drawing/2014/main" id="{CE038A9D-CFA0-31F5-C2E5-E9A8636098D3}"/>
              </a:ext>
            </a:extLst>
          </p:cNvPr>
          <p:cNvSpPr/>
          <p:nvPr/>
        </p:nvSpPr>
        <p:spPr>
          <a:xfrm>
            <a:off x="-19597" y="1818"/>
            <a:ext cx="12191695" cy="6858000"/>
          </a:xfrm>
          <a:prstGeom prst="rect">
            <a:avLst/>
          </a:prstGeom>
          <a:solidFill>
            <a:schemeClr val="bg1"/>
          </a:solidFill>
          <a:ln/>
        </p:spPr>
        <p:txBody>
          <a:bodyPr/>
          <a:lstStyle/>
          <a:p>
            <a:endParaRPr lang="en-US"/>
          </a:p>
        </p:txBody>
      </p:sp>
      <p:sp>
        <p:nvSpPr>
          <p:cNvPr id="3" name="Text 1"/>
          <p:cNvSpPr/>
          <p:nvPr/>
        </p:nvSpPr>
        <p:spPr>
          <a:xfrm>
            <a:off x="502920" y="274320"/>
            <a:ext cx="1371600" cy="320040"/>
          </a:xfrm>
          <a:prstGeom prst="rect">
            <a:avLst/>
          </a:prstGeom>
          <a:noFill/>
          <a:ln/>
        </p:spPr>
        <p:txBody>
          <a:bodyPr wrap="square" lIns="0" tIns="0" rIns="0" bIns="0" rtlCol="0" anchor="ctr"/>
          <a:lstStyle/>
          <a:p>
            <a:pPr marL="0" indent="0">
              <a:buNone/>
            </a:pPr>
            <a:endParaRPr lang="en-US" sz="1700"/>
          </a:p>
        </p:txBody>
      </p:sp>
      <p:sp>
        <p:nvSpPr>
          <p:cNvPr id="5" name="Text 3"/>
          <p:cNvSpPr/>
          <p:nvPr/>
        </p:nvSpPr>
        <p:spPr>
          <a:xfrm>
            <a:off x="2286000" y="274320"/>
            <a:ext cx="1371600" cy="320040"/>
          </a:xfrm>
          <a:prstGeom prst="rect">
            <a:avLst/>
          </a:prstGeom>
          <a:noFill/>
          <a:ln/>
        </p:spPr>
        <p:txBody>
          <a:bodyPr wrap="square" lIns="0" tIns="0" rIns="0" bIns="0" rtlCol="0" anchor="ctr"/>
          <a:lstStyle/>
          <a:p>
            <a:pPr marL="0" indent="0">
              <a:buNone/>
            </a:pPr>
            <a:endParaRPr lang="en-US" sz="1500"/>
          </a:p>
        </p:txBody>
      </p:sp>
      <p:sp>
        <p:nvSpPr>
          <p:cNvPr id="6" name="Text 4"/>
          <p:cNvSpPr/>
          <p:nvPr/>
        </p:nvSpPr>
        <p:spPr>
          <a:xfrm rot="16200000">
            <a:off x="8412610" y="3057641"/>
            <a:ext cx="6858000" cy="742718"/>
          </a:xfrm>
          <a:prstGeom prst="rect">
            <a:avLst/>
          </a:prstGeom>
          <a:noFill/>
          <a:ln/>
        </p:spPr>
        <p:txBody>
          <a:bodyPr wrap="square" lIns="0" tIns="0" rIns="0" bIns="0" rtlCol="0" anchor="ctr"/>
          <a:lstStyle/>
          <a:p>
            <a:pPr marL="0" indent="0" algn="ctr">
              <a:buNone/>
            </a:pPr>
            <a:endParaRPr lang="en-US" sz="7200" b="1" kern="0" spc="300">
              <a:solidFill>
                <a:srgbClr val="E3E9F4"/>
              </a:solidFill>
              <a:latin typeface="Calibri"/>
              <a:ea typeface="Calibri"/>
              <a:cs typeface="Calibri"/>
            </a:endParaRPr>
          </a:p>
        </p:txBody>
      </p:sp>
      <p:sp>
        <p:nvSpPr>
          <p:cNvPr id="8" name="Text 6"/>
          <p:cNvSpPr/>
          <p:nvPr/>
        </p:nvSpPr>
        <p:spPr>
          <a:xfrm>
            <a:off x="2302463" y="3040994"/>
            <a:ext cx="7772400" cy="1005840"/>
          </a:xfrm>
          <a:prstGeom prst="rect">
            <a:avLst/>
          </a:prstGeom>
          <a:noFill/>
          <a:ln/>
        </p:spPr>
        <p:txBody>
          <a:bodyPr wrap="square" lIns="0" tIns="0" rIns="0" bIns="0" rtlCol="0" anchor="ctr"/>
          <a:lstStyle/>
          <a:p>
            <a:pPr algn="ctr"/>
            <a:r>
              <a:rPr lang="en-US" sz="4000" b="1">
                <a:latin typeface="Open Sans" panose="020B0606030504020204" pitchFamily="34" charset="0"/>
                <a:ea typeface="Open Sans" panose="020B0606030504020204" pitchFamily="34" charset="0"/>
                <a:cs typeface="Open Sans" panose="020B0606030504020204" pitchFamily="34" charset="0"/>
              </a:rPr>
              <a:t>DEMO</a:t>
            </a:r>
          </a:p>
        </p:txBody>
      </p:sp>
      <p:pic>
        <p:nvPicPr>
          <p:cNvPr id="2" name="Picture 1">
            <a:extLst>
              <a:ext uri="{FF2B5EF4-FFF2-40B4-BE49-F238E27FC236}">
                <a16:creationId xmlns:a16="http://schemas.microsoft.com/office/drawing/2014/main" id="{6F7002ED-7BDC-6FB1-DC6A-9EAB01D3ED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 name="Group 3">
            <a:extLst>
              <a:ext uri="{FF2B5EF4-FFF2-40B4-BE49-F238E27FC236}">
                <a16:creationId xmlns:a16="http://schemas.microsoft.com/office/drawing/2014/main" id="{CAAF7A23-C85C-29A4-51AF-87C2AB6D7AF7}"/>
              </a:ext>
            </a:extLst>
          </p:cNvPr>
          <p:cNvGrpSpPr/>
          <p:nvPr/>
        </p:nvGrpSpPr>
        <p:grpSpPr>
          <a:xfrm>
            <a:off x="4155042" y="2663994"/>
            <a:ext cx="4072957" cy="522514"/>
            <a:chOff x="952499" y="752081"/>
            <a:chExt cx="3823714" cy="490539"/>
          </a:xfrm>
        </p:grpSpPr>
        <p:grpSp>
          <p:nvGrpSpPr>
            <p:cNvPr id="7" name="Group 6">
              <a:extLst>
                <a:ext uri="{FF2B5EF4-FFF2-40B4-BE49-F238E27FC236}">
                  <a16:creationId xmlns:a16="http://schemas.microsoft.com/office/drawing/2014/main" id="{8BCDE05C-0F3D-1FBE-9246-850785645E92}"/>
                </a:ext>
              </a:extLst>
            </p:cNvPr>
            <p:cNvGrpSpPr/>
            <p:nvPr/>
          </p:nvGrpSpPr>
          <p:grpSpPr>
            <a:xfrm>
              <a:off x="952499" y="752081"/>
              <a:ext cx="1558309" cy="490539"/>
              <a:chOff x="952500" y="651847"/>
              <a:chExt cx="1238251" cy="389788"/>
            </a:xfrm>
          </p:grpSpPr>
          <p:grpSp>
            <p:nvGrpSpPr>
              <p:cNvPr id="12" name="Group 11">
                <a:extLst>
                  <a:ext uri="{FF2B5EF4-FFF2-40B4-BE49-F238E27FC236}">
                    <a16:creationId xmlns:a16="http://schemas.microsoft.com/office/drawing/2014/main" id="{8FB42181-5EF5-EE82-2DD1-D47B25139CB7}"/>
                  </a:ext>
                </a:extLst>
              </p:cNvPr>
              <p:cNvGrpSpPr/>
              <p:nvPr/>
            </p:nvGrpSpPr>
            <p:grpSpPr>
              <a:xfrm>
                <a:off x="952500" y="688178"/>
                <a:ext cx="1086999" cy="353457"/>
                <a:chOff x="3657606" y="615952"/>
                <a:chExt cx="4881841" cy="1485898"/>
              </a:xfrm>
            </p:grpSpPr>
            <p:pic>
              <p:nvPicPr>
                <p:cNvPr id="14" name="Image 0" descr="preencoded.png">
                  <a:extLst>
                    <a:ext uri="{FF2B5EF4-FFF2-40B4-BE49-F238E27FC236}">
                      <a16:creationId xmlns:a16="http://schemas.microsoft.com/office/drawing/2014/main" id="{F5C5652E-F018-2E0E-4E84-2BA642AA1C6C}"/>
                    </a:ext>
                  </a:extLst>
                </p:cNvPr>
                <p:cNvPicPr>
                  <a:picLocks noChangeAspect="1"/>
                </p:cNvPicPr>
                <p:nvPr/>
              </p:nvPicPr>
              <p:blipFill>
                <a:blip r:embed="rId4"/>
                <a:srcRect/>
                <a:stretch/>
              </p:blipFill>
              <p:spPr>
                <a:xfrm>
                  <a:off x="6102820" y="801622"/>
                  <a:ext cx="584329" cy="752511"/>
                </a:xfrm>
                <a:prstGeom prst="rect">
                  <a:avLst/>
                </a:prstGeom>
              </p:spPr>
            </p:pic>
            <p:pic>
              <p:nvPicPr>
                <p:cNvPr id="15" name="Image 1" descr="preencoded.png">
                  <a:extLst>
                    <a:ext uri="{FF2B5EF4-FFF2-40B4-BE49-F238E27FC236}">
                      <a16:creationId xmlns:a16="http://schemas.microsoft.com/office/drawing/2014/main" id="{A79ED9E2-F4CB-81BC-309A-D899078D3818}"/>
                    </a:ext>
                  </a:extLst>
                </p:cNvPr>
                <p:cNvPicPr>
                  <a:picLocks noChangeAspect="1"/>
                </p:cNvPicPr>
                <p:nvPr/>
              </p:nvPicPr>
              <p:blipFill>
                <a:blip r:embed="rId5"/>
                <a:srcRect/>
                <a:stretch/>
              </p:blipFill>
              <p:spPr>
                <a:xfrm>
                  <a:off x="5967665" y="708661"/>
                  <a:ext cx="358031" cy="865327"/>
                </a:xfrm>
                <a:prstGeom prst="rect">
                  <a:avLst/>
                </a:prstGeom>
              </p:spPr>
            </p:pic>
            <p:pic>
              <p:nvPicPr>
                <p:cNvPr id="16" name="Image 2" descr="preencoded.png">
                  <a:extLst>
                    <a:ext uri="{FF2B5EF4-FFF2-40B4-BE49-F238E27FC236}">
                      <a16:creationId xmlns:a16="http://schemas.microsoft.com/office/drawing/2014/main" id="{9D20A295-0FB3-FC62-B69F-182D9A468193}"/>
                    </a:ext>
                  </a:extLst>
                </p:cNvPr>
                <p:cNvPicPr>
                  <a:picLocks noChangeAspect="1"/>
                </p:cNvPicPr>
                <p:nvPr/>
              </p:nvPicPr>
              <p:blipFill>
                <a:blip r:embed="rId6"/>
                <a:srcRect/>
                <a:stretch/>
              </p:blipFill>
              <p:spPr>
                <a:xfrm>
                  <a:off x="6312548" y="778722"/>
                  <a:ext cx="482873" cy="912327"/>
                </a:xfrm>
                <a:prstGeom prst="rect">
                  <a:avLst/>
                </a:prstGeom>
              </p:spPr>
            </p:pic>
            <p:pic>
              <p:nvPicPr>
                <p:cNvPr id="17" name="Image 3" descr="preencoded.png">
                  <a:extLst>
                    <a:ext uri="{FF2B5EF4-FFF2-40B4-BE49-F238E27FC236}">
                      <a16:creationId xmlns:a16="http://schemas.microsoft.com/office/drawing/2014/main" id="{E4C881E4-0FA1-10BD-CA93-428FF31B7667}"/>
                    </a:ext>
                  </a:extLst>
                </p:cNvPr>
                <p:cNvPicPr>
                  <a:picLocks noChangeAspect="1"/>
                </p:cNvPicPr>
                <p:nvPr/>
              </p:nvPicPr>
              <p:blipFill>
                <a:blip r:embed="rId7"/>
                <a:srcRect/>
                <a:stretch/>
              </p:blipFill>
              <p:spPr>
                <a:xfrm>
                  <a:off x="3712136" y="822412"/>
                  <a:ext cx="655161" cy="906541"/>
                </a:xfrm>
                <a:prstGeom prst="rect">
                  <a:avLst/>
                </a:prstGeom>
              </p:spPr>
            </p:pic>
            <p:pic>
              <p:nvPicPr>
                <p:cNvPr id="18" name="Image 4" descr="preencoded.png">
                  <a:extLst>
                    <a:ext uri="{FF2B5EF4-FFF2-40B4-BE49-F238E27FC236}">
                      <a16:creationId xmlns:a16="http://schemas.microsoft.com/office/drawing/2014/main" id="{6865EDE3-6924-C1B8-3C0F-A12B0DDCC467}"/>
                    </a:ext>
                  </a:extLst>
                </p:cNvPr>
                <p:cNvPicPr>
                  <a:picLocks noChangeAspect="1"/>
                </p:cNvPicPr>
                <p:nvPr/>
              </p:nvPicPr>
              <p:blipFill>
                <a:blip r:embed="rId8"/>
                <a:srcRect/>
                <a:stretch/>
              </p:blipFill>
              <p:spPr>
                <a:xfrm>
                  <a:off x="4442574" y="829170"/>
                  <a:ext cx="764517" cy="888799"/>
                </a:xfrm>
                <a:prstGeom prst="rect">
                  <a:avLst/>
                </a:prstGeom>
              </p:spPr>
            </p:pic>
            <p:pic>
              <p:nvPicPr>
                <p:cNvPr id="19" name="Image 5" descr="preencoded.png">
                  <a:extLst>
                    <a:ext uri="{FF2B5EF4-FFF2-40B4-BE49-F238E27FC236}">
                      <a16:creationId xmlns:a16="http://schemas.microsoft.com/office/drawing/2014/main" id="{694E3BE7-31DF-BE0B-F995-48298310DA14}"/>
                    </a:ext>
                  </a:extLst>
                </p:cNvPr>
                <p:cNvPicPr>
                  <a:picLocks noChangeAspect="1"/>
                </p:cNvPicPr>
                <p:nvPr/>
              </p:nvPicPr>
              <p:blipFill>
                <a:blip r:embed="rId9"/>
                <a:srcRect/>
                <a:stretch/>
              </p:blipFill>
              <p:spPr>
                <a:xfrm>
                  <a:off x="5259875" y="838330"/>
                  <a:ext cx="657348" cy="870689"/>
                </a:xfrm>
                <a:prstGeom prst="rect">
                  <a:avLst/>
                </a:prstGeom>
              </p:spPr>
            </p:pic>
            <p:pic>
              <p:nvPicPr>
                <p:cNvPr id="20" name="Image 6" descr="preencoded.png">
                  <a:extLst>
                    <a:ext uri="{FF2B5EF4-FFF2-40B4-BE49-F238E27FC236}">
                      <a16:creationId xmlns:a16="http://schemas.microsoft.com/office/drawing/2014/main" id="{1C20FBBC-F18F-FC55-BC5C-19DCD433D630}"/>
                    </a:ext>
                  </a:extLst>
                </p:cNvPr>
                <p:cNvPicPr>
                  <a:picLocks noChangeAspect="1"/>
                </p:cNvPicPr>
                <p:nvPr/>
              </p:nvPicPr>
              <p:blipFill>
                <a:blip r:embed="rId10"/>
                <a:srcRect/>
                <a:stretch/>
              </p:blipFill>
              <p:spPr>
                <a:xfrm>
                  <a:off x="6668198" y="849598"/>
                  <a:ext cx="599653" cy="848549"/>
                </a:xfrm>
                <a:prstGeom prst="rect">
                  <a:avLst/>
                </a:prstGeom>
              </p:spPr>
            </p:pic>
            <p:pic>
              <p:nvPicPr>
                <p:cNvPr id="22" name="Image 7" descr="preencoded.png">
                  <a:extLst>
                    <a:ext uri="{FF2B5EF4-FFF2-40B4-BE49-F238E27FC236}">
                      <a16:creationId xmlns:a16="http://schemas.microsoft.com/office/drawing/2014/main" id="{82E5A313-20B2-16F1-93C0-A3C33396A836}"/>
                    </a:ext>
                  </a:extLst>
                </p:cNvPr>
                <p:cNvPicPr>
                  <a:picLocks noChangeAspect="1"/>
                </p:cNvPicPr>
                <p:nvPr/>
              </p:nvPicPr>
              <p:blipFill>
                <a:blip r:embed="rId11"/>
                <a:srcRect/>
                <a:stretch/>
              </p:blipFill>
              <p:spPr>
                <a:xfrm>
                  <a:off x="7328396" y="615952"/>
                  <a:ext cx="419893" cy="1058977"/>
                </a:xfrm>
                <a:prstGeom prst="rect">
                  <a:avLst/>
                </a:prstGeom>
              </p:spPr>
            </p:pic>
            <p:pic>
              <p:nvPicPr>
                <p:cNvPr id="23" name="Image 8" descr="preencoded.png">
                  <a:extLst>
                    <a:ext uri="{FF2B5EF4-FFF2-40B4-BE49-F238E27FC236}">
                      <a16:creationId xmlns:a16="http://schemas.microsoft.com/office/drawing/2014/main" id="{B22F7242-70D8-939B-AE93-7644CA937D74}"/>
                    </a:ext>
                  </a:extLst>
                </p:cNvPr>
                <p:cNvPicPr>
                  <a:picLocks noChangeAspect="1"/>
                </p:cNvPicPr>
                <p:nvPr/>
              </p:nvPicPr>
              <p:blipFill>
                <a:blip r:embed="rId12"/>
                <a:srcRect/>
                <a:stretch/>
              </p:blipFill>
              <p:spPr>
                <a:xfrm>
                  <a:off x="7781543" y="859279"/>
                  <a:ext cx="757904" cy="838688"/>
                </a:xfrm>
                <a:prstGeom prst="rect">
                  <a:avLst/>
                </a:prstGeom>
              </p:spPr>
            </p:pic>
            <p:pic>
              <p:nvPicPr>
                <p:cNvPr id="24" name="Image 9" descr="preencoded.png">
                  <a:extLst>
                    <a:ext uri="{FF2B5EF4-FFF2-40B4-BE49-F238E27FC236}">
                      <a16:creationId xmlns:a16="http://schemas.microsoft.com/office/drawing/2014/main" id="{8D6422D4-D6BD-B02F-FF91-F4DB8DED0F4C}"/>
                    </a:ext>
                  </a:extLst>
                </p:cNvPr>
                <p:cNvPicPr>
                  <a:picLocks noChangeAspect="1"/>
                </p:cNvPicPr>
                <p:nvPr/>
              </p:nvPicPr>
              <p:blipFill>
                <a:blip r:embed="rId13"/>
                <a:srcRect/>
                <a:stretch/>
              </p:blipFill>
              <p:spPr>
                <a:xfrm>
                  <a:off x="4946781" y="1905375"/>
                  <a:ext cx="1113071" cy="196404"/>
                </a:xfrm>
                <a:prstGeom prst="rect">
                  <a:avLst/>
                </a:prstGeom>
              </p:spPr>
            </p:pic>
            <p:pic>
              <p:nvPicPr>
                <p:cNvPr id="25" name="Image 10" descr="preencoded.png">
                  <a:extLst>
                    <a:ext uri="{FF2B5EF4-FFF2-40B4-BE49-F238E27FC236}">
                      <a16:creationId xmlns:a16="http://schemas.microsoft.com/office/drawing/2014/main" id="{27F3EDE2-72BE-ED01-0436-66B0D590585C}"/>
                    </a:ext>
                  </a:extLst>
                </p:cNvPr>
                <p:cNvPicPr>
                  <a:picLocks noChangeAspect="1"/>
                </p:cNvPicPr>
                <p:nvPr/>
              </p:nvPicPr>
              <p:blipFill>
                <a:blip r:embed="rId14"/>
                <a:srcRect/>
                <a:stretch/>
              </p:blipFill>
              <p:spPr>
                <a:xfrm>
                  <a:off x="6174059" y="1905375"/>
                  <a:ext cx="798967" cy="196475"/>
                </a:xfrm>
                <a:prstGeom prst="rect">
                  <a:avLst/>
                </a:prstGeom>
              </p:spPr>
            </p:pic>
            <p:pic>
              <p:nvPicPr>
                <p:cNvPr id="26" name="Image 11" descr="preencoded.png">
                  <a:extLst>
                    <a:ext uri="{FF2B5EF4-FFF2-40B4-BE49-F238E27FC236}">
                      <a16:creationId xmlns:a16="http://schemas.microsoft.com/office/drawing/2014/main" id="{B38BE015-FC6B-422A-9356-28D8515ED187}"/>
                    </a:ext>
                  </a:extLst>
                </p:cNvPr>
                <p:cNvPicPr>
                  <a:picLocks noChangeAspect="1"/>
                </p:cNvPicPr>
                <p:nvPr/>
              </p:nvPicPr>
              <p:blipFill>
                <a:blip r:embed="rId15"/>
                <a:srcRect/>
                <a:stretch/>
              </p:blipFill>
              <p:spPr>
                <a:xfrm>
                  <a:off x="7083435" y="1905375"/>
                  <a:ext cx="1379643" cy="196471"/>
                </a:xfrm>
                <a:prstGeom prst="rect">
                  <a:avLst/>
                </a:prstGeom>
              </p:spPr>
            </p:pic>
            <p:pic>
              <p:nvPicPr>
                <p:cNvPr id="27" name="Image 12" descr="preencoded.png">
                  <a:extLst>
                    <a:ext uri="{FF2B5EF4-FFF2-40B4-BE49-F238E27FC236}">
                      <a16:creationId xmlns:a16="http://schemas.microsoft.com/office/drawing/2014/main" id="{549054C2-AB6E-8719-8631-81869F270311}"/>
                    </a:ext>
                  </a:extLst>
                </p:cNvPr>
                <p:cNvPicPr>
                  <a:picLocks noChangeAspect="1"/>
                </p:cNvPicPr>
                <p:nvPr/>
              </p:nvPicPr>
              <p:blipFill>
                <a:blip r:embed="rId16"/>
                <a:srcRect/>
                <a:stretch/>
              </p:blipFill>
              <p:spPr>
                <a:xfrm>
                  <a:off x="4056246" y="1905375"/>
                  <a:ext cx="808679" cy="196468"/>
                </a:xfrm>
                <a:prstGeom prst="rect">
                  <a:avLst/>
                </a:prstGeom>
              </p:spPr>
            </p:pic>
            <p:pic>
              <p:nvPicPr>
                <p:cNvPr id="28" name="Image 13" descr="preencoded.png">
                  <a:extLst>
                    <a:ext uri="{FF2B5EF4-FFF2-40B4-BE49-F238E27FC236}">
                      <a16:creationId xmlns:a16="http://schemas.microsoft.com/office/drawing/2014/main" id="{D89B9225-EB1F-DDB5-55BD-742688D9F433}"/>
                    </a:ext>
                  </a:extLst>
                </p:cNvPr>
                <p:cNvPicPr>
                  <a:picLocks noChangeAspect="1"/>
                </p:cNvPicPr>
                <p:nvPr/>
              </p:nvPicPr>
              <p:blipFill>
                <a:blip r:embed="rId17"/>
                <a:srcRect/>
                <a:stretch/>
              </p:blipFill>
              <p:spPr>
                <a:xfrm>
                  <a:off x="3657606" y="2060460"/>
                  <a:ext cx="289983" cy="38240"/>
                </a:xfrm>
                <a:prstGeom prst="rect">
                  <a:avLst/>
                </a:prstGeom>
              </p:spPr>
            </p:pic>
            <p:pic>
              <p:nvPicPr>
                <p:cNvPr id="29" name="Image 14" descr="preencoded.png">
                  <a:extLst>
                    <a:ext uri="{FF2B5EF4-FFF2-40B4-BE49-F238E27FC236}">
                      <a16:creationId xmlns:a16="http://schemas.microsoft.com/office/drawing/2014/main" id="{790750EB-3189-AF70-DA39-13D6E8518B91}"/>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13" name="Straight Connector 12">
                <a:extLst>
                  <a:ext uri="{FF2B5EF4-FFF2-40B4-BE49-F238E27FC236}">
                    <a16:creationId xmlns:a16="http://schemas.microsoft.com/office/drawing/2014/main" id="{F6681F9C-3208-AC92-1CBF-238A48343C67}"/>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9" name="Picture 8">
              <a:extLst>
                <a:ext uri="{FF2B5EF4-FFF2-40B4-BE49-F238E27FC236}">
                  <a16:creationId xmlns:a16="http://schemas.microsoft.com/office/drawing/2014/main" id="{6AFF27D9-F367-5424-515B-04A325A0B9B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92933-52C4-0516-E152-007AB07EB98D}"/>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3B294EA6-ECA5-8FB7-5E37-54D6EE3E6426}"/>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D5D2C608-0167-8B50-68F8-45ACE7B9089B}"/>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Below are our sample questions for any business user to get benefits out of Ontology</a:t>
            </a:r>
          </a:p>
        </p:txBody>
      </p:sp>
      <p:sp>
        <p:nvSpPr>
          <p:cNvPr id="89" name="Text 5">
            <a:extLst>
              <a:ext uri="{FF2B5EF4-FFF2-40B4-BE49-F238E27FC236}">
                <a16:creationId xmlns:a16="http://schemas.microsoft.com/office/drawing/2014/main" id="{CFBC47C0-033F-BF02-7161-021A6E8BE8A8}"/>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was the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marketshare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of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Fedex</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DHL and UPS in our logistics over Q1, 2026?</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Which logistics provider has done the worst so far in 2026?</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happens to the SKU cost price when I replace orange juice from Florida by orange juice from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Brasil</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How can I best spread the production capacity when I temporarily close our factory in Marseille due to maintenance?</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What is the product quality compared between  our factories in Seattle and Zurich? </a:t>
            </a:r>
          </a:p>
        </p:txBody>
      </p:sp>
      <p:grpSp>
        <p:nvGrpSpPr>
          <p:cNvPr id="6" name="Group 5">
            <a:extLst>
              <a:ext uri="{FF2B5EF4-FFF2-40B4-BE49-F238E27FC236}">
                <a16:creationId xmlns:a16="http://schemas.microsoft.com/office/drawing/2014/main" id="{09630BB0-D9F3-F37D-AE6C-7B094574D492}"/>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C0E34701-2E15-BF89-26EC-9045EF33FAFF}"/>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1F250E85-C0B3-0F4B-EE59-5B5945726C39}"/>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FADC9270-13EA-6551-BFA9-F8DA29860CC2}"/>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C98E86B2-A118-4212-8290-31BD05760454}"/>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9CEE1237-4905-4CA9-10FC-424104A3C33A}"/>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09DAE901-A2AF-FD9B-3115-BD4E9DC39067}"/>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EB8DEED7-91A2-3863-6D30-98DE37C9C36E}"/>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875EC805-CD71-693C-8715-2DAFC7256C70}"/>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F8EAF05C-EF10-7DD6-7EFF-C85302D12F9C}"/>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9C00AA31-D1BD-5E95-A28B-783F1946FCBA}"/>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4534A80A-430B-3C1C-7E7F-054ED5ECEF38}"/>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351E91A9-38D4-04D9-895A-E6FE7C3611AB}"/>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1A0E6270-1187-E612-BC34-C8A2B427E2CF}"/>
              </a:ext>
            </a:extLst>
          </p:cNvPr>
          <p:cNvSpPr/>
          <p:nvPr/>
        </p:nvSpPr>
        <p:spPr>
          <a:xfrm>
            <a:off x="2254666"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C561F1C-8FEF-2849-4C08-810476A6FDB0}"/>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CC3C7B9C-B380-34F1-C3AA-138E3B602408}"/>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24A7EF68-5C69-9709-412F-D809F654D9E3}"/>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392E09AB-F02C-EEF3-369A-3F62C84A50C7}"/>
              </a:ext>
            </a:extLst>
          </p:cNvPr>
          <p:cNvSpPr/>
          <p:nvPr/>
        </p:nvSpPr>
        <p:spPr>
          <a:xfrm>
            <a:off x="3751234"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FB7ABC3B-82D4-EEE9-6DBC-0B727A999D62}"/>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4D4495D1-1C22-07F0-C0D4-9BAC2D779774}"/>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625E8201-DA3B-DBC4-79E3-CF9BC5A48028}"/>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01E721AC-266D-B10F-1F59-24840816B16F}"/>
              </a:ext>
            </a:extLst>
          </p:cNvPr>
          <p:cNvSpPr/>
          <p:nvPr/>
        </p:nvSpPr>
        <p:spPr>
          <a:xfrm>
            <a:off x="5247802" y="2076043"/>
            <a:ext cx="1350264" cy="1097280"/>
          </a:xfrm>
          <a:prstGeom prst="roundRect">
            <a:avLst>
              <a:gd name="adj" fmla="val 666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FBDC206C-B7FC-46F6-E4E5-487819F0905A}"/>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3C332258-EE15-7664-2C0B-E186D43C9458}"/>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6CD3CDF0-4C76-F7F2-88A6-57D41DDF41BE}"/>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B40204FC-A796-DECD-D35B-2E298B4FA9F5}"/>
              </a:ext>
            </a:extLst>
          </p:cNvPr>
          <p:cNvSpPr/>
          <p:nvPr/>
        </p:nvSpPr>
        <p:spPr>
          <a:xfrm>
            <a:off x="6963826" y="2076043"/>
            <a:ext cx="1325880" cy="196596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3BCF354D-34CC-AB24-4A61-B965FEE6C5B2}"/>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AF73D253-6131-5021-A2EC-7E6161CCE9E2}"/>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65B882BE-A6CD-ABC2-BE3C-8183FCC9E8E4}"/>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51CC4961-846D-1898-8BA2-B43CF48BE1C7}"/>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26F14722-568E-C8A5-2B3C-1AA68A198887}"/>
              </a:ext>
            </a:extLst>
          </p:cNvPr>
          <p:cNvSpPr/>
          <p:nvPr/>
        </p:nvSpPr>
        <p:spPr>
          <a:xfrm>
            <a:off x="2272954" y="3447643"/>
            <a:ext cx="4343400" cy="594360"/>
          </a:xfrm>
          <a:prstGeom prst="roundRect">
            <a:avLst>
              <a:gd name="adj" fmla="val 12308"/>
            </a:avLst>
          </a:prstGeom>
          <a:solidFill>
            <a:srgbClr val="FF7E00"/>
          </a:solidFill>
          <a:ln w="19050">
            <a:solidFill>
              <a:srgbClr val="182B6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DC3B35FA-3FAF-0A74-00A1-2CE17A53D83B}"/>
              </a:ext>
            </a:extLst>
          </p:cNvPr>
          <p:cNvSpPr/>
          <p:nvPr/>
        </p:nvSpPr>
        <p:spPr>
          <a:xfrm>
            <a:off x="2400970" y="3593947"/>
            <a:ext cx="310896" cy="310896"/>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A732E483-D631-0C6D-70EE-1CCEEDF38039}"/>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1190FD8D-3A68-6B83-39F4-1CDDE03D285B}"/>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6DCC5AD3-7F46-5B82-3002-A8E09F73A041}"/>
              </a:ext>
            </a:extLst>
          </p:cNvPr>
          <p:cNvSpPr/>
          <p:nvPr/>
        </p:nvSpPr>
        <p:spPr>
          <a:xfrm>
            <a:off x="2254666" y="4316323"/>
            <a:ext cx="4361685" cy="1097280"/>
          </a:xfrm>
          <a:prstGeom prst="roundRect">
            <a:avLst>
              <a:gd name="adj" fmla="val 7500"/>
            </a:avLst>
          </a:prstGeom>
          <a:solidFill>
            <a:srgbClr val="182B61"/>
          </a:solidFill>
          <a:ln w="19050">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F3B1A8B5-D7B4-F4C5-D975-7EF2DA586328}"/>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97CE1D1E-387E-0F68-BD29-FF685F42CB7E}"/>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FEA67632-FAD3-19D7-08E7-63203D89ADE1}"/>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A803EA29-F851-317A-048F-BE40B024C1B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575E8848-BFE9-2AB5-AC83-544B23B1FD8F}"/>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6BBE96D3-56C9-21AA-A018-48A5A903267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4AFA00E7-BC45-99BA-4583-BB59E0C436B3}"/>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B6EF419A-B4B1-E630-C063-331522F38739}"/>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11FAA7BE-CDDC-17E3-E2FA-07EB1CD7E6CE}"/>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552AECAF-E5F6-35DF-65D6-074074B93611}"/>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B2CB7D60-D4BE-7E6D-7DC1-64C69AA6F7AA}"/>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B7FCBBF5-7C60-7680-049A-BD72BDC1D11F}"/>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6DE8CCEF-EE32-FAC6-5CB2-DFD66ECA3581}"/>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39B5EF7C-54CE-A446-B66E-6572F29C686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2D715AEF-556D-6EC2-50BE-CB58A1D9AE74}"/>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D83B988A-2A28-118D-9F51-FB861FFEDAE1}"/>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EC116741-2C4E-2D0A-9777-E1BA1D89B465}"/>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E22AE260-4151-D171-8F1E-469F4CF4A7D2}"/>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D0F01FD8-B1C0-DA1B-3871-5E33DF369113}"/>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DD300302-1C9F-CBD7-C1DF-B887E158B4A4}"/>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3EFE727E-D524-78F8-27E0-8230472535FE}"/>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88FF5364-E3BD-CB0C-9D2F-5DA01FF2F38C}"/>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AE5DFA28-A657-35A5-C826-1404DA8CB3AC}"/>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F281174C-8E64-76B5-F6DC-555ABFBC2076}"/>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AAD87E02-1048-9F6F-27E2-7E933F7EAC1E}"/>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8AABE49A-2D7D-6AB7-3BE4-269F8D0E6755}"/>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E663D4AD-867C-CDF8-52D4-18E1B1D0C714}"/>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6B7563F7-8446-8673-9523-4D1F3FDA87FB}"/>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0A099A17-6969-F29F-F778-A697C4BC5F8F}"/>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B35B8AC8-832E-57DF-7F10-B54D01A061CF}"/>
              </a:ext>
            </a:extLst>
          </p:cNvPr>
          <p:cNvSpPr/>
          <p:nvPr/>
        </p:nvSpPr>
        <p:spPr>
          <a:xfrm>
            <a:off x="334426" y="3358945"/>
            <a:ext cx="1280160" cy="320040"/>
          </a:xfrm>
          <a:prstGeom prst="roundRect">
            <a:avLst/>
          </a:prstGeom>
          <a:noFill/>
          <a:ln w="19050">
            <a:solidFill>
              <a:schemeClr val="bg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3DDEF3B0-6DD7-F574-F736-F49965177D09}"/>
              </a:ext>
            </a:extLst>
          </p:cNvPr>
          <p:cNvSpPr/>
          <p:nvPr/>
        </p:nvSpPr>
        <p:spPr>
          <a:xfrm>
            <a:off x="6958743" y="4316323"/>
            <a:ext cx="1325880" cy="1097280"/>
          </a:xfrm>
          <a:prstGeom prst="roundRect">
            <a:avLst>
              <a:gd name="adj" fmla="val 5517"/>
            </a:avLst>
          </a:prstGeom>
          <a:solidFill>
            <a:srgbClr val="182B61"/>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8E672977-14C9-4934-2BCF-0DB9F11EE397}"/>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41EF3186-C6D5-4585-3F9F-0576FF8D745B}"/>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1404AFB9-DCED-1BC6-1EF5-AC1D067CABD4}"/>
              </a:ext>
            </a:extLst>
          </p:cNvPr>
          <p:cNvGrpSpPr/>
          <p:nvPr/>
        </p:nvGrpSpPr>
        <p:grpSpPr>
          <a:xfrm>
            <a:off x="10034566" y="110554"/>
            <a:ext cx="800952" cy="281816"/>
            <a:chOff x="9701652" y="252026"/>
            <a:chExt cx="992458" cy="349197"/>
          </a:xfrm>
        </p:grpSpPr>
        <p:pic>
          <p:nvPicPr>
            <p:cNvPr id="15" name="Picture 14" descr="Icon&#10;&#10;Description automatically generated">
              <a:extLst>
                <a:ext uri="{FF2B5EF4-FFF2-40B4-BE49-F238E27FC236}">
                  <a16:creationId xmlns:a16="http://schemas.microsoft.com/office/drawing/2014/main" id="{89B87B84-C48A-9847-7874-0FF1FF61546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701652" y="316617"/>
              <a:ext cx="884121" cy="262032"/>
            </a:xfrm>
            <a:prstGeom prst="rect">
              <a:avLst/>
            </a:prstGeom>
          </p:spPr>
        </p:pic>
        <p:cxnSp>
          <p:nvCxnSpPr>
            <p:cNvPr id="21" name="Straight Connector 20">
              <a:extLst>
                <a:ext uri="{FF2B5EF4-FFF2-40B4-BE49-F238E27FC236}">
                  <a16:creationId xmlns:a16="http://schemas.microsoft.com/office/drawing/2014/main" id="{38F48A27-D9DE-5DC2-AAFF-16ABC67989E7}"/>
                </a:ext>
              </a:extLst>
            </p:cNvPr>
            <p:cNvCxnSpPr>
              <a:cxnSpLocks/>
            </p:cNvCxnSpPr>
            <p:nvPr/>
          </p:nvCxnSpPr>
          <p:spPr>
            <a:xfrm>
              <a:off x="10694110" y="252026"/>
              <a:ext cx="0" cy="349197"/>
            </a:xfrm>
            <a:prstGeom prst="line">
              <a:avLst/>
            </a:prstGeom>
            <a:noFill/>
            <a:ln w="9525" cap="flat" cmpd="sng" algn="ctr">
              <a:solidFill>
                <a:srgbClr val="000000"/>
              </a:solidFill>
              <a:prstDash val="solid"/>
              <a:headEnd type="none" w="lg" len="med"/>
              <a:tailEnd type="none" w="lg" len="med"/>
            </a:ln>
            <a:effectLst/>
          </p:spPr>
        </p:cxnSp>
      </p:grpSp>
      <p:pic>
        <p:nvPicPr>
          <p:cNvPr id="23" name="Graphic 22">
            <a:extLst>
              <a:ext uri="{FF2B5EF4-FFF2-40B4-BE49-F238E27FC236}">
                <a16:creationId xmlns:a16="http://schemas.microsoft.com/office/drawing/2014/main" id="{DB70AAEB-624A-BBCC-70DF-5102667E704B}"/>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0950200" y="184048"/>
            <a:ext cx="1061148" cy="160117"/>
          </a:xfrm>
          <a:prstGeom prst="rect">
            <a:avLst/>
          </a:prstGeom>
        </p:spPr>
      </p:pic>
      <p:pic>
        <p:nvPicPr>
          <p:cNvPr id="24" name="Picture 23">
            <a:extLst>
              <a:ext uri="{FF2B5EF4-FFF2-40B4-BE49-F238E27FC236}">
                <a16:creationId xmlns:a16="http://schemas.microsoft.com/office/drawing/2014/main" id="{F45CC101-8857-0EE4-8C37-976C18232EE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Shape 3">
            <a:extLst>
              <a:ext uri="{FF2B5EF4-FFF2-40B4-BE49-F238E27FC236}">
                <a16:creationId xmlns:a16="http://schemas.microsoft.com/office/drawing/2014/main" id="{C35B2234-7188-070A-C440-8005837A8A87}"/>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 name="Picture 4">
            <a:extLst>
              <a:ext uri="{FF2B5EF4-FFF2-40B4-BE49-F238E27FC236}">
                <a16:creationId xmlns:a16="http://schemas.microsoft.com/office/drawing/2014/main" id="{FAE3EBD6-8EF7-D2C3-A5E3-5534A1D4B8E5}"/>
              </a:ext>
            </a:extLst>
          </p:cNvPr>
          <p:cNvPicPr>
            <a:picLocks noChangeAspect="1"/>
          </p:cNvPicPr>
          <p:nvPr/>
        </p:nvPicPr>
        <p:blipFill>
          <a:blip r:embed="rId16"/>
          <a:stretch>
            <a:fillRect/>
          </a:stretch>
        </p:blipFill>
        <p:spPr>
          <a:xfrm>
            <a:off x="370676" y="131831"/>
            <a:ext cx="2681035" cy="638820"/>
          </a:xfrm>
          <a:prstGeom prst="rect">
            <a:avLst/>
          </a:prstGeom>
        </p:spPr>
      </p:pic>
      <p:sp>
        <p:nvSpPr>
          <p:cNvPr id="17" name="Text 1">
            <a:extLst>
              <a:ext uri="{FF2B5EF4-FFF2-40B4-BE49-F238E27FC236}">
                <a16:creationId xmlns:a16="http://schemas.microsoft.com/office/drawing/2014/main" id="{63B0A62D-A016-2791-306E-A7B3CBA55418}"/>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59920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407699" y="318274"/>
            <a:ext cx="6858000" cy="640080"/>
          </a:xfrm>
          <a:prstGeom prst="rect">
            <a:avLst/>
          </a:prstGeom>
          <a:noFill/>
          <a:ln/>
        </p:spPr>
        <p:txBody>
          <a:bodyPr wrap="square" lIns="0" tIns="0" rIns="0" bIns="0" rtlCol="0" anchor="ctr"/>
          <a:lstStyle/>
          <a:p>
            <a:pPr marL="0" marR="0" lvl="0" indent="0" algn="l" defTabSz="914400" rtl="0" eaLnBrk="1" fontAlgn="auto" latinLnBrk="0" hangingPunct="1">
              <a:lnSpc>
                <a:spcPct val="95000"/>
              </a:lnSpc>
              <a:spcBef>
                <a:spcPts val="0"/>
              </a:spcBef>
              <a:spcAft>
                <a:spcPts val="0"/>
              </a:spcAft>
              <a:buClrTx/>
              <a:buSzTx/>
              <a:buFontTx/>
              <a:buNone/>
              <a:tabLst/>
              <a:defRPr/>
            </a:pPr>
            <a:r>
              <a:rPr kumimoji="0" lang="en-US" sz="20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Microsoft IQ</a:t>
            </a:r>
            <a:r>
              <a:rPr kumimoji="0" lang="en-US" sz="20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 spans four Microsoft-defined domains</a:t>
            </a:r>
            <a:endParaRPr kumimoji="0" lang="en-US" sz="20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4" name="Shape 2"/>
          <p:cNvSpPr/>
          <p:nvPr/>
        </p:nvSpPr>
        <p:spPr>
          <a:xfrm>
            <a:off x="436597" y="13252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674341" y="1544667"/>
            <a:ext cx="530352" cy="530352"/>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Image 0" descr="preencoded.png"/>
          <p:cNvPicPr>
            <a:picLocks noChangeAspect="1"/>
          </p:cNvPicPr>
          <p:nvPr/>
        </p:nvPicPr>
        <p:blipFill>
          <a:blip r:embed="rId3"/>
          <a:stretch>
            <a:fillRect/>
          </a:stretch>
        </p:blipFill>
        <p:spPr>
          <a:xfrm>
            <a:off x="822841" y="1693167"/>
            <a:ext cx="233355" cy="233355"/>
          </a:xfrm>
          <a:prstGeom prst="rect">
            <a:avLst/>
          </a:prstGeom>
        </p:spPr>
      </p:pic>
      <p:sp>
        <p:nvSpPr>
          <p:cNvPr id="7" name="Text 4"/>
          <p:cNvSpPr/>
          <p:nvPr/>
        </p:nvSpPr>
        <p:spPr>
          <a:xfrm>
            <a:off x="1314421" y="15446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Fabric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p:nvPr/>
        </p:nvSpPr>
        <p:spPr>
          <a:xfrm>
            <a:off x="1314421" y="18281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Business entities &amp; operational data</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Text 6"/>
          <p:cNvSpPr/>
          <p:nvPr/>
        </p:nvSpPr>
        <p:spPr>
          <a:xfrm>
            <a:off x="692629" y="22213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Organizes structured data in </a:t>
            </a:r>
            <a:r>
              <a:rPr kumimoji="0" lang="en-US" sz="800" b="0" i="0" u="none" strike="noStrike" kern="1200" cap="none" spc="0" normalizeH="0" baseline="0" noProof="0" err="1">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OneLake</a:t>
            </a: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 into a living ontology of entities, relationships, rules and metrics — governed in one layer. Supports conversational analytics in business terms and an operations capability that monitors live data, flags rule violations, and acts with appropriate approval.</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7"/>
          <p:cNvSpPr/>
          <p:nvPr/>
        </p:nvSpPr>
        <p:spPr>
          <a:xfrm>
            <a:off x="3979897" y="13252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Shape 8"/>
          <p:cNvSpPr/>
          <p:nvPr/>
        </p:nvSpPr>
        <p:spPr>
          <a:xfrm>
            <a:off x="4217641" y="1544667"/>
            <a:ext cx="530352" cy="530352"/>
          </a:xfrm>
          <a:prstGeom prst="ellipse">
            <a:avLst/>
          </a:prstGeom>
          <a:solidFill>
            <a:srgbClr val="6A4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Image 1" descr="preencoded.png"/>
          <p:cNvPicPr>
            <a:picLocks noChangeAspect="1"/>
          </p:cNvPicPr>
          <p:nvPr/>
        </p:nvPicPr>
        <p:blipFill>
          <a:blip r:embed="rId4"/>
          <a:stretch>
            <a:fillRect/>
          </a:stretch>
        </p:blipFill>
        <p:spPr>
          <a:xfrm>
            <a:off x="4366141" y="1693167"/>
            <a:ext cx="233355" cy="233355"/>
          </a:xfrm>
          <a:prstGeom prst="rect">
            <a:avLst/>
          </a:prstGeom>
        </p:spPr>
      </p:pic>
      <p:sp>
        <p:nvSpPr>
          <p:cNvPr id="13" name="Text 9"/>
          <p:cNvSpPr/>
          <p:nvPr/>
        </p:nvSpPr>
        <p:spPr>
          <a:xfrm>
            <a:off x="4857721" y="15446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Foundry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0"/>
          <p:cNvSpPr/>
          <p:nvPr/>
        </p:nvSpPr>
        <p:spPr>
          <a:xfrm>
            <a:off x="4857721" y="18281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6A4FB0"/>
                </a:solidFill>
                <a:effectLst/>
                <a:uLnTx/>
                <a:uFillTx/>
                <a:latin typeface="Open Sans" panose="020B0606030504020204" pitchFamily="34" charset="0"/>
                <a:ea typeface="Open Sans" panose="020B0606030504020204" pitchFamily="34" charset="0"/>
                <a:cs typeface="Open Sans" panose="020B0606030504020204" pitchFamily="34" charset="0"/>
              </a:rPr>
              <a:t>Policies &amp; authoritative documents</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1"/>
          <p:cNvSpPr/>
          <p:nvPr/>
        </p:nvSpPr>
        <p:spPr>
          <a:xfrm>
            <a:off x="4235929" y="22213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Built on Azure AI Search, it grounds AI in the organization's documents and policies through reusable, permission-aware knowledge bases with citations and compliance enforced. Delivered as a managed service that removes the retrieval pipeline teams would otherwise build and maintain.</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2"/>
          <p:cNvSpPr/>
          <p:nvPr/>
        </p:nvSpPr>
        <p:spPr>
          <a:xfrm>
            <a:off x="436597" y="40684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Shape 13"/>
          <p:cNvSpPr/>
          <p:nvPr/>
        </p:nvSpPr>
        <p:spPr>
          <a:xfrm>
            <a:off x="674341" y="4287867"/>
            <a:ext cx="530352" cy="530352"/>
          </a:xfrm>
          <a:prstGeom prst="ellipse">
            <a:avLst/>
          </a:prstGeom>
          <a:solidFill>
            <a:srgbClr val="127D7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8" name="Image 2" descr="preencoded.png"/>
          <p:cNvPicPr>
            <a:picLocks noChangeAspect="1"/>
          </p:cNvPicPr>
          <p:nvPr/>
        </p:nvPicPr>
        <p:blipFill>
          <a:blip r:embed="rId5"/>
          <a:stretch>
            <a:fillRect/>
          </a:stretch>
        </p:blipFill>
        <p:spPr>
          <a:xfrm>
            <a:off x="822841" y="4436367"/>
            <a:ext cx="233355" cy="233355"/>
          </a:xfrm>
          <a:prstGeom prst="rect">
            <a:avLst/>
          </a:prstGeom>
        </p:spPr>
      </p:pic>
      <p:sp>
        <p:nvSpPr>
          <p:cNvPr id="19" name="Text 14"/>
          <p:cNvSpPr/>
          <p:nvPr/>
        </p:nvSpPr>
        <p:spPr>
          <a:xfrm>
            <a:off x="1314421" y="42878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Work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5"/>
          <p:cNvSpPr/>
          <p:nvPr/>
        </p:nvSpPr>
        <p:spPr>
          <a:xfrm>
            <a:off x="1314421" y="45713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127D72"/>
                </a:solidFill>
                <a:effectLst/>
                <a:uLnTx/>
                <a:uFillTx/>
                <a:latin typeface="Open Sans" panose="020B0606030504020204" pitchFamily="34" charset="0"/>
                <a:ea typeface="Open Sans" panose="020B0606030504020204" pitchFamily="34" charset="0"/>
                <a:cs typeface="Open Sans" panose="020B0606030504020204" pitchFamily="34" charset="0"/>
              </a:rPr>
              <a:t>Organizational ways of working</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6"/>
          <p:cNvSpPr/>
          <p:nvPr/>
        </p:nvSpPr>
        <p:spPr>
          <a:xfrm>
            <a:off x="692629" y="49645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Provides context on how people work across Microsoft 365, capturing collaboration signals and the memory behind decisions. It is the intelligence layer behind Microsoft 365 Copilot and is available to custom agents through open APIs.</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17"/>
          <p:cNvSpPr/>
          <p:nvPr/>
        </p:nvSpPr>
        <p:spPr>
          <a:xfrm>
            <a:off x="3979897" y="4068411"/>
            <a:ext cx="3314700" cy="2487168"/>
          </a:xfrm>
          <a:prstGeom prst="roundRect">
            <a:avLst>
              <a:gd name="adj" fmla="val 3309"/>
            </a:avLst>
          </a:prstGeom>
          <a:solidFill>
            <a:srgbClr val="F7F9FC"/>
          </a:solidFill>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18"/>
          <p:cNvSpPr/>
          <p:nvPr/>
        </p:nvSpPr>
        <p:spPr>
          <a:xfrm>
            <a:off x="4217641" y="4287867"/>
            <a:ext cx="530352" cy="530352"/>
          </a:xfrm>
          <a:prstGeom prst="ellipse">
            <a:avLst/>
          </a:prstGeom>
          <a:solidFill>
            <a:srgbClr val="0E7C9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Image 3" descr="preencoded.png"/>
          <p:cNvPicPr>
            <a:picLocks noChangeAspect="1"/>
          </p:cNvPicPr>
          <p:nvPr/>
        </p:nvPicPr>
        <p:blipFill>
          <a:blip r:embed="rId6"/>
          <a:stretch>
            <a:fillRect/>
          </a:stretch>
        </p:blipFill>
        <p:spPr>
          <a:xfrm>
            <a:off x="4366141" y="4436367"/>
            <a:ext cx="233355" cy="233355"/>
          </a:xfrm>
          <a:prstGeom prst="rect">
            <a:avLst/>
          </a:prstGeom>
        </p:spPr>
      </p:pic>
      <p:sp>
        <p:nvSpPr>
          <p:cNvPr id="25" name="Text 19"/>
          <p:cNvSpPr/>
          <p:nvPr/>
        </p:nvSpPr>
        <p:spPr>
          <a:xfrm>
            <a:off x="4857721" y="4287867"/>
            <a:ext cx="22174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Web IQ</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0"/>
          <p:cNvSpPr/>
          <p:nvPr/>
        </p:nvSpPr>
        <p:spPr>
          <a:xfrm>
            <a:off x="4857721" y="4571331"/>
            <a:ext cx="22631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1" u="none" strike="noStrike" kern="1200" cap="none" spc="0" normalizeH="0" baseline="0" noProof="0">
                <a:ln>
                  <a:noFill/>
                </a:ln>
                <a:solidFill>
                  <a:srgbClr val="0E7C9B"/>
                </a:solidFill>
                <a:effectLst/>
                <a:uLnTx/>
                <a:uFillTx/>
                <a:latin typeface="Open Sans" panose="020B0606030504020204" pitchFamily="34" charset="0"/>
                <a:ea typeface="Open Sans" panose="020B0606030504020204" pitchFamily="34" charset="0"/>
                <a:cs typeface="Open Sans" panose="020B0606030504020204" pitchFamily="34" charset="0"/>
              </a:rPr>
              <a:t>External market intelligence</a:t>
            </a:r>
            <a:endParaRPr kumimoji="0" lang="en-US" sz="9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1"/>
          <p:cNvSpPr/>
          <p:nvPr/>
        </p:nvSpPr>
        <p:spPr>
          <a:xfrm>
            <a:off x="4235929" y="4964523"/>
            <a:ext cx="2839212" cy="1444752"/>
          </a:xfrm>
          <a:prstGeom prst="rect">
            <a:avLst/>
          </a:prstGeom>
          <a:noFill/>
          <a:ln/>
        </p:spPr>
        <p:txBody>
          <a:bodyPr wrap="square" lIns="0" tIns="0" rIns="0" bIns="0" rtlCol="0" anchor="t"/>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800" b="0" i="0" u="none" strike="noStrike" kern="1200" cap="none" spc="0" normalizeH="0" baseline="0" noProof="0">
                <a:ln>
                  <a:noFill/>
                </a:ln>
                <a:solidFill>
                  <a:srgbClr val="55606E"/>
                </a:solidFill>
                <a:effectLst/>
                <a:uLnTx/>
                <a:uFillTx/>
                <a:latin typeface="Open Sans" panose="020B0606030504020204" pitchFamily="34" charset="0"/>
                <a:ea typeface="Open Sans" panose="020B0606030504020204" pitchFamily="34" charset="0"/>
                <a:cs typeface="Open Sans" panose="020B0606030504020204" pitchFamily="34" charset="0"/>
              </a:rPr>
              <a:t>Grounds AI in the open web with current, citation-ready intelligence on prices, news and market developments — so decisions reflect present conditions rather than historical assumptions.</a:t>
            </a:r>
            <a:endParaRPr kumimoji="0" lang="en-US" sz="8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2"/>
          <p:cNvSpPr/>
          <p:nvPr/>
        </p:nvSpPr>
        <p:spPr>
          <a:xfrm>
            <a:off x="7523197" y="804003"/>
            <a:ext cx="4389120" cy="5751576"/>
          </a:xfrm>
          <a:prstGeom prst="roundRect">
            <a:avLst>
              <a:gd name="adj" fmla="val 2292"/>
            </a:avLst>
          </a:prstGeom>
          <a:solidFill>
            <a:srgbClr val="FDF1E7"/>
          </a:solidFill>
          <a:ln w="12700">
            <a:solidFill>
              <a:srgbClr val="F3C99A"/>
            </a:solidFill>
            <a:prstDash val="solid"/>
          </a:ln>
          <a:effectLst>
            <a:outerShdw blurRad="76200" dist="25400" dir="5400000" algn="bl" rotWithShape="0">
              <a:srgbClr val="9AA6B2">
                <a:alpha val="2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3"/>
          <p:cNvSpPr/>
          <p:nvPr/>
        </p:nvSpPr>
        <p:spPr>
          <a:xfrm>
            <a:off x="7797517" y="1060035"/>
            <a:ext cx="402336" cy="40233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0" name="Image 4" descr="preencoded.png"/>
          <p:cNvPicPr>
            <a:picLocks noChangeAspect="1"/>
          </p:cNvPicPr>
          <p:nvPr/>
        </p:nvPicPr>
        <p:blipFill>
          <a:blip r:embed="rId7"/>
          <a:stretch>
            <a:fillRect/>
          </a:stretch>
        </p:blipFill>
        <p:spPr>
          <a:xfrm>
            <a:off x="7910171" y="1172689"/>
            <a:ext cx="177028" cy="177028"/>
          </a:xfrm>
          <a:prstGeom prst="rect">
            <a:avLst/>
          </a:prstGeom>
        </p:spPr>
      </p:pic>
      <p:sp>
        <p:nvSpPr>
          <p:cNvPr id="31" name="Text 24"/>
          <p:cNvSpPr/>
          <p:nvPr/>
        </p:nvSpPr>
        <p:spPr>
          <a:xfrm>
            <a:off x="8309581" y="1041747"/>
            <a:ext cx="347472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Acuvate perspective</a:t>
            </a: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25"/>
          <p:cNvSpPr/>
          <p:nvPr/>
        </p:nvSpPr>
        <p:spPr>
          <a:xfrm>
            <a:off x="7815805" y="1844226"/>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26"/>
          <p:cNvSpPr/>
          <p:nvPr/>
        </p:nvSpPr>
        <p:spPr>
          <a:xfrm>
            <a:off x="7815805" y="1844226"/>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1</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27"/>
          <p:cNvSpPr/>
          <p:nvPr/>
        </p:nvSpPr>
        <p:spPr>
          <a:xfrm>
            <a:off x="8273005" y="1836743"/>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Ontology is the data layer for the Coworker and Agents.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5" name="Shape 28"/>
          <p:cNvSpPr/>
          <p:nvPr/>
        </p:nvSpPr>
        <p:spPr>
          <a:xfrm>
            <a:off x="7815805" y="2696279"/>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29"/>
          <p:cNvSpPr/>
          <p:nvPr/>
        </p:nvSpPr>
        <p:spPr>
          <a:xfrm>
            <a:off x="7815805" y="2696279"/>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2</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30"/>
          <p:cNvSpPr/>
          <p:nvPr/>
        </p:nvSpPr>
        <p:spPr>
          <a:xfrm>
            <a:off x="8273005" y="2715099"/>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IQ has been expanded with MS Fabric Planning — for future business planning.</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8" name="Shape 31"/>
          <p:cNvSpPr/>
          <p:nvPr/>
        </p:nvSpPr>
        <p:spPr>
          <a:xfrm>
            <a:off x="7815805" y="3574635"/>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32"/>
          <p:cNvSpPr/>
          <p:nvPr/>
        </p:nvSpPr>
        <p:spPr>
          <a:xfrm>
            <a:off x="7815805" y="3630031"/>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3</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3"/>
          <p:cNvSpPr/>
          <p:nvPr/>
        </p:nvSpPr>
        <p:spPr>
          <a:xfrm>
            <a:off x="8273005" y="3583779"/>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2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AcuCortex</a:t>
            </a: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has been developed as an accelerator for Ontology deployments.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Shape 34"/>
          <p:cNvSpPr/>
          <p:nvPr/>
        </p:nvSpPr>
        <p:spPr>
          <a:xfrm>
            <a:off x="7815805" y="4525611"/>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35"/>
          <p:cNvSpPr/>
          <p:nvPr/>
        </p:nvSpPr>
        <p:spPr>
          <a:xfrm>
            <a:off x="7815805" y="4525611"/>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4</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Text 36"/>
          <p:cNvSpPr/>
          <p:nvPr/>
        </p:nvSpPr>
        <p:spPr>
          <a:xfrm>
            <a:off x="8273005" y="4525611"/>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MS Copilot will be expanded to help speed up configuration &amp; deployment of Ontologies.</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4" name="Shape 37"/>
          <p:cNvSpPr/>
          <p:nvPr/>
        </p:nvSpPr>
        <p:spPr>
          <a:xfrm>
            <a:off x="7815805" y="5476587"/>
            <a:ext cx="329184" cy="329184"/>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38"/>
          <p:cNvSpPr/>
          <p:nvPr/>
        </p:nvSpPr>
        <p:spPr>
          <a:xfrm>
            <a:off x="7815805" y="5476587"/>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5</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39"/>
          <p:cNvSpPr/>
          <p:nvPr/>
        </p:nvSpPr>
        <p:spPr>
          <a:xfrm>
            <a:off x="8273005" y="5476587"/>
            <a:ext cx="3383280" cy="859536"/>
          </a:xfrm>
          <a:prstGeom prst="rect">
            <a:avLst/>
          </a:prstGeom>
          <a:noFill/>
          <a:ln/>
        </p:spPr>
        <p:txBody>
          <a:bodyPr wrap="square" lIns="0" tIns="0" rIns="0" bIns="0" rtlCol="0" anchor="t"/>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12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The Enterprise Semantic Model can be one of the feeders of the Ontology layer.</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8" name="Shape 3">
            <a:extLst>
              <a:ext uri="{FF2B5EF4-FFF2-40B4-BE49-F238E27FC236}">
                <a16:creationId xmlns:a16="http://schemas.microsoft.com/office/drawing/2014/main" id="{1A7816C8-02CA-4DD8-93D6-F28BF7D77828}"/>
              </a:ext>
            </a:extLst>
          </p:cNvPr>
          <p:cNvSpPr/>
          <p:nvPr/>
        </p:nvSpPr>
        <p:spPr>
          <a:xfrm>
            <a:off x="422788" y="877382"/>
            <a:ext cx="6707217" cy="45719"/>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67" name="Picture 66">
            <a:extLst>
              <a:ext uri="{FF2B5EF4-FFF2-40B4-BE49-F238E27FC236}">
                <a16:creationId xmlns:a16="http://schemas.microsoft.com/office/drawing/2014/main" id="{FF36EE13-7118-233F-2B6B-F11556CFC8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 name="Group 1">
            <a:extLst>
              <a:ext uri="{FF2B5EF4-FFF2-40B4-BE49-F238E27FC236}">
                <a16:creationId xmlns:a16="http://schemas.microsoft.com/office/drawing/2014/main" id="{32B75C43-C541-7122-5ACC-27722038ABFA}"/>
              </a:ext>
            </a:extLst>
          </p:cNvPr>
          <p:cNvGrpSpPr/>
          <p:nvPr/>
        </p:nvGrpSpPr>
        <p:grpSpPr>
          <a:xfrm>
            <a:off x="9619183" y="253788"/>
            <a:ext cx="2293134" cy="294183"/>
            <a:chOff x="952499" y="752081"/>
            <a:chExt cx="3823714" cy="490539"/>
          </a:xfrm>
        </p:grpSpPr>
        <p:grpSp>
          <p:nvGrpSpPr>
            <p:cNvPr id="68" name="Group 67">
              <a:extLst>
                <a:ext uri="{FF2B5EF4-FFF2-40B4-BE49-F238E27FC236}">
                  <a16:creationId xmlns:a16="http://schemas.microsoft.com/office/drawing/2014/main" id="{5E81B9FE-B653-2631-EA79-9C5E36565BC7}"/>
                </a:ext>
              </a:extLst>
            </p:cNvPr>
            <p:cNvGrpSpPr/>
            <p:nvPr/>
          </p:nvGrpSpPr>
          <p:grpSpPr>
            <a:xfrm>
              <a:off x="952499" y="752081"/>
              <a:ext cx="1558309" cy="490539"/>
              <a:chOff x="952500" y="651847"/>
              <a:chExt cx="1238251" cy="389788"/>
            </a:xfrm>
          </p:grpSpPr>
          <p:grpSp>
            <p:nvGrpSpPr>
              <p:cNvPr id="70" name="Group 69">
                <a:extLst>
                  <a:ext uri="{FF2B5EF4-FFF2-40B4-BE49-F238E27FC236}">
                    <a16:creationId xmlns:a16="http://schemas.microsoft.com/office/drawing/2014/main" id="{22CF5B93-C770-5AC9-1F69-BDB9B6F0BA61}"/>
                  </a:ext>
                </a:extLst>
              </p:cNvPr>
              <p:cNvGrpSpPr/>
              <p:nvPr/>
            </p:nvGrpSpPr>
            <p:grpSpPr>
              <a:xfrm>
                <a:off x="952500" y="688178"/>
                <a:ext cx="1086999" cy="353457"/>
                <a:chOff x="3657606" y="615952"/>
                <a:chExt cx="4881841" cy="1485898"/>
              </a:xfrm>
            </p:grpSpPr>
            <p:pic>
              <p:nvPicPr>
                <p:cNvPr id="72" name="Image 0" descr="preencoded.png">
                  <a:extLst>
                    <a:ext uri="{FF2B5EF4-FFF2-40B4-BE49-F238E27FC236}">
                      <a16:creationId xmlns:a16="http://schemas.microsoft.com/office/drawing/2014/main" id="{9394C53C-C5E7-E01D-EEA7-FC15B3DCA3D9}"/>
                    </a:ext>
                  </a:extLst>
                </p:cNvPr>
                <p:cNvPicPr>
                  <a:picLocks noChangeAspect="1"/>
                </p:cNvPicPr>
                <p:nvPr/>
              </p:nvPicPr>
              <p:blipFill>
                <a:blip r:embed="rId9"/>
                <a:srcRect/>
                <a:stretch/>
              </p:blipFill>
              <p:spPr>
                <a:xfrm>
                  <a:off x="6102820" y="801622"/>
                  <a:ext cx="584329" cy="752511"/>
                </a:xfrm>
                <a:prstGeom prst="rect">
                  <a:avLst/>
                </a:prstGeom>
              </p:spPr>
            </p:pic>
            <p:pic>
              <p:nvPicPr>
                <p:cNvPr id="73" name="Image 1" descr="preencoded.png">
                  <a:extLst>
                    <a:ext uri="{FF2B5EF4-FFF2-40B4-BE49-F238E27FC236}">
                      <a16:creationId xmlns:a16="http://schemas.microsoft.com/office/drawing/2014/main" id="{73C2F0D7-7779-3EC1-7566-B42D59CF8B53}"/>
                    </a:ext>
                  </a:extLst>
                </p:cNvPr>
                <p:cNvPicPr>
                  <a:picLocks noChangeAspect="1"/>
                </p:cNvPicPr>
                <p:nvPr/>
              </p:nvPicPr>
              <p:blipFill>
                <a:blip r:embed="rId10"/>
                <a:srcRect/>
                <a:stretch/>
              </p:blipFill>
              <p:spPr>
                <a:xfrm>
                  <a:off x="5967665" y="708661"/>
                  <a:ext cx="358031" cy="865327"/>
                </a:xfrm>
                <a:prstGeom prst="rect">
                  <a:avLst/>
                </a:prstGeom>
              </p:spPr>
            </p:pic>
            <p:pic>
              <p:nvPicPr>
                <p:cNvPr id="74" name="Image 2" descr="preencoded.png">
                  <a:extLst>
                    <a:ext uri="{FF2B5EF4-FFF2-40B4-BE49-F238E27FC236}">
                      <a16:creationId xmlns:a16="http://schemas.microsoft.com/office/drawing/2014/main" id="{125609EF-5773-0B5B-E528-5DFF6B9CC90A}"/>
                    </a:ext>
                  </a:extLst>
                </p:cNvPr>
                <p:cNvPicPr>
                  <a:picLocks noChangeAspect="1"/>
                </p:cNvPicPr>
                <p:nvPr/>
              </p:nvPicPr>
              <p:blipFill>
                <a:blip r:embed="rId11"/>
                <a:srcRect/>
                <a:stretch/>
              </p:blipFill>
              <p:spPr>
                <a:xfrm>
                  <a:off x="6312548" y="778722"/>
                  <a:ext cx="482873" cy="912327"/>
                </a:xfrm>
                <a:prstGeom prst="rect">
                  <a:avLst/>
                </a:prstGeom>
              </p:spPr>
            </p:pic>
            <p:pic>
              <p:nvPicPr>
                <p:cNvPr id="75" name="Image 3" descr="preencoded.png">
                  <a:extLst>
                    <a:ext uri="{FF2B5EF4-FFF2-40B4-BE49-F238E27FC236}">
                      <a16:creationId xmlns:a16="http://schemas.microsoft.com/office/drawing/2014/main" id="{5C0B9B7F-639D-E68C-C503-7011D739F601}"/>
                    </a:ext>
                  </a:extLst>
                </p:cNvPr>
                <p:cNvPicPr>
                  <a:picLocks noChangeAspect="1"/>
                </p:cNvPicPr>
                <p:nvPr/>
              </p:nvPicPr>
              <p:blipFill>
                <a:blip r:embed="rId12"/>
                <a:srcRect/>
                <a:stretch/>
              </p:blipFill>
              <p:spPr>
                <a:xfrm>
                  <a:off x="3712136" y="822412"/>
                  <a:ext cx="655161" cy="906541"/>
                </a:xfrm>
                <a:prstGeom prst="rect">
                  <a:avLst/>
                </a:prstGeom>
              </p:spPr>
            </p:pic>
            <p:pic>
              <p:nvPicPr>
                <p:cNvPr id="76" name="Image 4" descr="preencoded.png">
                  <a:extLst>
                    <a:ext uri="{FF2B5EF4-FFF2-40B4-BE49-F238E27FC236}">
                      <a16:creationId xmlns:a16="http://schemas.microsoft.com/office/drawing/2014/main" id="{6738236A-2C8D-C27D-0CA4-E8020E6D0E90}"/>
                    </a:ext>
                  </a:extLst>
                </p:cNvPr>
                <p:cNvPicPr>
                  <a:picLocks noChangeAspect="1"/>
                </p:cNvPicPr>
                <p:nvPr/>
              </p:nvPicPr>
              <p:blipFill>
                <a:blip r:embed="rId13"/>
                <a:srcRect/>
                <a:stretch/>
              </p:blipFill>
              <p:spPr>
                <a:xfrm>
                  <a:off x="4442574" y="829170"/>
                  <a:ext cx="764517" cy="888799"/>
                </a:xfrm>
                <a:prstGeom prst="rect">
                  <a:avLst/>
                </a:prstGeom>
              </p:spPr>
            </p:pic>
            <p:pic>
              <p:nvPicPr>
                <p:cNvPr id="77" name="Image 5" descr="preencoded.png">
                  <a:extLst>
                    <a:ext uri="{FF2B5EF4-FFF2-40B4-BE49-F238E27FC236}">
                      <a16:creationId xmlns:a16="http://schemas.microsoft.com/office/drawing/2014/main" id="{3D388865-2016-CA3A-2201-E1A1CD32850E}"/>
                    </a:ext>
                  </a:extLst>
                </p:cNvPr>
                <p:cNvPicPr>
                  <a:picLocks noChangeAspect="1"/>
                </p:cNvPicPr>
                <p:nvPr/>
              </p:nvPicPr>
              <p:blipFill>
                <a:blip r:embed="rId14"/>
                <a:srcRect/>
                <a:stretch/>
              </p:blipFill>
              <p:spPr>
                <a:xfrm>
                  <a:off x="5259875" y="838330"/>
                  <a:ext cx="657348" cy="870689"/>
                </a:xfrm>
                <a:prstGeom prst="rect">
                  <a:avLst/>
                </a:prstGeom>
              </p:spPr>
            </p:pic>
            <p:pic>
              <p:nvPicPr>
                <p:cNvPr id="78" name="Image 6" descr="preencoded.png">
                  <a:extLst>
                    <a:ext uri="{FF2B5EF4-FFF2-40B4-BE49-F238E27FC236}">
                      <a16:creationId xmlns:a16="http://schemas.microsoft.com/office/drawing/2014/main" id="{C6A24415-EC4C-9170-12B8-C12A1F0EBEDD}"/>
                    </a:ext>
                  </a:extLst>
                </p:cNvPr>
                <p:cNvPicPr>
                  <a:picLocks noChangeAspect="1"/>
                </p:cNvPicPr>
                <p:nvPr/>
              </p:nvPicPr>
              <p:blipFill>
                <a:blip r:embed="rId15"/>
                <a:srcRect/>
                <a:stretch/>
              </p:blipFill>
              <p:spPr>
                <a:xfrm>
                  <a:off x="6668198" y="849598"/>
                  <a:ext cx="599653" cy="848549"/>
                </a:xfrm>
                <a:prstGeom prst="rect">
                  <a:avLst/>
                </a:prstGeom>
              </p:spPr>
            </p:pic>
            <p:pic>
              <p:nvPicPr>
                <p:cNvPr id="79" name="Image 7" descr="preencoded.png">
                  <a:extLst>
                    <a:ext uri="{FF2B5EF4-FFF2-40B4-BE49-F238E27FC236}">
                      <a16:creationId xmlns:a16="http://schemas.microsoft.com/office/drawing/2014/main" id="{AE6412C0-0970-55E5-4784-DC54893155BD}"/>
                    </a:ext>
                  </a:extLst>
                </p:cNvPr>
                <p:cNvPicPr>
                  <a:picLocks noChangeAspect="1"/>
                </p:cNvPicPr>
                <p:nvPr/>
              </p:nvPicPr>
              <p:blipFill>
                <a:blip r:embed="rId16"/>
                <a:srcRect/>
                <a:stretch/>
              </p:blipFill>
              <p:spPr>
                <a:xfrm>
                  <a:off x="7328396" y="615952"/>
                  <a:ext cx="419893" cy="1058977"/>
                </a:xfrm>
                <a:prstGeom prst="rect">
                  <a:avLst/>
                </a:prstGeom>
              </p:spPr>
            </p:pic>
            <p:pic>
              <p:nvPicPr>
                <p:cNvPr id="80" name="Image 8" descr="preencoded.png">
                  <a:extLst>
                    <a:ext uri="{FF2B5EF4-FFF2-40B4-BE49-F238E27FC236}">
                      <a16:creationId xmlns:a16="http://schemas.microsoft.com/office/drawing/2014/main" id="{E11BE7A1-3D88-8BE2-07F8-8B5417499022}"/>
                    </a:ext>
                  </a:extLst>
                </p:cNvPr>
                <p:cNvPicPr>
                  <a:picLocks noChangeAspect="1"/>
                </p:cNvPicPr>
                <p:nvPr/>
              </p:nvPicPr>
              <p:blipFill>
                <a:blip r:embed="rId17"/>
                <a:srcRect/>
                <a:stretch/>
              </p:blipFill>
              <p:spPr>
                <a:xfrm>
                  <a:off x="7781543" y="859279"/>
                  <a:ext cx="757904" cy="838688"/>
                </a:xfrm>
                <a:prstGeom prst="rect">
                  <a:avLst/>
                </a:prstGeom>
              </p:spPr>
            </p:pic>
            <p:pic>
              <p:nvPicPr>
                <p:cNvPr id="81" name="Image 9" descr="preencoded.png">
                  <a:extLst>
                    <a:ext uri="{FF2B5EF4-FFF2-40B4-BE49-F238E27FC236}">
                      <a16:creationId xmlns:a16="http://schemas.microsoft.com/office/drawing/2014/main" id="{70569194-235E-5ECF-AEFC-8E7DD75E9D29}"/>
                    </a:ext>
                  </a:extLst>
                </p:cNvPr>
                <p:cNvPicPr>
                  <a:picLocks noChangeAspect="1"/>
                </p:cNvPicPr>
                <p:nvPr/>
              </p:nvPicPr>
              <p:blipFill>
                <a:blip r:embed="rId18"/>
                <a:srcRect/>
                <a:stretch/>
              </p:blipFill>
              <p:spPr>
                <a:xfrm>
                  <a:off x="4946781" y="1905375"/>
                  <a:ext cx="1113071" cy="196404"/>
                </a:xfrm>
                <a:prstGeom prst="rect">
                  <a:avLst/>
                </a:prstGeom>
              </p:spPr>
            </p:pic>
            <p:pic>
              <p:nvPicPr>
                <p:cNvPr id="82" name="Image 10" descr="preencoded.png">
                  <a:extLst>
                    <a:ext uri="{FF2B5EF4-FFF2-40B4-BE49-F238E27FC236}">
                      <a16:creationId xmlns:a16="http://schemas.microsoft.com/office/drawing/2014/main" id="{351AB5C8-529E-1E27-9044-F5C2FDD8291D}"/>
                    </a:ext>
                  </a:extLst>
                </p:cNvPr>
                <p:cNvPicPr>
                  <a:picLocks noChangeAspect="1"/>
                </p:cNvPicPr>
                <p:nvPr/>
              </p:nvPicPr>
              <p:blipFill>
                <a:blip r:embed="rId19"/>
                <a:srcRect/>
                <a:stretch/>
              </p:blipFill>
              <p:spPr>
                <a:xfrm>
                  <a:off x="6174059" y="1905375"/>
                  <a:ext cx="798967" cy="196475"/>
                </a:xfrm>
                <a:prstGeom prst="rect">
                  <a:avLst/>
                </a:prstGeom>
              </p:spPr>
            </p:pic>
            <p:pic>
              <p:nvPicPr>
                <p:cNvPr id="83" name="Image 11" descr="preencoded.png">
                  <a:extLst>
                    <a:ext uri="{FF2B5EF4-FFF2-40B4-BE49-F238E27FC236}">
                      <a16:creationId xmlns:a16="http://schemas.microsoft.com/office/drawing/2014/main" id="{8A8AC9EB-D9A0-4157-3A63-D03F4B5E1A32}"/>
                    </a:ext>
                  </a:extLst>
                </p:cNvPr>
                <p:cNvPicPr>
                  <a:picLocks noChangeAspect="1"/>
                </p:cNvPicPr>
                <p:nvPr/>
              </p:nvPicPr>
              <p:blipFill>
                <a:blip r:embed="rId20"/>
                <a:srcRect/>
                <a:stretch/>
              </p:blipFill>
              <p:spPr>
                <a:xfrm>
                  <a:off x="7083435" y="1905375"/>
                  <a:ext cx="1379643" cy="196471"/>
                </a:xfrm>
                <a:prstGeom prst="rect">
                  <a:avLst/>
                </a:prstGeom>
              </p:spPr>
            </p:pic>
            <p:pic>
              <p:nvPicPr>
                <p:cNvPr id="84" name="Image 12" descr="preencoded.png">
                  <a:extLst>
                    <a:ext uri="{FF2B5EF4-FFF2-40B4-BE49-F238E27FC236}">
                      <a16:creationId xmlns:a16="http://schemas.microsoft.com/office/drawing/2014/main" id="{556FD7B4-30F0-C1BD-352F-26300E0589EB}"/>
                    </a:ext>
                  </a:extLst>
                </p:cNvPr>
                <p:cNvPicPr>
                  <a:picLocks noChangeAspect="1"/>
                </p:cNvPicPr>
                <p:nvPr/>
              </p:nvPicPr>
              <p:blipFill>
                <a:blip r:embed="rId21"/>
                <a:srcRect/>
                <a:stretch/>
              </p:blipFill>
              <p:spPr>
                <a:xfrm>
                  <a:off x="4056246" y="1905375"/>
                  <a:ext cx="808679" cy="196468"/>
                </a:xfrm>
                <a:prstGeom prst="rect">
                  <a:avLst/>
                </a:prstGeom>
              </p:spPr>
            </p:pic>
            <p:pic>
              <p:nvPicPr>
                <p:cNvPr id="85" name="Image 13" descr="preencoded.png">
                  <a:extLst>
                    <a:ext uri="{FF2B5EF4-FFF2-40B4-BE49-F238E27FC236}">
                      <a16:creationId xmlns:a16="http://schemas.microsoft.com/office/drawing/2014/main" id="{1B32F391-693C-ABDC-D183-271D12EC2390}"/>
                    </a:ext>
                  </a:extLst>
                </p:cNvPr>
                <p:cNvPicPr>
                  <a:picLocks noChangeAspect="1"/>
                </p:cNvPicPr>
                <p:nvPr/>
              </p:nvPicPr>
              <p:blipFill>
                <a:blip r:embed="rId22"/>
                <a:srcRect/>
                <a:stretch/>
              </p:blipFill>
              <p:spPr>
                <a:xfrm>
                  <a:off x="3657606" y="2060460"/>
                  <a:ext cx="289983" cy="38240"/>
                </a:xfrm>
                <a:prstGeom prst="rect">
                  <a:avLst/>
                </a:prstGeom>
              </p:spPr>
            </p:pic>
            <p:pic>
              <p:nvPicPr>
                <p:cNvPr id="86" name="Image 14" descr="preencoded.png">
                  <a:extLst>
                    <a:ext uri="{FF2B5EF4-FFF2-40B4-BE49-F238E27FC236}">
                      <a16:creationId xmlns:a16="http://schemas.microsoft.com/office/drawing/2014/main" id="{DAA1E953-6B8E-D60E-AAF7-033527EEE3D1}"/>
                    </a:ext>
                  </a:extLst>
                </p:cNvPr>
                <p:cNvPicPr>
                  <a:picLocks noChangeAspect="1"/>
                </p:cNvPicPr>
                <p:nvPr/>
              </p:nvPicPr>
              <p:blipFill>
                <a:blip r:embed="rId23"/>
                <a:srcRect/>
                <a:stretch/>
              </p:blipFill>
              <p:spPr>
                <a:xfrm>
                  <a:off x="8322617" y="646060"/>
                  <a:ext cx="195289" cy="195984"/>
                </a:xfrm>
                <a:prstGeom prst="rect">
                  <a:avLst/>
                </a:prstGeom>
              </p:spPr>
            </p:pic>
          </p:grpSp>
          <p:cxnSp>
            <p:nvCxnSpPr>
              <p:cNvPr id="71" name="Straight Connector 70">
                <a:extLst>
                  <a:ext uri="{FF2B5EF4-FFF2-40B4-BE49-F238E27FC236}">
                    <a16:creationId xmlns:a16="http://schemas.microsoft.com/office/drawing/2014/main" id="{EBA6ABFF-1DCF-F64D-2267-C42195313B69}"/>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69" name="Picture 68">
              <a:extLst>
                <a:ext uri="{FF2B5EF4-FFF2-40B4-BE49-F238E27FC236}">
                  <a16:creationId xmlns:a16="http://schemas.microsoft.com/office/drawing/2014/main" id="{6F63577B-5C49-0FC8-2C47-0061BBA56594}"/>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F11A80-9DBB-6FFD-3EAD-F9548A6A9587}"/>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18C28AB-FB3A-8085-BFBE-4A17295F0BF5}"/>
              </a:ext>
            </a:extLst>
          </p:cNvPr>
          <p:cNvSpPr/>
          <p:nvPr/>
        </p:nvSpPr>
        <p:spPr>
          <a:xfrm>
            <a:off x="334426" y="524985"/>
            <a:ext cx="98755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Acuvate </a:t>
            </a:r>
            <a:r>
              <a:rPr kumimoji="0" lang="en-US" sz="2200" b="1" i="0" u="none" strike="noStrike" kern="1200" cap="none" spc="0" normalizeH="0" baseline="0" noProof="0" err="1">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AcuSignal</a:t>
            </a:r>
            <a:r>
              <a:rPr kumimoji="0" lang="en-US" sz="2200" b="1" i="0" u="none" strike="noStrike" kern="1200" cap="none" spc="0" normalizeH="0" baseline="0" noProof="0">
                <a:ln>
                  <a:noFill/>
                </a:ln>
                <a:solidFill>
                  <a:srgbClr val="EE7203"/>
                </a:solidFill>
                <a:effectLst/>
                <a:uLnTx/>
                <a:uFillTx/>
                <a:latin typeface="Montserrat" pitchFamily="2" charset="0"/>
                <a:ea typeface="Open Sans" panose="020B0606030504020204" pitchFamily="34" charset="0"/>
                <a:cs typeface="Open Sans" panose="020B0606030504020204" pitchFamily="34" charset="0"/>
              </a:rPr>
              <a:t> Accelerator</a:t>
            </a:r>
            <a:r>
              <a:rPr kumimoji="0" lang="en-US" sz="2200" b="1" i="0" u="none" strike="noStrike" kern="1200" cap="none" spc="0" normalizeH="0" baseline="0" noProof="0">
                <a:ln>
                  <a:noFill/>
                </a:ln>
                <a:solidFill>
                  <a:srgbClr val="1E2A3A"/>
                </a:solidFill>
                <a:effectLst/>
                <a:uLnTx/>
                <a:uFillTx/>
                <a:latin typeface="Montserrat" pitchFamily="2" charset="0"/>
                <a:ea typeface="Open Sans" panose="020B0606030504020204" pitchFamily="34" charset="0"/>
                <a:cs typeface="Open Sans" panose="020B0606030504020204" pitchFamily="34" charset="0"/>
              </a:rPr>
              <a:t> for digitizing Manufacturing</a:t>
            </a:r>
            <a:endParaRPr kumimoji="0" lang="en-US" sz="2200" b="0" i="0" u="none" strike="noStrike" kern="1200" cap="none" spc="0" normalizeH="0" baseline="0" noProof="0">
              <a:ln>
                <a:noFill/>
              </a:ln>
              <a:solidFill>
                <a:srgbClr val="0D0D0D"/>
              </a:solidFill>
              <a:effectLst/>
              <a:uLnTx/>
              <a:uFillTx/>
              <a:latin typeface="Montserrat" pitchFamily="2" charset="0"/>
              <a:ea typeface="Open Sans" panose="020B0606030504020204" pitchFamily="34" charset="0"/>
              <a:cs typeface="Open Sans" panose="020B0606030504020204" pitchFamily="34" charset="0"/>
            </a:endParaRPr>
          </a:p>
        </p:txBody>
      </p:sp>
      <p:sp>
        <p:nvSpPr>
          <p:cNvPr id="2" name="Shape 2">
            <a:extLst>
              <a:ext uri="{FF2B5EF4-FFF2-40B4-BE49-F238E27FC236}">
                <a16:creationId xmlns:a16="http://schemas.microsoft.com/office/drawing/2014/main" id="{01A23515-BEEF-B49F-4B64-3BA8D175D163}"/>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B144F220-F2A7-E9A9-E91D-0C740E6078D0}"/>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Agents are the main development you hear about so how can they assist here</a:t>
            </a:r>
          </a:p>
        </p:txBody>
      </p:sp>
      <p:sp>
        <p:nvSpPr>
          <p:cNvPr id="89" name="Text 5">
            <a:extLst>
              <a:ext uri="{FF2B5EF4-FFF2-40B4-BE49-F238E27FC236}">
                <a16:creationId xmlns:a16="http://schemas.microsoft.com/office/drawing/2014/main" id="{815A5F8C-FA1F-7EF3-8105-F0E33C99345F}"/>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Having the Ontology layer means that Agents can as well use data in business context making their job easier</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Often there will be multiple agents addressing  different needs and an orchestration agents to oversee it all</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Low /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Nocode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will be the important development platform allowing for development as well by non-IT staff</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Automating workflows with human in the loop agents moving in several cases to autonomy</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 have developed as well an extensive Agent Integration Architecture bringing all services together</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16">
            <a:extLst>
              <a:ext uri="{FF2B5EF4-FFF2-40B4-BE49-F238E27FC236}">
                <a16:creationId xmlns:a16="http://schemas.microsoft.com/office/drawing/2014/main" id="{11D0B6FC-A088-B52D-D216-1FBF3F629AEF}"/>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5CB07073-CD64-84CF-B3A0-0231FA141256}"/>
              </a:ext>
            </a:extLst>
          </p:cNvPr>
          <p:cNvSpPr/>
          <p:nvPr/>
        </p:nvSpPr>
        <p:spPr>
          <a:xfrm>
            <a:off x="288706" y="2076043"/>
            <a:ext cx="1371600" cy="4480560"/>
          </a:xfrm>
          <a:prstGeom prst="roundRect">
            <a:avLst>
              <a:gd name="adj" fmla="val 6667"/>
            </a:avLst>
          </a:prstGeom>
          <a:solidFill>
            <a:srgbClr val="0070C0"/>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19434C70-06A3-B797-7BB2-FAE2F31CBE24}"/>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18AC9E6C-D671-136F-9CD1-9EA92964A9EB}"/>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04B98937-2106-59E9-9A47-AD87A1E7D083}"/>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B1B15199-DA70-62AF-B113-6A4A8829827F}"/>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A2374261-BBD8-3343-888E-B44A24ABC0A9}"/>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8772BD49-DDC4-DE69-B9FA-247C1C0F5ABB}"/>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233134E1-2016-22B8-5835-CE4B98E02800}"/>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131C61D9-50F3-1059-4D30-64118C127864}"/>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8FC97F5C-7CD7-EA79-F844-FC2EF990C2EA}"/>
              </a:ext>
            </a:extLst>
          </p:cNvPr>
          <p:cNvSpPr/>
          <p:nvPr/>
        </p:nvSpPr>
        <p:spPr>
          <a:xfrm>
            <a:off x="2254666" y="2076043"/>
            <a:ext cx="1350264" cy="1097280"/>
          </a:xfrm>
          <a:prstGeom prst="roundRect">
            <a:avLst>
              <a:gd name="adj" fmla="val 666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C7F62BF5-1C21-3A2F-CE5D-7EBF7E325B90}"/>
              </a:ext>
            </a:extLst>
          </p:cNvPr>
          <p:cNvSpPr/>
          <p:nvPr/>
        </p:nvSpPr>
        <p:spPr>
          <a:xfrm>
            <a:off x="2364394"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A077FCEA-5CEC-7BF4-BB11-E1E38038C231}"/>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456CDEAC-AEC4-7146-7B3B-2858C3E64C78}"/>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Falkor Surface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eShare</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PNID.IO Digital Twins</a:t>
            </a:r>
          </a:p>
        </p:txBody>
      </p:sp>
      <p:sp>
        <p:nvSpPr>
          <p:cNvPr id="102" name="Shape 27">
            <a:extLst>
              <a:ext uri="{FF2B5EF4-FFF2-40B4-BE49-F238E27FC236}">
                <a16:creationId xmlns:a16="http://schemas.microsoft.com/office/drawing/2014/main" id="{7B1E5A10-8D5C-7169-AB70-C83645DD8612}"/>
              </a:ext>
            </a:extLst>
          </p:cNvPr>
          <p:cNvSpPr/>
          <p:nvPr/>
        </p:nvSpPr>
        <p:spPr>
          <a:xfrm>
            <a:off x="3751234" y="2076043"/>
            <a:ext cx="1350264" cy="1097280"/>
          </a:xfrm>
          <a:prstGeom prst="roundRect">
            <a:avLst>
              <a:gd name="adj" fmla="val 666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9502567-2754-CF6F-6590-FC10661E0AC7}"/>
              </a:ext>
            </a:extLst>
          </p:cNvPr>
          <p:cNvSpPr/>
          <p:nvPr/>
        </p:nvSpPr>
        <p:spPr>
          <a:xfrm>
            <a:off x="3860962"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724E491F-326E-3DD3-4A01-65826729C6F8}"/>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51AA9A61-2398-2485-2FEB-DEABCA4F9A74}"/>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52A4216D-62DC-FF2E-6EA9-5BE87DD2E269}"/>
              </a:ext>
            </a:extLst>
          </p:cNvPr>
          <p:cNvSpPr/>
          <p:nvPr/>
        </p:nvSpPr>
        <p:spPr>
          <a:xfrm>
            <a:off x="5247802" y="2076043"/>
            <a:ext cx="1350264" cy="1097280"/>
          </a:xfrm>
          <a:prstGeom prst="roundRect">
            <a:avLst>
              <a:gd name="adj" fmla="val 6667"/>
            </a:avLst>
          </a:prstGeom>
          <a:solidFill>
            <a:srgbClr val="92D050"/>
          </a:solidFill>
          <a:ln w="19050">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1E73B40B-72F0-4F71-939D-760510A90CD6}"/>
              </a:ext>
            </a:extLst>
          </p:cNvPr>
          <p:cNvSpPr/>
          <p:nvPr/>
        </p:nvSpPr>
        <p:spPr>
          <a:xfrm>
            <a:off x="5357530" y="2185771"/>
            <a:ext cx="329184" cy="329184"/>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A4FB60FC-BFD5-AE46-291D-175931377CB3}"/>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0B7FBC9C-BE31-5C04-EBAC-20C810ED0FF5}"/>
              </a:ext>
            </a:extLst>
          </p:cNvPr>
          <p:cNvSpPr/>
          <p:nvPr/>
        </p:nvSpPr>
        <p:spPr>
          <a:xfrm>
            <a:off x="5339242"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1C48B3DA-3843-E81C-BA1D-328FC811E435}"/>
              </a:ext>
            </a:extLst>
          </p:cNvPr>
          <p:cNvSpPr/>
          <p:nvPr/>
        </p:nvSpPr>
        <p:spPr>
          <a:xfrm>
            <a:off x="6963826" y="2076043"/>
            <a:ext cx="1325880" cy="1965960"/>
          </a:xfrm>
          <a:prstGeom prst="roundRect">
            <a:avLst>
              <a:gd name="adj" fmla="val 551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CD9768CA-3E96-FF70-BA1C-30A68C9F3AEB}"/>
              </a:ext>
            </a:extLst>
          </p:cNvPr>
          <p:cNvSpPr/>
          <p:nvPr/>
        </p:nvSpPr>
        <p:spPr>
          <a:xfrm>
            <a:off x="7443886" y="2222347"/>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2845A542-3288-365A-3CF1-91B5BC5FDAAC}"/>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23AC6A19-B3EF-6B4F-4B4C-DC501963EF4F}"/>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rgbClr val="2F6FB0"/>
                </a:solidFill>
                <a:effectLst/>
                <a:uLnTx/>
                <a:uFillTx/>
                <a:latin typeface="Open Sans" panose="020B0606030504020204" pitchFamily="34" charset="0"/>
                <a:ea typeface="Open Sans" panose="020B0606030504020204" pitchFamily="34" charset="0"/>
                <a:cs typeface="Open Sans" panose="020B0606030504020204" pitchFamily="34" charset="0"/>
              </a:rPr>
              <a:t>AI flavours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A44503E0-5BF4-28CD-752E-A48FF67DF4CD}"/>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0E2FC8B9-36F4-7CFE-D024-BE7DA1384D30}"/>
              </a:ext>
            </a:extLst>
          </p:cNvPr>
          <p:cNvSpPr/>
          <p:nvPr/>
        </p:nvSpPr>
        <p:spPr>
          <a:xfrm>
            <a:off x="2272954" y="3447643"/>
            <a:ext cx="4343400" cy="594360"/>
          </a:xfrm>
          <a:prstGeom prst="roundRect">
            <a:avLst>
              <a:gd name="adj" fmla="val 12308"/>
            </a:avLst>
          </a:prstGeom>
          <a:solidFill>
            <a:srgbClr val="0070C0"/>
          </a:solidFill>
          <a:ln w="19050">
            <a:solidFill>
              <a:schemeClr val="accent1">
                <a:lumMod val="60000"/>
                <a:lumOff val="40000"/>
              </a:schemeClr>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4ECE4137-0A79-BE80-8E80-4F6E7C1ABF2E}"/>
              </a:ext>
            </a:extLst>
          </p:cNvPr>
          <p:cNvSpPr/>
          <p:nvPr/>
        </p:nvSpPr>
        <p:spPr>
          <a:xfrm>
            <a:off x="2400970" y="3593947"/>
            <a:ext cx="310896" cy="310896"/>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22A84A99-B09C-7E53-2913-A7F17CAD04A4}"/>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EEBAA1A3-B0B5-F50B-B5AE-957A457114C1}"/>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159905A4-C486-6BA3-9A55-4E4E7A7EA517}"/>
              </a:ext>
            </a:extLst>
          </p:cNvPr>
          <p:cNvSpPr/>
          <p:nvPr/>
        </p:nvSpPr>
        <p:spPr>
          <a:xfrm>
            <a:off x="2254666" y="4316323"/>
            <a:ext cx="4361685" cy="1097280"/>
          </a:xfrm>
          <a:prstGeom prst="roundRect">
            <a:avLst>
              <a:gd name="adj" fmla="val 7500"/>
            </a:avLst>
          </a:prstGeom>
          <a:solidFill>
            <a:srgbClr val="0070C0"/>
          </a:solidFill>
          <a:ln w="19050">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D72013BB-BF92-819F-A6F6-F632A28EDA3D}"/>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6532BE38-B36C-9348-13BB-DF383D63DF02}"/>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7C8B8E15-02DD-7CF4-538E-B6800BC451B8}"/>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179360AB-85AA-C4EE-3020-0EABC8EE54C4}"/>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7BD5314E-700D-5892-F065-E5D2A9B7D172}"/>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93E172B6-1419-F4D1-C8AF-C6D6F19DEB5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8E198A61-9DC8-6532-FF61-D0024868067D}"/>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5BB68BF1-29E0-26A9-3A9E-5737984C862A}"/>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E263B026-4ABC-0330-04B0-5A7BBF6EE7BC}"/>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4526804F-41F8-CAEC-8508-B162B7DFFFD1}"/>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38FE2C97-FAD1-F06B-FA6F-0DDAAE484076}"/>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C5A52198-BB1C-2C01-F968-EF83A90364D5}"/>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8FD043C5-9A21-7BB1-3002-40070222DD7D}"/>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171E9AF7-B3ED-1FCE-966B-9C0D21D7686D}"/>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2D9F87B7-92D2-BE4E-A8A4-AAB4FEB2728C}"/>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00CDBA46-43B5-4127-E1F8-5A06CE03AFCC}"/>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83F86F49-1FD5-1C86-27A6-1CC6C0EB7BDB}"/>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72" name="Text 52">
            <a:extLst>
              <a:ext uri="{FF2B5EF4-FFF2-40B4-BE49-F238E27FC236}">
                <a16:creationId xmlns:a16="http://schemas.microsoft.com/office/drawing/2014/main" id="{605F1E3C-6F4E-C3DA-6F9F-73A46CE0C803}"/>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CE4C063A-54B4-B429-76B7-4A49A633842E}"/>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21866905-786A-DE28-E879-1B9B8419C8C4}"/>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443040F-7991-90F6-D06D-619CDEB563C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F268309B-403D-156A-1FD1-2E08B54E3A1E}"/>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25AEC491-9A80-C9BA-B836-77A8685C707B}"/>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45064473-7620-5E3A-42C6-C170B773E7B2}"/>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CE16F7A8-1400-E766-DA81-4D0C5E7C92F4}"/>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93987617-637D-79B8-4923-1E8BE211B894}"/>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156D3F6E-8F86-5E8E-2329-3DA124A1D704}"/>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52EACE09-5E69-0540-4219-48FE6775911C}"/>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64DBBF92-B879-A539-1639-ED9E1400D2B0}"/>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C8B35056-8235-FB3C-6CF4-18A56AD10091}"/>
              </a:ext>
            </a:extLst>
          </p:cNvPr>
          <p:cNvSpPr/>
          <p:nvPr/>
        </p:nvSpPr>
        <p:spPr>
          <a:xfrm>
            <a:off x="334426" y="3368470"/>
            <a:ext cx="1280160" cy="320040"/>
          </a:xfrm>
          <a:prstGeom prst="roundRect">
            <a:avLst/>
          </a:prstGeom>
          <a:noFill/>
          <a:ln>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43C2DF9A-18FC-2A2C-D6D1-BB9007437CD8}"/>
              </a:ext>
            </a:extLst>
          </p:cNvPr>
          <p:cNvSpPr/>
          <p:nvPr/>
        </p:nvSpPr>
        <p:spPr>
          <a:xfrm>
            <a:off x="6958743" y="4316323"/>
            <a:ext cx="1325880" cy="1097280"/>
          </a:xfrm>
          <a:prstGeom prst="roundRect">
            <a:avLst>
              <a:gd name="adj" fmla="val 5517"/>
            </a:avLst>
          </a:prstGeom>
          <a:solidFill>
            <a:srgbClr val="0070C0"/>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589F1108-91D2-4CEF-0970-BD91D6683744}"/>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AAA86733-4CAF-D8E5-125C-F9BF817997E1}"/>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Shape 3">
            <a:extLst>
              <a:ext uri="{FF2B5EF4-FFF2-40B4-BE49-F238E27FC236}">
                <a16:creationId xmlns:a16="http://schemas.microsoft.com/office/drawing/2014/main" id="{8427E59F-D1C6-9B9F-866B-3E61CE688DDB}"/>
              </a:ext>
            </a:extLst>
          </p:cNvPr>
          <p:cNvSpPr/>
          <p:nvPr/>
        </p:nvSpPr>
        <p:spPr>
          <a:xfrm>
            <a:off x="359321" y="1019783"/>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 name="Picture 4">
            <a:extLst>
              <a:ext uri="{FF2B5EF4-FFF2-40B4-BE49-F238E27FC236}">
                <a16:creationId xmlns:a16="http://schemas.microsoft.com/office/drawing/2014/main" id="{64A56BA4-408B-317D-C697-AF6E7C482C0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171795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61C65-4866-2F3B-B6F8-A5E823DD7C1A}"/>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E140B5A2-B5C3-9F82-AA7E-18B6A21140F8}"/>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0F82787A-FBCC-6751-3882-9149A64B49A0}"/>
              </a:ext>
            </a:extLst>
          </p:cNvPr>
          <p:cNvSpPr/>
          <p:nvPr/>
        </p:nvSpPr>
        <p:spPr>
          <a:xfrm>
            <a:off x="8826521" y="1526958"/>
            <a:ext cx="3121480" cy="15910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An AI coworker is an autonomous digital agent capable of handling complex, multi-step workflows from start to finish. Unlike chatbots or copilots that only answer questions or draft text, an AI coworker connects directly to your desktop or company software to execute tasks independently</a:t>
            </a:r>
          </a:p>
        </p:txBody>
      </p:sp>
      <p:sp>
        <p:nvSpPr>
          <p:cNvPr id="89" name="Text 5">
            <a:extLst>
              <a:ext uri="{FF2B5EF4-FFF2-40B4-BE49-F238E27FC236}">
                <a16:creationId xmlns:a16="http://schemas.microsoft.com/office/drawing/2014/main" id="{9AC8F2E4-481B-1BBB-34D8-634DCAAFC259}"/>
              </a:ext>
            </a:extLst>
          </p:cNvPr>
          <p:cNvSpPr/>
          <p:nvPr/>
        </p:nvSpPr>
        <p:spPr>
          <a:xfrm>
            <a:off x="8777826" y="3117101"/>
            <a:ext cx="3121397"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Coworker and Agents: See above for AI Coworker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anf</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Agents are more focused at executing discrete tasks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Skills are specialized instructions that teach the AI your specific workflows, voice, and rules so it can execute repetitive tasks automatically</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In AI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platforms (like Claude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Cowork</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Skills are reusable, saved instruction sets that teach an AI agent how to perform specific tasks, such as applying your brand guidelines, generating reports, or automating workflows</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AI tool sets transform workflows by automating repetitive processes, enhancing research accuracy, and generating high-quality drafts or code.</a:t>
            </a:r>
          </a:p>
        </p:txBody>
      </p:sp>
      <p:grpSp>
        <p:nvGrpSpPr>
          <p:cNvPr id="6" name="Group 5">
            <a:extLst>
              <a:ext uri="{FF2B5EF4-FFF2-40B4-BE49-F238E27FC236}">
                <a16:creationId xmlns:a16="http://schemas.microsoft.com/office/drawing/2014/main" id="{EA26F340-56A3-596C-8192-B5572F93C206}"/>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C82B75E8-4C22-78DB-BD87-C9C21C0DCB8D}"/>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94588AD2-0A04-BF6E-6721-E71F420962BA}"/>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33AECB3F-C1C0-FA94-1F90-CF23B2AC90D6}"/>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EF20E0D1-D0A2-A487-AE14-EB4CAC9201C3}"/>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2F626076-3D27-F72F-D951-88BFD873C973}"/>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79C46D6A-1522-34F2-60C0-AEF026E97E35}"/>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AF009D4D-6AE8-12B4-ECD5-278E18D9603C}"/>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C100C470-471B-1841-14AE-039535088641}"/>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B156F14D-8AA1-AA22-965D-342B3B1A046E}"/>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3519CAB4-868C-50B1-83BA-A1ABBF8E27F8}"/>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BFC6477C-97CA-CEEA-9C50-9FB36A8E45BE}"/>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7036E289-C829-D865-DB4D-A7F424A6308F}"/>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C0D1F454-AC01-E18A-2770-9CA41DB14C9C}"/>
              </a:ext>
            </a:extLst>
          </p:cNvPr>
          <p:cNvSpPr/>
          <p:nvPr/>
        </p:nvSpPr>
        <p:spPr>
          <a:xfrm>
            <a:off x="2254666" y="2076043"/>
            <a:ext cx="1350264" cy="1097280"/>
          </a:xfrm>
          <a:prstGeom prst="roundRect">
            <a:avLst>
              <a:gd name="adj" fmla="val 666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BCC4BE64-62EE-9AF4-9586-9012E45B15FC}"/>
              </a:ext>
            </a:extLst>
          </p:cNvPr>
          <p:cNvSpPr/>
          <p:nvPr/>
        </p:nvSpPr>
        <p:spPr>
          <a:xfrm>
            <a:off x="2364394"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8A3B1A27-0E3A-960B-3529-60CD31512B7F}"/>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10E961E5-13A4-D14C-7F13-69CB5EF7A285}"/>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Digital Twins</a:t>
            </a:r>
          </a:p>
        </p:txBody>
      </p:sp>
      <p:sp>
        <p:nvSpPr>
          <p:cNvPr id="102" name="Shape 27">
            <a:extLst>
              <a:ext uri="{FF2B5EF4-FFF2-40B4-BE49-F238E27FC236}">
                <a16:creationId xmlns:a16="http://schemas.microsoft.com/office/drawing/2014/main" id="{B46542EB-FB76-D96A-C5BA-B80A3D5B4242}"/>
              </a:ext>
            </a:extLst>
          </p:cNvPr>
          <p:cNvSpPr/>
          <p:nvPr/>
        </p:nvSpPr>
        <p:spPr>
          <a:xfrm>
            <a:off x="3751234" y="2076043"/>
            <a:ext cx="1350264" cy="1097280"/>
          </a:xfrm>
          <a:prstGeom prst="roundRect">
            <a:avLst>
              <a:gd name="adj" fmla="val 666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E638D40F-03C6-BD86-8C75-5AF6A61FDF0C}"/>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64C342BD-0CB3-4CE4-A28A-D135F6E0D813}"/>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68438DFB-DEB6-5848-5B4B-E9CE055F8789}"/>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8EAF1633-6349-E2E8-7CCE-90ABC41DC33E}"/>
              </a:ext>
            </a:extLst>
          </p:cNvPr>
          <p:cNvSpPr/>
          <p:nvPr/>
        </p:nvSpPr>
        <p:spPr>
          <a:xfrm>
            <a:off x="5247802" y="2076043"/>
            <a:ext cx="1350264" cy="1097280"/>
          </a:xfrm>
          <a:prstGeom prst="roundRect">
            <a:avLst>
              <a:gd name="adj" fmla="val 6667"/>
            </a:avLst>
          </a:prstGeom>
          <a:solidFill>
            <a:srgbClr val="FF7E00"/>
          </a:solidFill>
          <a:ln w="28575">
            <a:solidFill>
              <a:schemeClr val="tx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707A9E3C-79F9-2CDF-03F9-AD97ED703985}"/>
              </a:ext>
            </a:extLst>
          </p:cNvPr>
          <p:cNvSpPr/>
          <p:nvPr/>
        </p:nvSpPr>
        <p:spPr>
          <a:xfrm>
            <a:off x="5357530" y="2185771"/>
            <a:ext cx="329184" cy="329184"/>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1FA3D5FD-38B4-DCAF-AB72-7EB32183FD75}"/>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F9790473-3DBA-1913-CFDA-02CEB064B033}"/>
              </a:ext>
            </a:extLst>
          </p:cNvPr>
          <p:cNvSpPr/>
          <p:nvPr/>
        </p:nvSpPr>
        <p:spPr>
          <a:xfrm>
            <a:off x="5348068" y="224063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Skills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Toolsets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3FE247A3-8997-1380-0344-9DD1FADEC353}"/>
              </a:ext>
            </a:extLst>
          </p:cNvPr>
          <p:cNvSpPr/>
          <p:nvPr/>
        </p:nvSpPr>
        <p:spPr>
          <a:xfrm>
            <a:off x="6963826" y="2076043"/>
            <a:ext cx="1325880" cy="196596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3BD078FB-1229-DCA6-8F33-A0C5DDBACF29}"/>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06A3F7B2-88E7-7469-29DF-336EE48F87CA}"/>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C8904A14-8C22-DCBE-FA1B-F5AB3E6C168D}"/>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34003AC3-7529-DA13-9206-09C1D0649018}"/>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D8A785E4-AE14-68B6-7BE4-F2776BB9B329}"/>
              </a:ext>
            </a:extLst>
          </p:cNvPr>
          <p:cNvSpPr/>
          <p:nvPr/>
        </p:nvSpPr>
        <p:spPr>
          <a:xfrm>
            <a:off x="2272954" y="3447643"/>
            <a:ext cx="4343400" cy="594360"/>
          </a:xfrm>
          <a:prstGeom prst="roundRect">
            <a:avLst>
              <a:gd name="adj" fmla="val 12308"/>
            </a:avLst>
          </a:prstGeom>
          <a:solidFill>
            <a:srgbClr val="182B61"/>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AC3714F5-FEE1-241B-0838-0C7B4E6348C4}"/>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3BB0682E-1628-5F75-9E85-4C8C803EE093}"/>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58FDA40A-54E0-8D8B-6A87-4CB0ABCF24B3}"/>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E11F0AC4-1AD2-5D57-3727-5D8E09371616}"/>
              </a:ext>
            </a:extLst>
          </p:cNvPr>
          <p:cNvSpPr/>
          <p:nvPr/>
        </p:nvSpPr>
        <p:spPr>
          <a:xfrm>
            <a:off x="2254666" y="4316323"/>
            <a:ext cx="4361685" cy="1097280"/>
          </a:xfrm>
          <a:prstGeom prst="roundRect">
            <a:avLst>
              <a:gd name="adj" fmla="val 7500"/>
            </a:avLst>
          </a:prstGeom>
          <a:solidFill>
            <a:srgbClr val="182B61"/>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7856D82A-1C47-8BA7-CEE1-F2EB5868D853}"/>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B3D49410-2B07-A224-C3F7-95A593B32F1C}"/>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00DE461C-EF5A-44BB-7268-DF8833D33987}"/>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FF33566D-17CD-D8D3-903D-0F54B602441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3CDC2CBB-3D77-F92E-AB00-EC65C46C231D}"/>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C5D97444-C560-0803-F453-8D39C6F66E3D}"/>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2BD50B60-8228-5C7F-66A0-44EF1C4FE241}"/>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C85B542E-1EBD-E152-4B69-54EF0915BCC2}"/>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31152345-6D65-B121-9148-D071041C87D1}"/>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A7332A92-65B4-FD14-1357-A460DC5EC082}"/>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BE78016C-F785-CD16-0F54-005B8F81F9A4}"/>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3BD1FF2A-507E-A915-7764-016B524A1154}"/>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3B6CA720-7166-C6A4-33B6-AF156A45260C}"/>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099B6CE8-690B-3C8D-5ADE-05F8E855213F}"/>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7ECC6955-8406-61E4-7A97-2863AEE9E3AA}"/>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95171958-1CE4-BD52-AA72-229C7D61F8F1}"/>
              </a:ext>
            </a:extLst>
          </p:cNvPr>
          <p:cNvSpPr/>
          <p:nvPr/>
        </p:nvSpPr>
        <p:spPr>
          <a:xfrm>
            <a:off x="4598920" y="5937073"/>
            <a:ext cx="347472"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70" name="Image 18" descr="preencoded.png">
            <a:extLst>
              <a:ext uri="{FF2B5EF4-FFF2-40B4-BE49-F238E27FC236}">
                <a16:creationId xmlns:a16="http://schemas.microsoft.com/office/drawing/2014/main" id="{64DDAE83-88A9-E7FF-C0DB-286B78064838}"/>
              </a:ext>
            </a:extLst>
          </p:cNvPr>
          <p:cNvPicPr>
            <a:picLocks noChangeAspect="1"/>
          </p:cNvPicPr>
          <p:nvPr/>
        </p:nvPicPr>
        <p:blipFill>
          <a:blip r:embed="rId12"/>
          <a:stretch>
            <a:fillRect/>
          </a:stretch>
        </p:blipFill>
        <p:spPr>
          <a:xfrm>
            <a:off x="4691595" y="6032170"/>
            <a:ext cx="161874" cy="175565"/>
          </a:xfrm>
          <a:prstGeom prst="rect">
            <a:avLst/>
          </a:prstGeom>
        </p:spPr>
      </p:pic>
      <p:sp>
        <p:nvSpPr>
          <p:cNvPr id="172" name="Text 52">
            <a:extLst>
              <a:ext uri="{FF2B5EF4-FFF2-40B4-BE49-F238E27FC236}">
                <a16:creationId xmlns:a16="http://schemas.microsoft.com/office/drawing/2014/main" id="{9C097A86-B00C-0B03-CE94-1532684D40A7}"/>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9A29210C-C480-2C7F-16DC-8002C304A2BA}"/>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3C7EA799-3400-8785-3E25-ABF54257CF75}"/>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F2138E9F-1BEB-6D4A-A217-30DC004B4D67}"/>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8FA7E3BF-E578-4425-2DD6-BAADDBFB974A}"/>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0CC4349C-C0F8-0D13-422C-C760CEEE4A35}"/>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1018BA4C-80A0-6087-AEB7-85650148BCB5}"/>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F3117222-50B3-70A2-5F7B-2936573AC62A}"/>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B823405C-173B-6CB0-274B-19CF9B76B886}"/>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2D820A6F-F834-0345-0328-FDBAC5307520}"/>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4155049D-6F1C-5191-8063-5DD6D4BCC067}"/>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41C6BB24-36B3-813D-DA82-A503A1CA56B9}"/>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925B718E-F546-42A7-2ACB-CAD719302ACE}"/>
              </a:ext>
            </a:extLst>
          </p:cNvPr>
          <p:cNvSpPr/>
          <p:nvPr/>
        </p:nvSpPr>
        <p:spPr>
          <a:xfrm>
            <a:off x="334426" y="3368470"/>
            <a:ext cx="1280160" cy="320040"/>
          </a:xfrm>
          <a:prstGeom prst="roundRect">
            <a:avLst/>
          </a:prstGeom>
          <a:noFill/>
          <a:ln w="19050">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D2F91223-7BC9-ED16-AFCB-F0421A5052EB}"/>
              </a:ext>
            </a:extLst>
          </p:cNvPr>
          <p:cNvSpPr/>
          <p:nvPr/>
        </p:nvSpPr>
        <p:spPr>
          <a:xfrm>
            <a:off x="6958743" y="4316323"/>
            <a:ext cx="1325880" cy="109728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F18A008E-967F-62AE-042E-D19565B77FFB}"/>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089C4D1D-0FE5-E0DE-3684-B76E10581799}"/>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Picture 23">
            <a:extLst>
              <a:ext uri="{FF2B5EF4-FFF2-40B4-BE49-F238E27FC236}">
                <a16:creationId xmlns:a16="http://schemas.microsoft.com/office/drawing/2014/main" id="{A37B56A8-3593-41A4-273C-05508177FBC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Shape 3">
            <a:extLst>
              <a:ext uri="{FF2B5EF4-FFF2-40B4-BE49-F238E27FC236}">
                <a16:creationId xmlns:a16="http://schemas.microsoft.com/office/drawing/2014/main" id="{AC3A1E72-2128-93A1-DD79-DBC946B0E91E}"/>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ED5F4845-5B8C-08BE-0A08-259486ACA992}"/>
              </a:ext>
            </a:extLst>
          </p:cNvPr>
          <p:cNvPicPr>
            <a:picLocks noChangeAspect="1"/>
          </p:cNvPicPr>
          <p:nvPr/>
        </p:nvPicPr>
        <p:blipFill>
          <a:blip r:embed="rId14"/>
          <a:stretch>
            <a:fillRect/>
          </a:stretch>
        </p:blipFill>
        <p:spPr>
          <a:xfrm>
            <a:off x="370676" y="131831"/>
            <a:ext cx="2681035" cy="638820"/>
          </a:xfrm>
          <a:prstGeom prst="rect">
            <a:avLst/>
          </a:prstGeom>
        </p:spPr>
      </p:pic>
      <p:sp>
        <p:nvSpPr>
          <p:cNvPr id="17" name="Text 1">
            <a:extLst>
              <a:ext uri="{FF2B5EF4-FFF2-40B4-BE49-F238E27FC236}">
                <a16:creationId xmlns:a16="http://schemas.microsoft.com/office/drawing/2014/main" id="{C90F9417-4D37-841F-CE5F-A8CCF8EA3420}"/>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29219964-72B7-39BB-58CD-61BFCC6B8C12}"/>
              </a:ext>
            </a:extLst>
          </p:cNvPr>
          <p:cNvGrpSpPr/>
          <p:nvPr/>
        </p:nvGrpSpPr>
        <p:grpSpPr>
          <a:xfrm>
            <a:off x="9649630" y="249025"/>
            <a:ext cx="2293134" cy="294183"/>
            <a:chOff x="952499" y="752081"/>
            <a:chExt cx="3823714" cy="490539"/>
          </a:xfrm>
        </p:grpSpPr>
        <p:grpSp>
          <p:nvGrpSpPr>
            <p:cNvPr id="9" name="Group 8">
              <a:extLst>
                <a:ext uri="{FF2B5EF4-FFF2-40B4-BE49-F238E27FC236}">
                  <a16:creationId xmlns:a16="http://schemas.microsoft.com/office/drawing/2014/main" id="{D2C2553E-F28F-D8FD-3A7E-F1D5E697EB55}"/>
                </a:ext>
              </a:extLst>
            </p:cNvPr>
            <p:cNvGrpSpPr/>
            <p:nvPr/>
          </p:nvGrpSpPr>
          <p:grpSpPr>
            <a:xfrm>
              <a:off x="952499" y="752081"/>
              <a:ext cx="1558309" cy="490539"/>
              <a:chOff x="952500" y="651847"/>
              <a:chExt cx="1238251" cy="389788"/>
            </a:xfrm>
          </p:grpSpPr>
          <p:grpSp>
            <p:nvGrpSpPr>
              <p:cNvPr id="19" name="Group 18">
                <a:extLst>
                  <a:ext uri="{FF2B5EF4-FFF2-40B4-BE49-F238E27FC236}">
                    <a16:creationId xmlns:a16="http://schemas.microsoft.com/office/drawing/2014/main" id="{0CCC61A4-BB42-FEE5-DD84-E644EECFAE35}"/>
                  </a:ext>
                </a:extLst>
              </p:cNvPr>
              <p:cNvGrpSpPr/>
              <p:nvPr/>
            </p:nvGrpSpPr>
            <p:grpSpPr>
              <a:xfrm>
                <a:off x="952500" y="688178"/>
                <a:ext cx="1086999" cy="353457"/>
                <a:chOff x="3657606" y="615952"/>
                <a:chExt cx="4881841" cy="1485898"/>
              </a:xfrm>
            </p:grpSpPr>
            <p:pic>
              <p:nvPicPr>
                <p:cNvPr id="26" name="Image 0" descr="preencoded.png">
                  <a:extLst>
                    <a:ext uri="{FF2B5EF4-FFF2-40B4-BE49-F238E27FC236}">
                      <a16:creationId xmlns:a16="http://schemas.microsoft.com/office/drawing/2014/main" id="{A3BBF528-D278-64BF-9B34-425153A9D0B4}"/>
                    </a:ext>
                  </a:extLst>
                </p:cNvPr>
                <p:cNvPicPr>
                  <a:picLocks noChangeAspect="1"/>
                </p:cNvPicPr>
                <p:nvPr/>
              </p:nvPicPr>
              <p:blipFill>
                <a:blip r:embed="rId15"/>
                <a:srcRect/>
                <a:stretch/>
              </p:blipFill>
              <p:spPr>
                <a:xfrm>
                  <a:off x="6102820" y="801622"/>
                  <a:ext cx="584329" cy="752511"/>
                </a:xfrm>
                <a:prstGeom prst="rect">
                  <a:avLst/>
                </a:prstGeom>
              </p:spPr>
            </p:pic>
            <p:pic>
              <p:nvPicPr>
                <p:cNvPr id="27" name="Image 1" descr="preencoded.png">
                  <a:extLst>
                    <a:ext uri="{FF2B5EF4-FFF2-40B4-BE49-F238E27FC236}">
                      <a16:creationId xmlns:a16="http://schemas.microsoft.com/office/drawing/2014/main" id="{605ABF03-ACAE-8126-F11F-EE59B347AB44}"/>
                    </a:ext>
                  </a:extLst>
                </p:cNvPr>
                <p:cNvPicPr>
                  <a:picLocks noChangeAspect="1"/>
                </p:cNvPicPr>
                <p:nvPr/>
              </p:nvPicPr>
              <p:blipFill>
                <a:blip r:embed="rId16"/>
                <a:srcRect/>
                <a:stretch/>
              </p:blipFill>
              <p:spPr>
                <a:xfrm>
                  <a:off x="5967665" y="708661"/>
                  <a:ext cx="358031" cy="865327"/>
                </a:xfrm>
                <a:prstGeom prst="rect">
                  <a:avLst/>
                </a:prstGeom>
              </p:spPr>
            </p:pic>
            <p:pic>
              <p:nvPicPr>
                <p:cNvPr id="28" name="Image 2" descr="preencoded.png">
                  <a:extLst>
                    <a:ext uri="{FF2B5EF4-FFF2-40B4-BE49-F238E27FC236}">
                      <a16:creationId xmlns:a16="http://schemas.microsoft.com/office/drawing/2014/main" id="{10681074-675C-4E1C-1F75-F81E23E367DB}"/>
                    </a:ext>
                  </a:extLst>
                </p:cNvPr>
                <p:cNvPicPr>
                  <a:picLocks noChangeAspect="1"/>
                </p:cNvPicPr>
                <p:nvPr/>
              </p:nvPicPr>
              <p:blipFill>
                <a:blip r:embed="rId17"/>
                <a:srcRect/>
                <a:stretch/>
              </p:blipFill>
              <p:spPr>
                <a:xfrm>
                  <a:off x="6312548" y="778722"/>
                  <a:ext cx="482873" cy="912327"/>
                </a:xfrm>
                <a:prstGeom prst="rect">
                  <a:avLst/>
                </a:prstGeom>
              </p:spPr>
            </p:pic>
            <p:pic>
              <p:nvPicPr>
                <p:cNvPr id="29" name="Image 3" descr="preencoded.png">
                  <a:extLst>
                    <a:ext uri="{FF2B5EF4-FFF2-40B4-BE49-F238E27FC236}">
                      <a16:creationId xmlns:a16="http://schemas.microsoft.com/office/drawing/2014/main" id="{66D6ED11-7E5A-FB05-ED3F-6EE26D23AEC6}"/>
                    </a:ext>
                  </a:extLst>
                </p:cNvPr>
                <p:cNvPicPr>
                  <a:picLocks noChangeAspect="1"/>
                </p:cNvPicPr>
                <p:nvPr/>
              </p:nvPicPr>
              <p:blipFill>
                <a:blip r:embed="rId18"/>
                <a:srcRect/>
                <a:stretch/>
              </p:blipFill>
              <p:spPr>
                <a:xfrm>
                  <a:off x="3712136" y="822412"/>
                  <a:ext cx="655161" cy="906541"/>
                </a:xfrm>
                <a:prstGeom prst="rect">
                  <a:avLst/>
                </a:prstGeom>
              </p:spPr>
            </p:pic>
            <p:pic>
              <p:nvPicPr>
                <p:cNvPr id="30" name="Image 4" descr="preencoded.png">
                  <a:extLst>
                    <a:ext uri="{FF2B5EF4-FFF2-40B4-BE49-F238E27FC236}">
                      <a16:creationId xmlns:a16="http://schemas.microsoft.com/office/drawing/2014/main" id="{44B40507-1CD5-65D9-676A-D7A5A0B5F104}"/>
                    </a:ext>
                  </a:extLst>
                </p:cNvPr>
                <p:cNvPicPr>
                  <a:picLocks noChangeAspect="1"/>
                </p:cNvPicPr>
                <p:nvPr/>
              </p:nvPicPr>
              <p:blipFill>
                <a:blip r:embed="rId19"/>
                <a:srcRect/>
                <a:stretch/>
              </p:blipFill>
              <p:spPr>
                <a:xfrm>
                  <a:off x="4442574" y="829170"/>
                  <a:ext cx="764517" cy="888799"/>
                </a:xfrm>
                <a:prstGeom prst="rect">
                  <a:avLst/>
                </a:prstGeom>
              </p:spPr>
            </p:pic>
            <p:pic>
              <p:nvPicPr>
                <p:cNvPr id="31" name="Image 5" descr="preencoded.png">
                  <a:extLst>
                    <a:ext uri="{FF2B5EF4-FFF2-40B4-BE49-F238E27FC236}">
                      <a16:creationId xmlns:a16="http://schemas.microsoft.com/office/drawing/2014/main" id="{D3F88592-4635-E170-ACF8-BA4DC7F8E668}"/>
                    </a:ext>
                  </a:extLst>
                </p:cNvPr>
                <p:cNvPicPr>
                  <a:picLocks noChangeAspect="1"/>
                </p:cNvPicPr>
                <p:nvPr/>
              </p:nvPicPr>
              <p:blipFill>
                <a:blip r:embed="rId20"/>
                <a:srcRect/>
                <a:stretch/>
              </p:blipFill>
              <p:spPr>
                <a:xfrm>
                  <a:off x="5259875" y="838330"/>
                  <a:ext cx="657348" cy="870689"/>
                </a:xfrm>
                <a:prstGeom prst="rect">
                  <a:avLst/>
                </a:prstGeom>
              </p:spPr>
            </p:pic>
            <p:pic>
              <p:nvPicPr>
                <p:cNvPr id="32" name="Image 6" descr="preencoded.png">
                  <a:extLst>
                    <a:ext uri="{FF2B5EF4-FFF2-40B4-BE49-F238E27FC236}">
                      <a16:creationId xmlns:a16="http://schemas.microsoft.com/office/drawing/2014/main" id="{74290E05-D33C-1AAE-EE07-A16EA8F14EF3}"/>
                    </a:ext>
                  </a:extLst>
                </p:cNvPr>
                <p:cNvPicPr>
                  <a:picLocks noChangeAspect="1"/>
                </p:cNvPicPr>
                <p:nvPr/>
              </p:nvPicPr>
              <p:blipFill>
                <a:blip r:embed="rId21"/>
                <a:srcRect/>
                <a:stretch/>
              </p:blipFill>
              <p:spPr>
                <a:xfrm>
                  <a:off x="6668198" y="849598"/>
                  <a:ext cx="599653" cy="848549"/>
                </a:xfrm>
                <a:prstGeom prst="rect">
                  <a:avLst/>
                </a:prstGeom>
              </p:spPr>
            </p:pic>
            <p:pic>
              <p:nvPicPr>
                <p:cNvPr id="33" name="Image 7" descr="preencoded.png">
                  <a:extLst>
                    <a:ext uri="{FF2B5EF4-FFF2-40B4-BE49-F238E27FC236}">
                      <a16:creationId xmlns:a16="http://schemas.microsoft.com/office/drawing/2014/main" id="{A2503C85-DB6F-8313-D1E2-FA4C905EB46F}"/>
                    </a:ext>
                  </a:extLst>
                </p:cNvPr>
                <p:cNvPicPr>
                  <a:picLocks noChangeAspect="1"/>
                </p:cNvPicPr>
                <p:nvPr/>
              </p:nvPicPr>
              <p:blipFill>
                <a:blip r:embed="rId22"/>
                <a:srcRect/>
                <a:stretch/>
              </p:blipFill>
              <p:spPr>
                <a:xfrm>
                  <a:off x="7328396" y="615952"/>
                  <a:ext cx="419893" cy="1058977"/>
                </a:xfrm>
                <a:prstGeom prst="rect">
                  <a:avLst/>
                </a:prstGeom>
              </p:spPr>
            </p:pic>
            <p:pic>
              <p:nvPicPr>
                <p:cNvPr id="34" name="Image 8" descr="preencoded.png">
                  <a:extLst>
                    <a:ext uri="{FF2B5EF4-FFF2-40B4-BE49-F238E27FC236}">
                      <a16:creationId xmlns:a16="http://schemas.microsoft.com/office/drawing/2014/main" id="{357C989B-12FA-47DE-4D69-2C5B1F3B6C77}"/>
                    </a:ext>
                  </a:extLst>
                </p:cNvPr>
                <p:cNvPicPr>
                  <a:picLocks noChangeAspect="1"/>
                </p:cNvPicPr>
                <p:nvPr/>
              </p:nvPicPr>
              <p:blipFill>
                <a:blip r:embed="rId23"/>
                <a:srcRect/>
                <a:stretch/>
              </p:blipFill>
              <p:spPr>
                <a:xfrm>
                  <a:off x="7781543" y="859279"/>
                  <a:ext cx="757904" cy="838688"/>
                </a:xfrm>
                <a:prstGeom prst="rect">
                  <a:avLst/>
                </a:prstGeom>
              </p:spPr>
            </p:pic>
            <p:pic>
              <p:nvPicPr>
                <p:cNvPr id="35" name="Image 9" descr="preencoded.png">
                  <a:extLst>
                    <a:ext uri="{FF2B5EF4-FFF2-40B4-BE49-F238E27FC236}">
                      <a16:creationId xmlns:a16="http://schemas.microsoft.com/office/drawing/2014/main" id="{5E0E92F5-79FC-5DA3-782C-7914BE527F23}"/>
                    </a:ext>
                  </a:extLst>
                </p:cNvPr>
                <p:cNvPicPr>
                  <a:picLocks noChangeAspect="1"/>
                </p:cNvPicPr>
                <p:nvPr/>
              </p:nvPicPr>
              <p:blipFill>
                <a:blip r:embed="rId24"/>
                <a:srcRect/>
                <a:stretch/>
              </p:blipFill>
              <p:spPr>
                <a:xfrm>
                  <a:off x="4946781" y="1905375"/>
                  <a:ext cx="1113071" cy="196404"/>
                </a:xfrm>
                <a:prstGeom prst="rect">
                  <a:avLst/>
                </a:prstGeom>
              </p:spPr>
            </p:pic>
            <p:pic>
              <p:nvPicPr>
                <p:cNvPr id="36" name="Image 10" descr="preencoded.png">
                  <a:extLst>
                    <a:ext uri="{FF2B5EF4-FFF2-40B4-BE49-F238E27FC236}">
                      <a16:creationId xmlns:a16="http://schemas.microsoft.com/office/drawing/2014/main" id="{A65CAE73-6FB9-66DC-566D-CF5205972183}"/>
                    </a:ext>
                  </a:extLst>
                </p:cNvPr>
                <p:cNvPicPr>
                  <a:picLocks noChangeAspect="1"/>
                </p:cNvPicPr>
                <p:nvPr/>
              </p:nvPicPr>
              <p:blipFill>
                <a:blip r:embed="rId25"/>
                <a:srcRect/>
                <a:stretch/>
              </p:blipFill>
              <p:spPr>
                <a:xfrm>
                  <a:off x="6174059" y="1905375"/>
                  <a:ext cx="798967" cy="196475"/>
                </a:xfrm>
                <a:prstGeom prst="rect">
                  <a:avLst/>
                </a:prstGeom>
              </p:spPr>
            </p:pic>
            <p:pic>
              <p:nvPicPr>
                <p:cNvPr id="37" name="Image 11" descr="preencoded.png">
                  <a:extLst>
                    <a:ext uri="{FF2B5EF4-FFF2-40B4-BE49-F238E27FC236}">
                      <a16:creationId xmlns:a16="http://schemas.microsoft.com/office/drawing/2014/main" id="{156CC540-3463-FB6B-13DE-2AF5F64073AD}"/>
                    </a:ext>
                  </a:extLst>
                </p:cNvPr>
                <p:cNvPicPr>
                  <a:picLocks noChangeAspect="1"/>
                </p:cNvPicPr>
                <p:nvPr/>
              </p:nvPicPr>
              <p:blipFill>
                <a:blip r:embed="rId26"/>
                <a:srcRect/>
                <a:stretch/>
              </p:blipFill>
              <p:spPr>
                <a:xfrm>
                  <a:off x="7083435" y="1905375"/>
                  <a:ext cx="1379643" cy="196471"/>
                </a:xfrm>
                <a:prstGeom prst="rect">
                  <a:avLst/>
                </a:prstGeom>
              </p:spPr>
            </p:pic>
            <p:pic>
              <p:nvPicPr>
                <p:cNvPr id="38" name="Image 12" descr="preencoded.png">
                  <a:extLst>
                    <a:ext uri="{FF2B5EF4-FFF2-40B4-BE49-F238E27FC236}">
                      <a16:creationId xmlns:a16="http://schemas.microsoft.com/office/drawing/2014/main" id="{C10A5046-77BF-8C53-2C4D-FE6CB46EA832}"/>
                    </a:ext>
                  </a:extLst>
                </p:cNvPr>
                <p:cNvPicPr>
                  <a:picLocks noChangeAspect="1"/>
                </p:cNvPicPr>
                <p:nvPr/>
              </p:nvPicPr>
              <p:blipFill>
                <a:blip r:embed="rId27"/>
                <a:srcRect/>
                <a:stretch/>
              </p:blipFill>
              <p:spPr>
                <a:xfrm>
                  <a:off x="4056246" y="1905375"/>
                  <a:ext cx="808679" cy="196468"/>
                </a:xfrm>
                <a:prstGeom prst="rect">
                  <a:avLst/>
                </a:prstGeom>
              </p:spPr>
            </p:pic>
            <p:pic>
              <p:nvPicPr>
                <p:cNvPr id="39" name="Image 13" descr="preencoded.png">
                  <a:extLst>
                    <a:ext uri="{FF2B5EF4-FFF2-40B4-BE49-F238E27FC236}">
                      <a16:creationId xmlns:a16="http://schemas.microsoft.com/office/drawing/2014/main" id="{E8502EBD-D235-2ABD-F201-D593B19AF7E2}"/>
                    </a:ext>
                  </a:extLst>
                </p:cNvPr>
                <p:cNvPicPr>
                  <a:picLocks noChangeAspect="1"/>
                </p:cNvPicPr>
                <p:nvPr/>
              </p:nvPicPr>
              <p:blipFill>
                <a:blip r:embed="rId28"/>
                <a:srcRect/>
                <a:stretch/>
              </p:blipFill>
              <p:spPr>
                <a:xfrm>
                  <a:off x="3657606" y="2060460"/>
                  <a:ext cx="289983" cy="38240"/>
                </a:xfrm>
                <a:prstGeom prst="rect">
                  <a:avLst/>
                </a:prstGeom>
              </p:spPr>
            </p:pic>
            <p:pic>
              <p:nvPicPr>
                <p:cNvPr id="40" name="Image 14" descr="preencoded.png">
                  <a:extLst>
                    <a:ext uri="{FF2B5EF4-FFF2-40B4-BE49-F238E27FC236}">
                      <a16:creationId xmlns:a16="http://schemas.microsoft.com/office/drawing/2014/main" id="{3E1CCD39-BB67-D710-9A1F-46665B6A69D3}"/>
                    </a:ext>
                  </a:extLst>
                </p:cNvPr>
                <p:cNvPicPr>
                  <a:picLocks noChangeAspect="1"/>
                </p:cNvPicPr>
                <p:nvPr/>
              </p:nvPicPr>
              <p:blipFill>
                <a:blip r:embed="rId29"/>
                <a:srcRect/>
                <a:stretch/>
              </p:blipFill>
              <p:spPr>
                <a:xfrm>
                  <a:off x="8322617" y="646060"/>
                  <a:ext cx="195289" cy="195984"/>
                </a:xfrm>
                <a:prstGeom prst="rect">
                  <a:avLst/>
                </a:prstGeom>
              </p:spPr>
            </p:pic>
          </p:grpSp>
          <p:cxnSp>
            <p:nvCxnSpPr>
              <p:cNvPr id="25" name="Straight Connector 24">
                <a:extLst>
                  <a:ext uri="{FF2B5EF4-FFF2-40B4-BE49-F238E27FC236}">
                    <a16:creationId xmlns:a16="http://schemas.microsoft.com/office/drawing/2014/main" id="{6682A770-5DB3-BFB9-4E6D-5F86E919C249}"/>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11" name="Picture 10">
              <a:extLst>
                <a:ext uri="{FF2B5EF4-FFF2-40B4-BE49-F238E27FC236}">
                  <a16:creationId xmlns:a16="http://schemas.microsoft.com/office/drawing/2014/main" id="{BDC30C76-138C-CC21-69CD-2FA9AED96855}"/>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27100320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9790-7360-A8B4-E952-E3CC17F1DF24}"/>
            </a:ext>
          </a:extLst>
        </p:cNvPr>
        <p:cNvGrpSpPr/>
        <p:nvPr/>
      </p:nvGrpSpPr>
      <p:grpSpPr>
        <a:xfrm>
          <a:off x="0" y="0"/>
          <a:ext cx="0" cy="0"/>
          <a:chOff x="0" y="0"/>
          <a:chExt cx="0" cy="0"/>
        </a:xfrm>
      </p:grpSpPr>
      <p:sp>
        <p:nvSpPr>
          <p:cNvPr id="2" name="Shape 2">
            <a:extLst>
              <a:ext uri="{FF2B5EF4-FFF2-40B4-BE49-F238E27FC236}">
                <a16:creationId xmlns:a16="http://schemas.microsoft.com/office/drawing/2014/main" id="{17ED74CD-389C-A076-F2BC-22978E408CA9}"/>
              </a:ext>
            </a:extLst>
          </p:cNvPr>
          <p:cNvSpPr/>
          <p:nvPr/>
        </p:nvSpPr>
        <p:spPr>
          <a:xfrm>
            <a:off x="8579951" y="1344523"/>
            <a:ext cx="3429000" cy="5212080"/>
          </a:xfrm>
          <a:prstGeom prst="roundRect">
            <a:avLst>
              <a:gd name="adj" fmla="val 2667"/>
            </a:avLst>
          </a:prstGeom>
          <a:solidFill>
            <a:srgbClr val="FBFCFE"/>
          </a:solidFill>
          <a:ln w="12700">
            <a:solidFill>
              <a:srgbClr val="E3E8EF"/>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4" name="Text 3">
            <a:extLst>
              <a:ext uri="{FF2B5EF4-FFF2-40B4-BE49-F238E27FC236}">
                <a16:creationId xmlns:a16="http://schemas.microsoft.com/office/drawing/2014/main" id="{46388AD1-03F6-E936-1434-B53E11447458}"/>
              </a:ext>
            </a:extLst>
          </p:cNvPr>
          <p:cNvSpPr/>
          <p:nvPr/>
        </p:nvSpPr>
        <p:spPr>
          <a:xfrm>
            <a:off x="8781119" y="1490827"/>
            <a:ext cx="312148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You have heard about Digital Twin as User Interface but how will it help with my ROI</a:t>
            </a:r>
          </a:p>
        </p:txBody>
      </p:sp>
      <p:sp>
        <p:nvSpPr>
          <p:cNvPr id="89" name="Text 5">
            <a:extLst>
              <a:ext uri="{FF2B5EF4-FFF2-40B4-BE49-F238E27FC236}">
                <a16:creationId xmlns:a16="http://schemas.microsoft.com/office/drawing/2014/main" id="{17831D29-5E25-F9B1-B3C3-509987DEF16D}"/>
              </a:ext>
            </a:extLst>
          </p:cNvPr>
          <p:cNvSpPr/>
          <p:nvPr/>
        </p:nvSpPr>
        <p:spPr>
          <a:xfrm>
            <a:off x="8847939" y="2271359"/>
            <a:ext cx="2990333" cy="3621937"/>
          </a:xfrm>
          <a:prstGeom prst="rect">
            <a:avLst/>
          </a:prstGeom>
          <a:noFill/>
          <a:ln/>
        </p:spPr>
        <p:txBody>
          <a:bodyPr wrap="square" lIns="0" tIns="0" rIns="0" bIns="0" rtlCol="0" anchor="t"/>
          <a:lstStyle/>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Having an Manufacturing facility you will have many different components and roles to manage such as Operations, Engineering &amp; Maintenance; How do you ensure that they look at the same or aligned data</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offers various 2D and 3D </a:t>
            </a:r>
            <a:r>
              <a:rPr kumimoji="0" lang="en-US" sz="1000" b="0" i="0" u="none" strike="noStrike" kern="1200" cap="none" spc="0" normalizeH="0" baseline="0" noProof="0" err="1">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rPr>
              <a:t>Cadmatic </a:t>
            </a:r>
            <a:r>
              <a:rPr lang="en-US" sz="1000" err="1">
                <a:solidFill>
                  <a:srgbClr val="1E2A3A"/>
                </a:solidFill>
                <a:latin typeface="Open Sans" panose="020B0606030504020204" pitchFamily="34" charset="0"/>
                <a:ea typeface="Open Sans" panose="020B0606030504020204" pitchFamily="34" charset="0"/>
                <a:cs typeface="Open Sans" panose="020B0606030504020204" pitchFamily="34" charset="0"/>
              </a:rPr>
              <a:t>eShare</a:t>
            </a:r>
            <a:r>
              <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rPr>
              <a:t> offers an 3D version and therefore </a:t>
            </a:r>
            <a:r>
              <a:rPr lang="en-US" sz="1000" err="1">
                <a:solidFill>
                  <a:srgbClr val="1E2A3A"/>
                </a:solidFill>
                <a:latin typeface="Open Sans" panose="020B0606030504020204" pitchFamily="34" charset="0"/>
                <a:ea typeface="Open Sans" panose="020B0606030504020204" pitchFamily="34" charset="0"/>
                <a:cs typeface="Open Sans" panose="020B0606030504020204" pitchFamily="34" charset="0"/>
              </a:rPr>
              <a:t>laserscans</a:t>
            </a:r>
            <a:r>
              <a:rPr lang="en-US" sz="1000">
                <a:solidFill>
                  <a:srgbClr val="1E2A3A"/>
                </a:solidFill>
                <a:latin typeface="Open Sans" panose="020B0606030504020204" pitchFamily="34" charset="0"/>
                <a:ea typeface="Open Sans" panose="020B0606030504020204" pitchFamily="34" charset="0"/>
                <a:cs typeface="Open Sans" panose="020B0606030504020204" pitchFamily="34" charset="0"/>
              </a:rPr>
              <a:t> or 3D digital drawings of your plant are visible as user interface.</a:t>
            </a:r>
            <a:endPar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 Whilst pointing out an component such as pump you see all relevant data such as PI, ERP, (OEM) documents, Camera images, etc. So you get the complete picture</a:t>
            </a:r>
          </a:p>
          <a:p>
            <a:pPr marL="228600" marR="0" lvl="0" indent="-228600" algn="l" defTabSz="914400" rtl="0" eaLnBrk="1" fontAlgn="auto" latinLnBrk="0" hangingPunct="1">
              <a:lnSpc>
                <a:spcPct val="150000"/>
              </a:lnSpc>
              <a:spcBef>
                <a:spcPts val="0"/>
              </a:spcBef>
              <a:spcAft>
                <a:spcPts val="0"/>
              </a:spcAft>
              <a:buClrTx/>
              <a:buSzTx/>
              <a:buFont typeface="+mj-lt"/>
              <a:buAutoNum type="arabicPeriod"/>
              <a:tabLst/>
              <a:defRPr/>
            </a:pPr>
            <a:r>
              <a:rPr kumimoji="0" lang="en-US" sz="1000" b="0"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It allows you to better plan for maintenance job, turnarounds, etc.</a:t>
            </a:r>
          </a:p>
        </p:txBody>
      </p:sp>
      <p:grpSp>
        <p:nvGrpSpPr>
          <p:cNvPr id="6" name="Group 5">
            <a:extLst>
              <a:ext uri="{FF2B5EF4-FFF2-40B4-BE49-F238E27FC236}">
                <a16:creationId xmlns:a16="http://schemas.microsoft.com/office/drawing/2014/main" id="{94E223A6-91BF-D8BB-5CFD-086B337834EB}"/>
              </a:ext>
            </a:extLst>
          </p:cNvPr>
          <p:cNvGrpSpPr/>
          <p:nvPr/>
        </p:nvGrpSpPr>
        <p:grpSpPr>
          <a:xfrm>
            <a:off x="1" y="0"/>
            <a:ext cx="45719" cy="6871644"/>
            <a:chOff x="-2140" y="0"/>
            <a:chExt cx="127247" cy="6858000"/>
          </a:xfrm>
        </p:grpSpPr>
        <p:sp>
          <p:nvSpPr>
            <p:cNvPr id="7" name="Rectangle 6">
              <a:extLst>
                <a:ext uri="{FF2B5EF4-FFF2-40B4-BE49-F238E27FC236}">
                  <a16:creationId xmlns:a16="http://schemas.microsoft.com/office/drawing/2014/main" id="{4C61C1A2-CE9C-99F1-168C-81CF818A5CA6}"/>
                </a:ext>
              </a:extLst>
            </p:cNvPr>
            <p:cNvSpPr/>
            <p:nvPr/>
          </p:nvSpPr>
          <p:spPr>
            <a:xfrm>
              <a:off x="-1" y="0"/>
              <a:ext cx="125108" cy="3429000"/>
            </a:xfrm>
            <a:prstGeom prst="rect">
              <a:avLst/>
            </a:prstGeom>
            <a:solidFill>
              <a:srgbClr val="ED7D3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
          <p:nvSpPr>
            <p:cNvPr id="8" name="Rectangle 7">
              <a:extLst>
                <a:ext uri="{FF2B5EF4-FFF2-40B4-BE49-F238E27FC236}">
                  <a16:creationId xmlns:a16="http://schemas.microsoft.com/office/drawing/2014/main" id="{29BDE7A8-F651-3738-53BA-B7A25437985F}"/>
                </a:ext>
              </a:extLst>
            </p:cNvPr>
            <p:cNvSpPr/>
            <p:nvPr/>
          </p:nvSpPr>
          <p:spPr>
            <a:xfrm>
              <a:off x="-2140" y="3428999"/>
              <a:ext cx="125108" cy="3429001"/>
            </a:xfrm>
            <a:prstGeom prst="rect">
              <a:avLst/>
            </a:prstGeom>
            <a:solidFill>
              <a:srgbClr val="182C61"/>
            </a:solidFill>
            <a:ln w="10795" cap="flat" cmpd="sng" algn="ctr">
              <a:noFill/>
              <a:prstDash val="solid"/>
            </a:ln>
            <a:effectLst/>
          </p:spPr>
          <p:txBody>
            <a:bodyPr rtlCol="0" anchor="ct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grpSp>
      <p:sp>
        <p:nvSpPr>
          <p:cNvPr id="10" name="Text 16">
            <a:extLst>
              <a:ext uri="{FF2B5EF4-FFF2-40B4-BE49-F238E27FC236}">
                <a16:creationId xmlns:a16="http://schemas.microsoft.com/office/drawing/2014/main" id="{36D88D8D-801D-7F20-83A6-E5BC29A5661D}"/>
              </a:ext>
            </a:extLst>
          </p:cNvPr>
          <p:cNvSpPr/>
          <p:nvPr/>
        </p:nvSpPr>
        <p:spPr>
          <a:xfrm>
            <a:off x="242986" y="1371955"/>
            <a:ext cx="1463040"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Plants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7">
            <a:extLst>
              <a:ext uri="{FF2B5EF4-FFF2-40B4-BE49-F238E27FC236}">
                <a16:creationId xmlns:a16="http://schemas.microsoft.com/office/drawing/2014/main" id="{8AE3E9DF-90D0-A4E3-CE5E-FB5CAEFB3EFA}"/>
              </a:ext>
            </a:extLst>
          </p:cNvPr>
          <p:cNvSpPr/>
          <p:nvPr/>
        </p:nvSpPr>
        <p:spPr>
          <a:xfrm>
            <a:off x="288706" y="2076043"/>
            <a:ext cx="1371600" cy="4480560"/>
          </a:xfrm>
          <a:prstGeom prst="roundRect">
            <a:avLst>
              <a:gd name="adj" fmla="val 6667"/>
            </a:avLst>
          </a:prstGeom>
          <a:solidFill>
            <a:srgbClr val="182B61"/>
          </a:solidFill>
          <a:ln w="9525">
            <a:solidFill>
              <a:schemeClr val="tx1"/>
            </a:solid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8">
            <a:extLst>
              <a:ext uri="{FF2B5EF4-FFF2-40B4-BE49-F238E27FC236}">
                <a16:creationId xmlns:a16="http://schemas.microsoft.com/office/drawing/2014/main" id="{70763FAB-60F0-F63B-4B28-966519541DD1}"/>
              </a:ext>
            </a:extLst>
          </p:cNvPr>
          <p:cNvSpPr/>
          <p:nvPr/>
        </p:nvSpPr>
        <p:spPr>
          <a:xfrm>
            <a:off x="681898" y="2277211"/>
            <a:ext cx="585216" cy="585216"/>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e 6" descr="preencoded.png">
            <a:extLst>
              <a:ext uri="{FF2B5EF4-FFF2-40B4-BE49-F238E27FC236}">
                <a16:creationId xmlns:a16="http://schemas.microsoft.com/office/drawing/2014/main" id="{C86C8E39-158C-0165-B9CF-8B28207D65D9}"/>
              </a:ext>
            </a:extLst>
          </p:cNvPr>
          <p:cNvPicPr>
            <a:picLocks noChangeAspect="1"/>
          </p:cNvPicPr>
          <p:nvPr/>
        </p:nvPicPr>
        <p:blipFill>
          <a:blip r:embed="rId3"/>
          <a:stretch>
            <a:fillRect/>
          </a:stretch>
        </p:blipFill>
        <p:spPr>
          <a:xfrm>
            <a:off x="809914" y="2405227"/>
            <a:ext cx="329184" cy="329184"/>
          </a:xfrm>
          <a:prstGeom prst="rect">
            <a:avLst/>
          </a:prstGeom>
        </p:spPr>
      </p:pic>
      <p:sp>
        <p:nvSpPr>
          <p:cNvPr id="18" name="Text 19">
            <a:extLst>
              <a:ext uri="{FF2B5EF4-FFF2-40B4-BE49-F238E27FC236}">
                <a16:creationId xmlns:a16="http://schemas.microsoft.com/office/drawing/2014/main" id="{6615711D-BB7D-564A-62E1-77BEDE1CF391}"/>
              </a:ext>
            </a:extLst>
          </p:cNvPr>
          <p:cNvSpPr/>
          <p:nvPr/>
        </p:nvSpPr>
        <p:spPr>
          <a:xfrm>
            <a:off x="334426" y="2944723"/>
            <a:ext cx="1280160" cy="32004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E7203"/>
                </a:solidFill>
                <a:effectLst/>
                <a:uLnTx/>
                <a:uFillTx/>
                <a:latin typeface="Open Sans" panose="020B0606030504020204" pitchFamily="34" charset="0"/>
                <a:ea typeface="Open Sans" panose="020B0606030504020204" pitchFamily="34" charset="0"/>
                <a:cs typeface="Open Sans" panose="020B0606030504020204" pitchFamily="34" charset="0"/>
              </a:rPr>
              <a:t>Industrial AI</a:t>
            </a:r>
            <a:endParaRPr kumimoji="0" lang="en-US" sz="12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20">
            <a:extLst>
              <a:ext uri="{FF2B5EF4-FFF2-40B4-BE49-F238E27FC236}">
                <a16:creationId xmlns:a16="http://schemas.microsoft.com/office/drawing/2014/main" id="{2A58F1A9-9525-85F4-5D45-01B2E1912817}"/>
              </a:ext>
            </a:extLst>
          </p:cNvPr>
          <p:cNvSpPr/>
          <p:nvPr/>
        </p:nvSpPr>
        <p:spPr>
          <a:xfrm>
            <a:off x="416722" y="3401923"/>
            <a:ext cx="1152144" cy="3017520"/>
          </a:xfrm>
          <a:prstGeom prst="rect">
            <a:avLst/>
          </a:prstGeom>
          <a:noFill/>
          <a:ln/>
        </p:spPr>
        <p:txBody>
          <a:bodyPr wrap="square" lIns="0" tIns="0" rIns="0" bIns="0" rtlCol="0" anchor="t"/>
          <a:lstStyle/>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Advisory setpoints for OT</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Various data types from production lines</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Weather</a:t>
            </a:r>
          </a:p>
          <a:p>
            <a:pPr marL="152400" marR="0" lvl="0" indent="-152400" algn="l" defTabSz="914400" rtl="0" eaLnBrk="1" fontAlgn="auto" latinLnBrk="0" hangingPunct="1">
              <a:lnSpc>
                <a:spcPct val="95000"/>
              </a:lnSpc>
              <a:spcBef>
                <a:spcPts val="0"/>
              </a:spcBef>
              <a:spcAft>
                <a:spcPts val="800"/>
              </a:spcAft>
              <a:buClrTx/>
              <a:buSzPct val="100000"/>
              <a:buFontTx/>
              <a:buChar char="•"/>
              <a:tabLst/>
              <a:defRPr/>
            </a:pPr>
            <a:r>
              <a:rPr kumimoji="0" lang="en-US" sz="9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Logistics</a:t>
            </a:r>
          </a:p>
        </p:txBody>
      </p:sp>
      <p:sp>
        <p:nvSpPr>
          <p:cNvPr id="22" name="Shape 21">
            <a:extLst>
              <a:ext uri="{FF2B5EF4-FFF2-40B4-BE49-F238E27FC236}">
                <a16:creationId xmlns:a16="http://schemas.microsoft.com/office/drawing/2014/main" id="{89421B49-A80E-93C2-FCD5-70DA77D15A69}"/>
              </a:ext>
            </a:extLst>
          </p:cNvPr>
          <p:cNvSpPr/>
          <p:nvPr/>
        </p:nvSpPr>
        <p:spPr>
          <a:xfrm>
            <a:off x="2254666" y="1344523"/>
            <a:ext cx="6035040" cy="457200"/>
          </a:xfrm>
          <a:prstGeom prst="roundRect">
            <a:avLst>
              <a:gd name="adj" fmla="val 16000"/>
            </a:avLst>
          </a:prstGeom>
          <a:solidFill>
            <a:srgbClr val="E7F0FA"/>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6" name="Shape 22">
            <a:extLst>
              <a:ext uri="{FF2B5EF4-FFF2-40B4-BE49-F238E27FC236}">
                <a16:creationId xmlns:a16="http://schemas.microsoft.com/office/drawing/2014/main" id="{49D53973-2FA7-EA2B-D3D8-947D62F297F3}"/>
              </a:ext>
            </a:extLst>
          </p:cNvPr>
          <p:cNvSpPr/>
          <p:nvPr/>
        </p:nvSpPr>
        <p:spPr>
          <a:xfrm>
            <a:off x="2400970" y="1426819"/>
            <a:ext cx="292608" cy="29260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0" name="Image 7" descr="preencoded.png">
            <a:extLst>
              <a:ext uri="{FF2B5EF4-FFF2-40B4-BE49-F238E27FC236}">
                <a16:creationId xmlns:a16="http://schemas.microsoft.com/office/drawing/2014/main" id="{08272481-3BBE-8A5F-6F91-B5429338C437}"/>
              </a:ext>
            </a:extLst>
          </p:cNvPr>
          <p:cNvPicPr>
            <a:picLocks noChangeAspect="1"/>
          </p:cNvPicPr>
          <p:nvPr/>
        </p:nvPicPr>
        <p:blipFill>
          <a:blip r:embed="rId4"/>
          <a:stretch>
            <a:fillRect/>
          </a:stretch>
        </p:blipFill>
        <p:spPr>
          <a:xfrm>
            <a:off x="2477048" y="1502897"/>
            <a:ext cx="140452" cy="140452"/>
          </a:xfrm>
          <a:prstGeom prst="rect">
            <a:avLst/>
          </a:prstGeom>
        </p:spPr>
      </p:pic>
      <p:sp>
        <p:nvSpPr>
          <p:cNvPr id="92" name="Text 23">
            <a:extLst>
              <a:ext uri="{FF2B5EF4-FFF2-40B4-BE49-F238E27FC236}">
                <a16:creationId xmlns:a16="http://schemas.microsoft.com/office/drawing/2014/main" id="{3A5BE764-EBD9-9D8D-C9ED-8D5669E2A6E5}"/>
              </a:ext>
            </a:extLst>
          </p:cNvPr>
          <p:cNvSpPr/>
          <p:nvPr/>
        </p:nvSpPr>
        <p:spPr>
          <a:xfrm>
            <a:off x="2785018" y="1344523"/>
            <a:ext cx="5376672"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Manufacturing Operations · Maintenance · Engineering · Finance · Logistics — users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4" name="Shape 24">
            <a:extLst>
              <a:ext uri="{FF2B5EF4-FFF2-40B4-BE49-F238E27FC236}">
                <a16:creationId xmlns:a16="http://schemas.microsoft.com/office/drawing/2014/main" id="{56873FF3-0813-E179-34A0-A6542E8A2D0A}"/>
              </a:ext>
            </a:extLst>
          </p:cNvPr>
          <p:cNvSpPr/>
          <p:nvPr/>
        </p:nvSpPr>
        <p:spPr>
          <a:xfrm>
            <a:off x="2254666" y="2076043"/>
            <a:ext cx="1350264" cy="1097280"/>
          </a:xfrm>
          <a:prstGeom prst="roundRect">
            <a:avLst>
              <a:gd name="adj" fmla="val 6667"/>
            </a:avLst>
          </a:prstGeom>
          <a:solidFill>
            <a:srgbClr val="FF7E00"/>
          </a:solidFill>
          <a:ln w="28575">
            <a:solidFill>
              <a:srgbClr val="182B61"/>
            </a:solidFill>
            <a:prstDash val="dash"/>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6" name="Shape 25">
            <a:extLst>
              <a:ext uri="{FF2B5EF4-FFF2-40B4-BE49-F238E27FC236}">
                <a16:creationId xmlns:a16="http://schemas.microsoft.com/office/drawing/2014/main" id="{8673F80E-4337-C5A5-D0AB-280718950ECC}"/>
              </a:ext>
            </a:extLst>
          </p:cNvPr>
          <p:cNvSpPr/>
          <p:nvPr/>
        </p:nvSpPr>
        <p:spPr>
          <a:xfrm>
            <a:off x="2364394" y="2185771"/>
            <a:ext cx="329184" cy="329184"/>
          </a:xfrm>
          <a:prstGeom prst="ellipse">
            <a:avLst/>
          </a:prstGeom>
          <a:solidFill>
            <a:srgbClr val="182B6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98" name="Image 8" descr="preencoded.png">
            <a:extLst>
              <a:ext uri="{FF2B5EF4-FFF2-40B4-BE49-F238E27FC236}">
                <a16:creationId xmlns:a16="http://schemas.microsoft.com/office/drawing/2014/main" id="{56F5014B-F7FB-13C3-D61D-4C674A4A7CD4}"/>
              </a:ext>
            </a:extLst>
          </p:cNvPr>
          <p:cNvPicPr>
            <a:picLocks noChangeAspect="1"/>
          </p:cNvPicPr>
          <p:nvPr/>
        </p:nvPicPr>
        <p:blipFill>
          <a:blip r:embed="rId5"/>
          <a:stretch>
            <a:fillRect/>
          </a:stretch>
        </p:blipFill>
        <p:spPr>
          <a:xfrm>
            <a:off x="2449982" y="2271359"/>
            <a:ext cx="158008" cy="158008"/>
          </a:xfrm>
          <a:prstGeom prst="rect">
            <a:avLst/>
          </a:prstGeom>
        </p:spPr>
      </p:pic>
      <p:sp>
        <p:nvSpPr>
          <p:cNvPr id="100" name="Text 26">
            <a:extLst>
              <a:ext uri="{FF2B5EF4-FFF2-40B4-BE49-F238E27FC236}">
                <a16:creationId xmlns:a16="http://schemas.microsoft.com/office/drawing/2014/main" id="{2510D111-2C3A-E0A0-212A-167500E73E87}"/>
              </a:ext>
            </a:extLst>
          </p:cNvPr>
          <p:cNvSpPr/>
          <p:nvPr/>
        </p:nvSpPr>
        <p:spPr>
          <a:xfrm>
            <a:off x="2346106"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Cadmatic </a:t>
            </a:r>
            <a:r>
              <a:rPr kumimoji="0" lang="en-US" sz="800" b="1"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eShare</a:t>
            </a:r>
            <a:endPar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Digital Twins</a:t>
            </a:r>
          </a:p>
        </p:txBody>
      </p:sp>
      <p:sp>
        <p:nvSpPr>
          <p:cNvPr id="102" name="Shape 27">
            <a:extLst>
              <a:ext uri="{FF2B5EF4-FFF2-40B4-BE49-F238E27FC236}">
                <a16:creationId xmlns:a16="http://schemas.microsoft.com/office/drawing/2014/main" id="{E8A47C1F-A7FC-63CE-2031-41B86ADF696E}"/>
              </a:ext>
            </a:extLst>
          </p:cNvPr>
          <p:cNvSpPr/>
          <p:nvPr/>
        </p:nvSpPr>
        <p:spPr>
          <a:xfrm>
            <a:off x="3751234" y="2076043"/>
            <a:ext cx="1350264" cy="1097280"/>
          </a:xfrm>
          <a:prstGeom prst="roundRect">
            <a:avLst>
              <a:gd name="adj" fmla="val 666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4" name="Shape 28">
            <a:extLst>
              <a:ext uri="{FF2B5EF4-FFF2-40B4-BE49-F238E27FC236}">
                <a16:creationId xmlns:a16="http://schemas.microsoft.com/office/drawing/2014/main" id="{4D731842-012C-AE7B-1CBA-2DBFE5F6FBA9}"/>
              </a:ext>
            </a:extLst>
          </p:cNvPr>
          <p:cNvSpPr/>
          <p:nvPr/>
        </p:nvSpPr>
        <p:spPr>
          <a:xfrm>
            <a:off x="3860962"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06" name="Image 9" descr="preencoded.png">
            <a:extLst>
              <a:ext uri="{FF2B5EF4-FFF2-40B4-BE49-F238E27FC236}">
                <a16:creationId xmlns:a16="http://schemas.microsoft.com/office/drawing/2014/main" id="{FECDAA54-8D72-08DC-4D8B-CCF9E9CC9CE5}"/>
              </a:ext>
            </a:extLst>
          </p:cNvPr>
          <p:cNvPicPr>
            <a:picLocks noChangeAspect="1"/>
          </p:cNvPicPr>
          <p:nvPr/>
        </p:nvPicPr>
        <p:blipFill>
          <a:blip r:embed="rId6"/>
          <a:stretch>
            <a:fillRect/>
          </a:stretch>
        </p:blipFill>
        <p:spPr>
          <a:xfrm>
            <a:off x="3946550" y="2271359"/>
            <a:ext cx="158008" cy="158008"/>
          </a:xfrm>
          <a:prstGeom prst="rect">
            <a:avLst/>
          </a:prstGeom>
        </p:spPr>
      </p:pic>
      <p:sp>
        <p:nvSpPr>
          <p:cNvPr id="108" name="Text 29">
            <a:extLst>
              <a:ext uri="{FF2B5EF4-FFF2-40B4-BE49-F238E27FC236}">
                <a16:creationId xmlns:a16="http://schemas.microsoft.com/office/drawing/2014/main" id="{C0B4C9F3-8E9A-2F51-C94A-5EFBA2FA53C6}"/>
              </a:ext>
            </a:extLst>
          </p:cNvPr>
          <p:cNvSpPr/>
          <p:nvPr/>
        </p:nvSpPr>
        <p:spPr>
          <a:xfrm>
            <a:off x="3842674" y="2518078"/>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Copilot</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Power BI</a:t>
            </a:r>
          </a:p>
        </p:txBody>
      </p:sp>
      <p:sp>
        <p:nvSpPr>
          <p:cNvPr id="110" name="Shape 30">
            <a:extLst>
              <a:ext uri="{FF2B5EF4-FFF2-40B4-BE49-F238E27FC236}">
                <a16:creationId xmlns:a16="http://schemas.microsoft.com/office/drawing/2014/main" id="{0322F807-F615-F296-66D5-A93FD0B0CE9C}"/>
              </a:ext>
            </a:extLst>
          </p:cNvPr>
          <p:cNvSpPr/>
          <p:nvPr/>
        </p:nvSpPr>
        <p:spPr>
          <a:xfrm>
            <a:off x="5247802" y="2076043"/>
            <a:ext cx="1350264" cy="1097280"/>
          </a:xfrm>
          <a:prstGeom prst="roundRect">
            <a:avLst>
              <a:gd name="adj" fmla="val 6667"/>
            </a:avLst>
          </a:prstGeom>
          <a:solidFill>
            <a:srgbClr val="182B61"/>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2" name="Shape 31">
            <a:extLst>
              <a:ext uri="{FF2B5EF4-FFF2-40B4-BE49-F238E27FC236}">
                <a16:creationId xmlns:a16="http://schemas.microsoft.com/office/drawing/2014/main" id="{8CBFB47E-0BE4-6C27-3796-CBE08780808B}"/>
              </a:ext>
            </a:extLst>
          </p:cNvPr>
          <p:cNvSpPr/>
          <p:nvPr/>
        </p:nvSpPr>
        <p:spPr>
          <a:xfrm>
            <a:off x="5357530" y="2185771"/>
            <a:ext cx="329184" cy="329184"/>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14" name="Image 10" descr="preencoded.png">
            <a:extLst>
              <a:ext uri="{FF2B5EF4-FFF2-40B4-BE49-F238E27FC236}">
                <a16:creationId xmlns:a16="http://schemas.microsoft.com/office/drawing/2014/main" id="{D7F86552-BEF0-3DA7-F2BE-187864F7E058}"/>
              </a:ext>
            </a:extLst>
          </p:cNvPr>
          <p:cNvPicPr>
            <a:picLocks noChangeAspect="1"/>
          </p:cNvPicPr>
          <p:nvPr/>
        </p:nvPicPr>
        <p:blipFill>
          <a:blip r:embed="rId4"/>
          <a:stretch>
            <a:fillRect/>
          </a:stretch>
        </p:blipFill>
        <p:spPr>
          <a:xfrm>
            <a:off x="5443118" y="2271359"/>
            <a:ext cx="158008" cy="158008"/>
          </a:xfrm>
          <a:prstGeom prst="rect">
            <a:avLst/>
          </a:prstGeom>
        </p:spPr>
      </p:pic>
      <p:sp>
        <p:nvSpPr>
          <p:cNvPr id="116" name="Text 32">
            <a:extLst>
              <a:ext uri="{FF2B5EF4-FFF2-40B4-BE49-F238E27FC236}">
                <a16:creationId xmlns:a16="http://schemas.microsoft.com/office/drawing/2014/main" id="{208113A0-268C-71AC-2204-F3EFF0DDFD09}"/>
              </a:ext>
            </a:extLst>
          </p:cNvPr>
          <p:cNvSpPr/>
          <p:nvPr/>
        </p:nvSpPr>
        <p:spPr>
          <a:xfrm>
            <a:off x="5348068" y="2240635"/>
            <a:ext cx="1167384" cy="566928"/>
          </a:xfrm>
          <a:prstGeom prst="rect">
            <a:avLst/>
          </a:prstGeom>
          <a:noFill/>
          <a:ln/>
        </p:spPr>
        <p:txBody>
          <a:bodyPr wrap="square" lIns="0" tIns="0" rIns="0" bIns="0" rtlCol="0" anchor="t"/>
          <a:lstStyle/>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Coworker</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Skills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Toolsets</a:t>
            </a:r>
          </a:p>
          <a:p>
            <a:pPr marL="0" marR="0" lvl="0" indent="0" algn="ctr" defTabSz="914400" rtl="0" eaLnBrk="1" fontAlgn="auto" latinLnBrk="0" hangingPunct="1">
              <a:lnSpc>
                <a:spcPct val="150000"/>
              </a:lnSpc>
              <a:spcBef>
                <a:spcPts val="0"/>
              </a:spcBef>
              <a:spcAft>
                <a:spcPts val="300"/>
              </a:spcAft>
              <a:buClrTx/>
              <a:buSzTx/>
              <a:buFontTx/>
              <a:buNone/>
              <a:tabLst/>
              <a:defRPr/>
            </a:pPr>
            <a:r>
              <a:rPr kumimoji="0" lang="en-US" sz="8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Agents</a:t>
            </a:r>
          </a:p>
        </p:txBody>
      </p:sp>
      <p:sp>
        <p:nvSpPr>
          <p:cNvPr id="118" name="Shape 33">
            <a:extLst>
              <a:ext uri="{FF2B5EF4-FFF2-40B4-BE49-F238E27FC236}">
                <a16:creationId xmlns:a16="http://schemas.microsoft.com/office/drawing/2014/main" id="{2610E2C6-FB01-6AC2-335A-7B60D58E00C1}"/>
              </a:ext>
            </a:extLst>
          </p:cNvPr>
          <p:cNvSpPr/>
          <p:nvPr/>
        </p:nvSpPr>
        <p:spPr>
          <a:xfrm>
            <a:off x="6963826" y="2076043"/>
            <a:ext cx="1325880" cy="196596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0" name="Shape 34">
            <a:extLst>
              <a:ext uri="{FF2B5EF4-FFF2-40B4-BE49-F238E27FC236}">
                <a16:creationId xmlns:a16="http://schemas.microsoft.com/office/drawing/2014/main" id="{DC25FE99-7EA6-47AB-E36D-8CE2BA602DBF}"/>
              </a:ext>
            </a:extLst>
          </p:cNvPr>
          <p:cNvSpPr/>
          <p:nvPr/>
        </p:nvSpPr>
        <p:spPr>
          <a:xfrm>
            <a:off x="7443886" y="2222347"/>
            <a:ext cx="365760" cy="365760"/>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2" name="Image 11" descr="preencoded.png">
            <a:extLst>
              <a:ext uri="{FF2B5EF4-FFF2-40B4-BE49-F238E27FC236}">
                <a16:creationId xmlns:a16="http://schemas.microsoft.com/office/drawing/2014/main" id="{A7D33C66-CD33-F1F8-E62C-9E8172D27C13}"/>
              </a:ext>
            </a:extLst>
          </p:cNvPr>
          <p:cNvPicPr>
            <a:picLocks noChangeAspect="1"/>
          </p:cNvPicPr>
          <p:nvPr/>
        </p:nvPicPr>
        <p:blipFill>
          <a:blip r:embed="rId7"/>
          <a:stretch>
            <a:fillRect/>
          </a:stretch>
        </p:blipFill>
        <p:spPr>
          <a:xfrm>
            <a:off x="7538985" y="2317446"/>
            <a:ext cx="175565" cy="175565"/>
          </a:xfrm>
          <a:prstGeom prst="rect">
            <a:avLst/>
          </a:prstGeom>
        </p:spPr>
      </p:pic>
      <p:sp>
        <p:nvSpPr>
          <p:cNvPr id="124" name="Text 35">
            <a:extLst>
              <a:ext uri="{FF2B5EF4-FFF2-40B4-BE49-F238E27FC236}">
                <a16:creationId xmlns:a16="http://schemas.microsoft.com/office/drawing/2014/main" id="{EB939859-EBAD-0ADE-E9CC-E7D5CCCAF04D}"/>
              </a:ext>
            </a:extLst>
          </p:cNvPr>
          <p:cNvSpPr/>
          <p:nvPr/>
        </p:nvSpPr>
        <p:spPr>
          <a:xfrm>
            <a:off x="7009546" y="2642971"/>
            <a:ext cx="1234440" cy="548640"/>
          </a:xfrm>
          <a:prstGeom prst="rect">
            <a:avLst/>
          </a:prstGeom>
          <a:noFill/>
          <a:ln/>
        </p:spPr>
        <p:txBody>
          <a:bodyPr wrap="square" lIns="0" tIns="0" rIns="0" b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Access to</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AI </a:t>
            </a:r>
            <a:r>
              <a:rPr kumimoji="0" lang="en-US" sz="1100" b="1" i="0" u="none" strike="noStrike" kern="1200" cap="none" spc="0" normalizeH="0" baseline="0" noProof="0" err="1">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flavours</a:t>
            </a:r>
            <a:endParaRPr kumimoji="0" lang="en-US" sz="1100" b="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26" name="Text 36">
            <a:extLst>
              <a:ext uri="{FF2B5EF4-FFF2-40B4-BE49-F238E27FC236}">
                <a16:creationId xmlns:a16="http://schemas.microsoft.com/office/drawing/2014/main" id="{746A9A07-FAD8-4A58-EB4D-17D480083350}"/>
              </a:ext>
            </a:extLst>
          </p:cNvPr>
          <p:cNvSpPr/>
          <p:nvPr/>
        </p:nvSpPr>
        <p:spPr>
          <a:xfrm>
            <a:off x="7009546" y="3310483"/>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ML · MV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Gen-AI · LLM</a:t>
            </a:r>
          </a:p>
        </p:txBody>
      </p:sp>
      <p:sp>
        <p:nvSpPr>
          <p:cNvPr id="128" name="Shape 37">
            <a:extLst>
              <a:ext uri="{FF2B5EF4-FFF2-40B4-BE49-F238E27FC236}">
                <a16:creationId xmlns:a16="http://schemas.microsoft.com/office/drawing/2014/main" id="{53898DC2-C3AB-FA30-B53E-533D7F2ED8A2}"/>
              </a:ext>
            </a:extLst>
          </p:cNvPr>
          <p:cNvSpPr/>
          <p:nvPr/>
        </p:nvSpPr>
        <p:spPr>
          <a:xfrm>
            <a:off x="2272954" y="3447643"/>
            <a:ext cx="4343400" cy="594360"/>
          </a:xfrm>
          <a:prstGeom prst="roundRect">
            <a:avLst>
              <a:gd name="adj" fmla="val 12308"/>
            </a:avLst>
          </a:prstGeom>
          <a:solidFill>
            <a:srgbClr val="182B61"/>
          </a:solidFill>
          <a:ln w="19050">
            <a:noFill/>
            <a:prstDash val="solid"/>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0" name="Shape 38">
            <a:extLst>
              <a:ext uri="{FF2B5EF4-FFF2-40B4-BE49-F238E27FC236}">
                <a16:creationId xmlns:a16="http://schemas.microsoft.com/office/drawing/2014/main" id="{AE8412DC-3898-FE12-2916-881B1BDB5752}"/>
              </a:ext>
            </a:extLst>
          </p:cNvPr>
          <p:cNvSpPr/>
          <p:nvPr/>
        </p:nvSpPr>
        <p:spPr>
          <a:xfrm>
            <a:off x="2400970" y="3593947"/>
            <a:ext cx="310896" cy="310896"/>
          </a:xfrm>
          <a:prstGeom prst="ellipse">
            <a:avLst/>
          </a:prstGeom>
          <a:solidFill>
            <a:srgbClr val="FF7E0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32" name="Image 12" descr="preencoded.png">
            <a:extLst>
              <a:ext uri="{FF2B5EF4-FFF2-40B4-BE49-F238E27FC236}">
                <a16:creationId xmlns:a16="http://schemas.microsoft.com/office/drawing/2014/main" id="{F4E7DE88-4633-F651-56B2-ABDF421614C2}"/>
              </a:ext>
            </a:extLst>
          </p:cNvPr>
          <p:cNvPicPr>
            <a:picLocks noChangeAspect="1"/>
          </p:cNvPicPr>
          <p:nvPr/>
        </p:nvPicPr>
        <p:blipFill>
          <a:blip r:embed="rId8"/>
          <a:stretch>
            <a:fillRect/>
          </a:stretch>
        </p:blipFill>
        <p:spPr>
          <a:xfrm>
            <a:off x="2481803" y="3674780"/>
            <a:ext cx="149230" cy="149230"/>
          </a:xfrm>
          <a:prstGeom prst="rect">
            <a:avLst/>
          </a:prstGeom>
        </p:spPr>
      </p:pic>
      <p:sp>
        <p:nvSpPr>
          <p:cNvPr id="134" name="Text 39">
            <a:extLst>
              <a:ext uri="{FF2B5EF4-FFF2-40B4-BE49-F238E27FC236}">
                <a16:creationId xmlns:a16="http://schemas.microsoft.com/office/drawing/2014/main" id="{374E55FC-5CD9-7D8C-7B5D-3FB0460426A6}"/>
              </a:ext>
            </a:extLst>
          </p:cNvPr>
          <p:cNvSpPr/>
          <p:nvPr/>
        </p:nvSpPr>
        <p:spPr>
          <a:xfrm>
            <a:off x="2803306" y="3447643"/>
            <a:ext cx="3685032"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Ontology Services — including Planning</a:t>
            </a:r>
            <a:endParaRPr kumimoji="0" lang="en-US" sz="12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6" name="Shape 40">
            <a:extLst>
              <a:ext uri="{FF2B5EF4-FFF2-40B4-BE49-F238E27FC236}">
                <a16:creationId xmlns:a16="http://schemas.microsoft.com/office/drawing/2014/main" id="{44CDD753-CA4B-CEA3-2561-45F4D15C30CD}"/>
              </a:ext>
            </a:extLst>
          </p:cNvPr>
          <p:cNvSpPr/>
          <p:nvPr/>
        </p:nvSpPr>
        <p:spPr>
          <a:xfrm>
            <a:off x="2254666" y="4316323"/>
            <a:ext cx="4361685" cy="1097280"/>
          </a:xfrm>
          <a:prstGeom prst="roundRect">
            <a:avLst>
              <a:gd name="adj" fmla="val 7500"/>
            </a:avLst>
          </a:prstGeom>
          <a:solidFill>
            <a:srgbClr val="182B61"/>
          </a:solidFill>
          <a:ln w="19050">
            <a:noFill/>
            <a:prstDash val="solid"/>
            <a:extLst>
              <a:ext uri="{C807C97D-BFC1-408E-A445-0C87EB9F89A2}">
                <ask:lineSketchStyleProps xmlns:ask="http://schemas.microsoft.com/office/drawing/2018/sketchyshapes">
                  <ask:type>
                    <ask:lineSketchNone/>
                  </ask:type>
                </ask:lineSketchStyleProps>
              </a:ext>
            </a:extLst>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8" name="Shape 41">
            <a:extLst>
              <a:ext uri="{FF2B5EF4-FFF2-40B4-BE49-F238E27FC236}">
                <a16:creationId xmlns:a16="http://schemas.microsoft.com/office/drawing/2014/main" id="{4302AB7C-E1DF-A492-E9CE-516E2043A029}"/>
              </a:ext>
            </a:extLst>
          </p:cNvPr>
          <p:cNvSpPr/>
          <p:nvPr/>
        </p:nvSpPr>
        <p:spPr>
          <a:xfrm>
            <a:off x="2437546" y="4682083"/>
            <a:ext cx="384048" cy="384048"/>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0" name="Image 13" descr="preencoded.png">
            <a:extLst>
              <a:ext uri="{FF2B5EF4-FFF2-40B4-BE49-F238E27FC236}">
                <a16:creationId xmlns:a16="http://schemas.microsoft.com/office/drawing/2014/main" id="{4ACF2146-7433-1E6F-3FE6-DB688B08C3C2}"/>
              </a:ext>
            </a:extLst>
          </p:cNvPr>
          <p:cNvPicPr>
            <a:picLocks noChangeAspect="1"/>
          </p:cNvPicPr>
          <p:nvPr/>
        </p:nvPicPr>
        <p:blipFill>
          <a:blip r:embed="rId9"/>
          <a:stretch>
            <a:fillRect/>
          </a:stretch>
        </p:blipFill>
        <p:spPr>
          <a:xfrm>
            <a:off x="2537399" y="4781936"/>
            <a:ext cx="184343" cy="184343"/>
          </a:xfrm>
          <a:prstGeom prst="rect">
            <a:avLst/>
          </a:prstGeom>
        </p:spPr>
      </p:pic>
      <p:sp>
        <p:nvSpPr>
          <p:cNvPr id="142" name="Shape 42">
            <a:extLst>
              <a:ext uri="{FF2B5EF4-FFF2-40B4-BE49-F238E27FC236}">
                <a16:creationId xmlns:a16="http://schemas.microsoft.com/office/drawing/2014/main" id="{80B39CD0-241C-1732-0C14-F11A8BE9061F}"/>
              </a:ext>
            </a:extLst>
          </p:cNvPr>
          <p:cNvSpPr/>
          <p:nvPr/>
        </p:nvSpPr>
        <p:spPr>
          <a:xfrm>
            <a:off x="2437546" y="4682083"/>
            <a:ext cx="384048" cy="384048"/>
          </a:xfrm>
          <a:prstGeom prst="ellipse">
            <a:avLst/>
          </a:prstGeom>
          <a:solidFill>
            <a:srgbClr val="FFFFF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44" name="Image 14" descr="preencoded.png">
            <a:extLst>
              <a:ext uri="{FF2B5EF4-FFF2-40B4-BE49-F238E27FC236}">
                <a16:creationId xmlns:a16="http://schemas.microsoft.com/office/drawing/2014/main" id="{34E9D023-6B53-5EA6-69DD-81828C0709E3}"/>
              </a:ext>
            </a:extLst>
          </p:cNvPr>
          <p:cNvPicPr>
            <a:picLocks noChangeAspect="1"/>
          </p:cNvPicPr>
          <p:nvPr/>
        </p:nvPicPr>
        <p:blipFill>
          <a:blip r:embed="rId10"/>
          <a:stretch>
            <a:fillRect/>
          </a:stretch>
        </p:blipFill>
        <p:spPr>
          <a:xfrm>
            <a:off x="2538130" y="4782667"/>
            <a:ext cx="182880" cy="182880"/>
          </a:xfrm>
          <a:prstGeom prst="rect">
            <a:avLst/>
          </a:prstGeom>
        </p:spPr>
      </p:pic>
      <p:sp>
        <p:nvSpPr>
          <p:cNvPr id="146" name="Text 43">
            <a:extLst>
              <a:ext uri="{FF2B5EF4-FFF2-40B4-BE49-F238E27FC236}">
                <a16:creationId xmlns:a16="http://schemas.microsoft.com/office/drawing/2014/main" id="{7661D1EA-04DD-1C91-3883-B26BAA886544}"/>
              </a:ext>
            </a:extLst>
          </p:cNvPr>
          <p:cNvSpPr/>
          <p:nvPr/>
        </p:nvSpPr>
        <p:spPr>
          <a:xfrm>
            <a:off x="2986186" y="4462627"/>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Enterprise Data &amp; AI Platform</a:t>
            </a:r>
            <a:endParaRPr kumimoji="0" lang="en-US" sz="14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8" name="Text 44">
            <a:extLst>
              <a:ext uri="{FF2B5EF4-FFF2-40B4-BE49-F238E27FC236}">
                <a16:creationId xmlns:a16="http://schemas.microsoft.com/office/drawing/2014/main" id="{8C34DBC0-A8BA-389F-462C-A25D46098097}"/>
              </a:ext>
            </a:extLst>
          </p:cNvPr>
          <p:cNvSpPr/>
          <p:nvPr/>
        </p:nvSpPr>
        <p:spPr>
          <a:xfrm>
            <a:off x="2986186" y="4828387"/>
            <a:ext cx="3520440" cy="50292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Business data · Documentation platform(s) · Websites with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relevant information · Messages / Teams / etc</a:t>
            </a:r>
            <a:r>
              <a:rPr kumimoji="0" lang="en-US" sz="10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150" name="Shape 45">
            <a:extLst>
              <a:ext uri="{FF2B5EF4-FFF2-40B4-BE49-F238E27FC236}">
                <a16:creationId xmlns:a16="http://schemas.microsoft.com/office/drawing/2014/main" id="{B6F2216F-6E84-B3B9-F2BF-C7BE67B0DA39}"/>
              </a:ext>
            </a:extLst>
          </p:cNvPr>
          <p:cNvSpPr/>
          <p:nvPr/>
        </p:nvSpPr>
        <p:spPr>
          <a:xfrm>
            <a:off x="2254666" y="5687923"/>
            <a:ext cx="2048255"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52" name="Shape 46">
            <a:extLst>
              <a:ext uri="{FF2B5EF4-FFF2-40B4-BE49-F238E27FC236}">
                <a16:creationId xmlns:a16="http://schemas.microsoft.com/office/drawing/2014/main" id="{BE02ED2C-A17C-37C4-E8C6-DC934DB0067C}"/>
              </a:ext>
            </a:extLst>
          </p:cNvPr>
          <p:cNvSpPr/>
          <p:nvPr/>
        </p:nvSpPr>
        <p:spPr>
          <a:xfrm>
            <a:off x="2400970" y="5939383"/>
            <a:ext cx="365760"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4" name="Image 15" descr="preencoded.png">
            <a:extLst>
              <a:ext uri="{FF2B5EF4-FFF2-40B4-BE49-F238E27FC236}">
                <a16:creationId xmlns:a16="http://schemas.microsoft.com/office/drawing/2014/main" id="{E639B4EA-2697-686B-BCE1-A5C45C817723}"/>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56" name="Shape 47">
            <a:extLst>
              <a:ext uri="{FF2B5EF4-FFF2-40B4-BE49-F238E27FC236}">
                <a16:creationId xmlns:a16="http://schemas.microsoft.com/office/drawing/2014/main" id="{CD16886E-3D48-BD26-8E23-A5C1D7271DF3}"/>
              </a:ext>
            </a:extLst>
          </p:cNvPr>
          <p:cNvSpPr/>
          <p:nvPr/>
        </p:nvSpPr>
        <p:spPr>
          <a:xfrm>
            <a:off x="2400970" y="5939383"/>
            <a:ext cx="365760"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58" name="Image 16" descr="preencoded.png">
            <a:extLst>
              <a:ext uri="{FF2B5EF4-FFF2-40B4-BE49-F238E27FC236}">
                <a16:creationId xmlns:a16="http://schemas.microsoft.com/office/drawing/2014/main" id="{80A15D91-3E3C-4D3E-D7F3-E43EA65C7A94}"/>
              </a:ext>
            </a:extLst>
          </p:cNvPr>
          <p:cNvPicPr>
            <a:picLocks noChangeAspect="1"/>
          </p:cNvPicPr>
          <p:nvPr/>
        </p:nvPicPr>
        <p:blipFill>
          <a:blip r:embed="rId11"/>
          <a:stretch>
            <a:fillRect/>
          </a:stretch>
        </p:blipFill>
        <p:spPr>
          <a:xfrm>
            <a:off x="2496069" y="6034482"/>
            <a:ext cx="175565" cy="175565"/>
          </a:xfrm>
          <a:prstGeom prst="rect">
            <a:avLst/>
          </a:prstGeom>
        </p:spPr>
      </p:pic>
      <p:sp>
        <p:nvSpPr>
          <p:cNvPr id="160" name="Text 48">
            <a:extLst>
              <a:ext uri="{FF2B5EF4-FFF2-40B4-BE49-F238E27FC236}">
                <a16:creationId xmlns:a16="http://schemas.microsoft.com/office/drawing/2014/main" id="{5C7ACA18-02DB-6CFC-024A-AE0DA6B6F1FE}"/>
              </a:ext>
            </a:extLst>
          </p:cNvPr>
          <p:cNvSpPr/>
          <p:nvPr/>
        </p:nvSpPr>
        <p:spPr>
          <a:xfrm>
            <a:off x="2858170" y="5687923"/>
            <a:ext cx="1331973"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internal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2" name="Shape 49">
            <a:extLst>
              <a:ext uri="{FF2B5EF4-FFF2-40B4-BE49-F238E27FC236}">
                <a16:creationId xmlns:a16="http://schemas.microsoft.com/office/drawing/2014/main" id="{F312C731-6212-9062-31F2-F52065BE1B5A}"/>
              </a:ext>
            </a:extLst>
          </p:cNvPr>
          <p:cNvSpPr/>
          <p:nvPr/>
        </p:nvSpPr>
        <p:spPr>
          <a:xfrm>
            <a:off x="4470784" y="5687923"/>
            <a:ext cx="2145567" cy="868680"/>
          </a:xfrm>
          <a:prstGeom prst="roundRect">
            <a:avLst>
              <a:gd name="adj" fmla="val 8421"/>
            </a:avLst>
          </a:prstGeom>
          <a:solidFill>
            <a:srgbClr val="FCE7D6"/>
          </a:solidFill>
          <a:ln>
            <a:solidFill>
              <a:schemeClr val="accent1">
                <a:lumMod val="60000"/>
                <a:lumOff val="40000"/>
              </a:schemeClr>
            </a:solid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64" name="Shape 50">
            <a:extLst>
              <a:ext uri="{FF2B5EF4-FFF2-40B4-BE49-F238E27FC236}">
                <a16:creationId xmlns:a16="http://schemas.microsoft.com/office/drawing/2014/main" id="{905A6615-3B2E-EAF6-F992-4D1EC870906E}"/>
              </a:ext>
            </a:extLst>
          </p:cNvPr>
          <p:cNvSpPr/>
          <p:nvPr/>
        </p:nvSpPr>
        <p:spPr>
          <a:xfrm>
            <a:off x="4617088" y="5939383"/>
            <a:ext cx="272453" cy="365760"/>
          </a:xfrm>
          <a:prstGeom prst="ellipse">
            <a:avLst/>
          </a:prstGeom>
          <a:solidFill>
            <a:srgbClr val="2F6FB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66" name="Image 17" descr="preencoded.png">
            <a:extLst>
              <a:ext uri="{FF2B5EF4-FFF2-40B4-BE49-F238E27FC236}">
                <a16:creationId xmlns:a16="http://schemas.microsoft.com/office/drawing/2014/main" id="{86D5D15D-AE82-CC74-F249-F1DD6D506910}"/>
              </a:ext>
            </a:extLst>
          </p:cNvPr>
          <p:cNvPicPr>
            <a:picLocks noChangeAspect="1"/>
          </p:cNvPicPr>
          <p:nvPr/>
        </p:nvPicPr>
        <p:blipFill>
          <a:blip r:embed="rId12"/>
          <a:stretch>
            <a:fillRect/>
          </a:stretch>
        </p:blipFill>
        <p:spPr>
          <a:xfrm>
            <a:off x="4712188" y="6034482"/>
            <a:ext cx="130778" cy="175565"/>
          </a:xfrm>
          <a:prstGeom prst="rect">
            <a:avLst/>
          </a:prstGeom>
        </p:spPr>
      </p:pic>
      <p:sp>
        <p:nvSpPr>
          <p:cNvPr id="168" name="Shape 51">
            <a:extLst>
              <a:ext uri="{FF2B5EF4-FFF2-40B4-BE49-F238E27FC236}">
                <a16:creationId xmlns:a16="http://schemas.microsoft.com/office/drawing/2014/main" id="{F99CEE73-B895-5511-0A35-FA92EBD2EDED}"/>
              </a:ext>
            </a:extLst>
          </p:cNvPr>
          <p:cNvSpPr/>
          <p:nvPr/>
        </p:nvSpPr>
        <p:spPr>
          <a:xfrm>
            <a:off x="4617088" y="5939383"/>
            <a:ext cx="272453"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2" name="Text 52">
            <a:extLst>
              <a:ext uri="{FF2B5EF4-FFF2-40B4-BE49-F238E27FC236}">
                <a16:creationId xmlns:a16="http://schemas.microsoft.com/office/drawing/2014/main" id="{4AD2DC59-FB00-D436-5CBD-9EECB9CDCEE8}"/>
              </a:ext>
            </a:extLst>
          </p:cNvPr>
          <p:cNvSpPr/>
          <p:nvPr/>
        </p:nvSpPr>
        <p:spPr>
          <a:xfrm>
            <a:off x="5074288" y="5687923"/>
            <a:ext cx="1614284"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E2A3A"/>
                </a:solidFill>
                <a:effectLst/>
                <a:uLnTx/>
                <a:uFillTx/>
                <a:latin typeface="Open Sans" panose="020B0606030504020204" pitchFamily="34" charset="0"/>
                <a:ea typeface="Open Sans" panose="020B0606030504020204" pitchFamily="34" charset="0"/>
                <a:cs typeface="Open Sans" panose="020B0606030504020204" pitchFamily="34" charset="0"/>
              </a:rPr>
              <a:t>All relevant external business applications</a:t>
            </a:r>
            <a:endParaRPr kumimoji="0" lang="en-US" sz="11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4" name="Shape 54">
            <a:extLst>
              <a:ext uri="{FF2B5EF4-FFF2-40B4-BE49-F238E27FC236}">
                <a16:creationId xmlns:a16="http://schemas.microsoft.com/office/drawing/2014/main" id="{9C469FBE-B9CE-AF59-05EC-3E00D2E24FCA}"/>
              </a:ext>
            </a:extLst>
          </p:cNvPr>
          <p:cNvSpPr/>
          <p:nvPr/>
        </p:nvSpPr>
        <p:spPr>
          <a:xfrm>
            <a:off x="2929798"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6" name="Shape 56">
            <a:extLst>
              <a:ext uri="{FF2B5EF4-FFF2-40B4-BE49-F238E27FC236}">
                <a16:creationId xmlns:a16="http://schemas.microsoft.com/office/drawing/2014/main" id="{7A6063EA-DA4D-77D0-45E0-F3803E5884DB}"/>
              </a:ext>
            </a:extLst>
          </p:cNvPr>
          <p:cNvSpPr/>
          <p:nvPr/>
        </p:nvSpPr>
        <p:spPr>
          <a:xfrm>
            <a:off x="4426366"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8" name="Shape 58">
            <a:extLst>
              <a:ext uri="{FF2B5EF4-FFF2-40B4-BE49-F238E27FC236}">
                <a16:creationId xmlns:a16="http://schemas.microsoft.com/office/drawing/2014/main" id="{7A979829-6F70-B504-A096-A0E9F22402AA}"/>
              </a:ext>
            </a:extLst>
          </p:cNvPr>
          <p:cNvSpPr/>
          <p:nvPr/>
        </p:nvSpPr>
        <p:spPr>
          <a:xfrm>
            <a:off x="5922934" y="319161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0" name="Shape 59">
            <a:extLst>
              <a:ext uri="{FF2B5EF4-FFF2-40B4-BE49-F238E27FC236}">
                <a16:creationId xmlns:a16="http://schemas.microsoft.com/office/drawing/2014/main" id="{10A32954-7E92-E3BD-B01A-EDDA079AD707}"/>
              </a:ext>
            </a:extLst>
          </p:cNvPr>
          <p:cNvSpPr/>
          <p:nvPr/>
        </p:nvSpPr>
        <p:spPr>
          <a:xfrm>
            <a:off x="44263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2" name="Shape 60">
            <a:extLst>
              <a:ext uri="{FF2B5EF4-FFF2-40B4-BE49-F238E27FC236}">
                <a16:creationId xmlns:a16="http://schemas.microsoft.com/office/drawing/2014/main" id="{23A1143F-BB4D-55D2-2054-BC889018131C}"/>
              </a:ext>
            </a:extLst>
          </p:cNvPr>
          <p:cNvSpPr/>
          <p:nvPr/>
        </p:nvSpPr>
        <p:spPr>
          <a:xfrm>
            <a:off x="3351946" y="5413603"/>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4" name="Shape 61">
            <a:extLst>
              <a:ext uri="{FF2B5EF4-FFF2-40B4-BE49-F238E27FC236}">
                <a16:creationId xmlns:a16="http://schemas.microsoft.com/office/drawing/2014/main" id="{26ADBCA8-91FD-AEA4-007A-F449038299CC}"/>
              </a:ext>
            </a:extLst>
          </p:cNvPr>
          <p:cNvSpPr/>
          <p:nvPr/>
        </p:nvSpPr>
        <p:spPr>
          <a:xfrm>
            <a:off x="5467724" y="542680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6" name="Shape 62">
            <a:extLst>
              <a:ext uri="{FF2B5EF4-FFF2-40B4-BE49-F238E27FC236}">
                <a16:creationId xmlns:a16="http://schemas.microsoft.com/office/drawing/2014/main" id="{5341BE29-22A0-C400-58E7-3B2D8DE944B7}"/>
              </a:ext>
            </a:extLst>
          </p:cNvPr>
          <p:cNvSpPr/>
          <p:nvPr/>
        </p:nvSpPr>
        <p:spPr>
          <a:xfrm>
            <a:off x="6616354" y="262468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8" name="Shape 63">
            <a:extLst>
              <a:ext uri="{FF2B5EF4-FFF2-40B4-BE49-F238E27FC236}">
                <a16:creationId xmlns:a16="http://schemas.microsoft.com/office/drawing/2014/main" id="{5FB9E28E-D98A-1ABD-CA2C-8984ADD8DAF8}"/>
              </a:ext>
            </a:extLst>
          </p:cNvPr>
          <p:cNvSpPr/>
          <p:nvPr/>
        </p:nvSpPr>
        <p:spPr>
          <a:xfrm>
            <a:off x="6616354" y="3744823"/>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0" name="Shape 64">
            <a:extLst>
              <a:ext uri="{FF2B5EF4-FFF2-40B4-BE49-F238E27FC236}">
                <a16:creationId xmlns:a16="http://schemas.microsoft.com/office/drawing/2014/main" id="{EE6EAFF1-5FA4-F61B-0D9A-B3BECB0D7C17}"/>
              </a:ext>
            </a:extLst>
          </p:cNvPr>
          <p:cNvSpPr/>
          <p:nvPr/>
        </p:nvSpPr>
        <p:spPr>
          <a:xfrm>
            <a:off x="7626766" y="4060291"/>
            <a:ext cx="0" cy="237744"/>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2" name="Shape 65">
            <a:extLst>
              <a:ext uri="{FF2B5EF4-FFF2-40B4-BE49-F238E27FC236}">
                <a16:creationId xmlns:a16="http://schemas.microsoft.com/office/drawing/2014/main" id="{2209F41F-A13A-27D7-F940-F8E9506EAFE0}"/>
              </a:ext>
            </a:extLst>
          </p:cNvPr>
          <p:cNvSpPr/>
          <p:nvPr/>
        </p:nvSpPr>
        <p:spPr>
          <a:xfrm>
            <a:off x="1682608" y="4755173"/>
            <a:ext cx="5577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4" name="Text 66">
            <a:extLst>
              <a:ext uri="{FF2B5EF4-FFF2-40B4-BE49-F238E27FC236}">
                <a16:creationId xmlns:a16="http://schemas.microsoft.com/office/drawing/2014/main" id="{786B6D70-7FA6-709F-6E31-E3E9F0497333}"/>
              </a:ext>
            </a:extLst>
          </p:cNvPr>
          <p:cNvSpPr/>
          <p:nvPr/>
        </p:nvSpPr>
        <p:spPr>
          <a:xfrm>
            <a:off x="1576003" y="4502995"/>
            <a:ext cx="77724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a:ln>
                  <a:noFill/>
                </a:ln>
                <a:solidFill>
                  <a:srgbClr val="56606E"/>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rPr>
              <a:t>Bi-directional</a:t>
            </a:r>
            <a:endParaRPr kumimoji="0" lang="en-US" sz="700" b="0" i="0" u="none" strike="noStrike" kern="1200" cap="none" spc="0" normalizeH="0" baseline="0" noProof="0">
              <a:ln>
                <a:noFill/>
              </a:ln>
              <a:solidFill>
                <a:srgbClr val="0D0D0D"/>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96" name="Rectangle: Rounded Corners 195">
            <a:extLst>
              <a:ext uri="{FF2B5EF4-FFF2-40B4-BE49-F238E27FC236}">
                <a16:creationId xmlns:a16="http://schemas.microsoft.com/office/drawing/2014/main" id="{F73A1374-A975-A0F7-C4F2-426C4E955A94}"/>
              </a:ext>
            </a:extLst>
          </p:cNvPr>
          <p:cNvSpPr/>
          <p:nvPr/>
        </p:nvSpPr>
        <p:spPr>
          <a:xfrm>
            <a:off x="334426" y="3368470"/>
            <a:ext cx="1280160" cy="320040"/>
          </a:xfrm>
          <a:prstGeom prst="roundRect">
            <a:avLst/>
          </a:prstGeom>
          <a:noFill/>
          <a:ln>
            <a:solidFill>
              <a:srgbClr val="00206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0D0D"/>
              </a:solidFill>
              <a:effectLst/>
              <a:uLnTx/>
              <a:uFillTx/>
              <a:latin typeface="Arial"/>
              <a:ea typeface="+mn-ea"/>
              <a:cs typeface="+mn-cs"/>
            </a:endParaRPr>
          </a:p>
        </p:txBody>
      </p:sp>
      <p:sp>
        <p:nvSpPr>
          <p:cNvPr id="198" name="Shape 33">
            <a:extLst>
              <a:ext uri="{FF2B5EF4-FFF2-40B4-BE49-F238E27FC236}">
                <a16:creationId xmlns:a16="http://schemas.microsoft.com/office/drawing/2014/main" id="{8964FE6E-240A-98D0-43D8-F79245E64D6D}"/>
              </a:ext>
            </a:extLst>
          </p:cNvPr>
          <p:cNvSpPr/>
          <p:nvPr/>
        </p:nvSpPr>
        <p:spPr>
          <a:xfrm>
            <a:off x="6958743" y="4316323"/>
            <a:ext cx="1325880" cy="1097280"/>
          </a:xfrm>
          <a:prstGeom prst="roundRect">
            <a:avLst>
              <a:gd name="adj" fmla="val 5517"/>
            </a:avLst>
          </a:prstGeom>
          <a:solidFill>
            <a:srgbClr val="182B61"/>
          </a:solidFill>
          <a:ln>
            <a:noFill/>
          </a:ln>
          <a:effectLst>
            <a:outerShdw blurRad="76200" dist="25400" dir="5400000" algn="bl" rotWithShape="0">
              <a:srgbClr val="9AA6B2">
                <a:alpha val="2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0" name="Text 36">
            <a:extLst>
              <a:ext uri="{FF2B5EF4-FFF2-40B4-BE49-F238E27FC236}">
                <a16:creationId xmlns:a16="http://schemas.microsoft.com/office/drawing/2014/main" id="{8F9C6029-7021-41F9-D8EE-B4D2D6C0598C}"/>
              </a:ext>
            </a:extLst>
          </p:cNvPr>
          <p:cNvSpPr/>
          <p:nvPr/>
        </p:nvSpPr>
        <p:spPr>
          <a:xfrm>
            <a:off x="7020436" y="4645507"/>
            <a:ext cx="1234440" cy="54864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DiagramIQ</a:t>
            </a:r>
            <a:endParaRPr kumimoji="0" lang="en-US" sz="1000" b="0"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2" name="Shape 63">
            <a:extLst>
              <a:ext uri="{FF2B5EF4-FFF2-40B4-BE49-F238E27FC236}">
                <a16:creationId xmlns:a16="http://schemas.microsoft.com/office/drawing/2014/main" id="{F223D65F-C72C-27D1-06F7-0703E7C09D56}"/>
              </a:ext>
            </a:extLst>
          </p:cNvPr>
          <p:cNvSpPr/>
          <p:nvPr/>
        </p:nvSpPr>
        <p:spPr>
          <a:xfrm>
            <a:off x="6634642" y="4935218"/>
            <a:ext cx="329184" cy="0"/>
          </a:xfrm>
          <a:prstGeom prst="line">
            <a:avLst/>
          </a:prstGeom>
          <a:noFill/>
          <a:ln w="22225">
            <a:solidFill>
              <a:srgbClr val="EE7203"/>
            </a:solidFill>
            <a:prstDash val="solid"/>
            <a:headEnd type="triangle"/>
            <a:tailEnd type="triangle"/>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 name="Shape 51">
            <a:extLst>
              <a:ext uri="{FF2B5EF4-FFF2-40B4-BE49-F238E27FC236}">
                <a16:creationId xmlns:a16="http://schemas.microsoft.com/office/drawing/2014/main" id="{F5075A98-296E-6F11-7732-DD74B0290B8F}"/>
              </a:ext>
            </a:extLst>
          </p:cNvPr>
          <p:cNvSpPr/>
          <p:nvPr/>
        </p:nvSpPr>
        <p:spPr>
          <a:xfrm>
            <a:off x="4608404" y="5937073"/>
            <a:ext cx="347472" cy="365760"/>
          </a:xfrm>
          <a:prstGeom prst="ellipse">
            <a:avLst/>
          </a:prstGeom>
          <a:solidFill>
            <a:srgbClr val="EE720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D0D0D"/>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24" name="Picture 23">
            <a:extLst>
              <a:ext uri="{FF2B5EF4-FFF2-40B4-BE49-F238E27FC236}">
                <a16:creationId xmlns:a16="http://schemas.microsoft.com/office/drawing/2014/main" id="{93077E1C-B8A9-2E33-442A-22DE829368A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170" name="Image 18" descr="preencoded.png">
            <a:extLst>
              <a:ext uri="{FF2B5EF4-FFF2-40B4-BE49-F238E27FC236}">
                <a16:creationId xmlns:a16="http://schemas.microsoft.com/office/drawing/2014/main" id="{46FFA9A9-A893-F344-7F67-22164C314FC0}"/>
              </a:ext>
            </a:extLst>
          </p:cNvPr>
          <p:cNvPicPr>
            <a:picLocks noChangeAspect="1"/>
          </p:cNvPicPr>
          <p:nvPr/>
        </p:nvPicPr>
        <p:blipFill>
          <a:blip r:embed="rId12"/>
          <a:stretch>
            <a:fillRect/>
          </a:stretch>
        </p:blipFill>
        <p:spPr>
          <a:xfrm>
            <a:off x="4712187" y="6034482"/>
            <a:ext cx="146155" cy="175565"/>
          </a:xfrm>
          <a:prstGeom prst="rect">
            <a:avLst/>
          </a:prstGeom>
        </p:spPr>
      </p:pic>
      <p:sp>
        <p:nvSpPr>
          <p:cNvPr id="3" name="Shape 3">
            <a:extLst>
              <a:ext uri="{FF2B5EF4-FFF2-40B4-BE49-F238E27FC236}">
                <a16:creationId xmlns:a16="http://schemas.microsoft.com/office/drawing/2014/main" id="{8D226865-8337-4A50-6795-279B567517F0}"/>
              </a:ext>
            </a:extLst>
          </p:cNvPr>
          <p:cNvSpPr/>
          <p:nvPr/>
        </p:nvSpPr>
        <p:spPr>
          <a:xfrm>
            <a:off x="301389" y="928727"/>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5" name="Picture 4">
            <a:extLst>
              <a:ext uri="{FF2B5EF4-FFF2-40B4-BE49-F238E27FC236}">
                <a16:creationId xmlns:a16="http://schemas.microsoft.com/office/drawing/2014/main" id="{E7E19623-AC6F-4AFE-ABF1-15E42352FDE6}"/>
              </a:ext>
            </a:extLst>
          </p:cNvPr>
          <p:cNvPicPr>
            <a:picLocks noChangeAspect="1"/>
          </p:cNvPicPr>
          <p:nvPr/>
        </p:nvPicPr>
        <p:blipFill>
          <a:blip r:embed="rId14"/>
          <a:stretch>
            <a:fillRect/>
          </a:stretch>
        </p:blipFill>
        <p:spPr>
          <a:xfrm>
            <a:off x="370676" y="131831"/>
            <a:ext cx="2681035" cy="638820"/>
          </a:xfrm>
          <a:prstGeom prst="rect">
            <a:avLst/>
          </a:prstGeom>
        </p:spPr>
      </p:pic>
      <p:sp>
        <p:nvSpPr>
          <p:cNvPr id="17" name="Text 1">
            <a:extLst>
              <a:ext uri="{FF2B5EF4-FFF2-40B4-BE49-F238E27FC236}">
                <a16:creationId xmlns:a16="http://schemas.microsoft.com/office/drawing/2014/main" id="{339A1AD7-ECE0-1133-3067-5061DED1E463}"/>
              </a:ext>
            </a:extLst>
          </p:cNvPr>
          <p:cNvSpPr/>
          <p:nvPr/>
        </p:nvSpPr>
        <p:spPr>
          <a:xfrm>
            <a:off x="2986186" y="201523"/>
            <a:ext cx="6871123" cy="502920"/>
          </a:xfrm>
          <a:prstGeom prst="rect">
            <a:avLst/>
          </a:prstGeom>
          <a:noFill/>
          <a:ln/>
        </p:spPr>
        <p:txBody>
          <a:bodyPr wrap="square"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2800" b="1">
                <a:solidFill>
                  <a:srgbClr val="002060"/>
                </a:solidFill>
                <a:latin typeface="Open Sans" panose="020B0606030504020204" pitchFamily="34" charset="0"/>
                <a:ea typeface="Open Sans" panose="020B0606030504020204" pitchFamily="34" charset="0"/>
                <a:cs typeface="Open Sans" panose="020B0606030504020204" pitchFamily="34" charset="0"/>
              </a:rPr>
              <a:t>F</a:t>
            </a:r>
            <a:r>
              <a:rPr kumimoji="0" lang="en-US" sz="2800" b="1"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or digitizing Manufacturing</a:t>
            </a:r>
            <a:endParaRPr kumimoji="0" lang="en-US" sz="2800" b="0" i="0" u="none" strike="noStrike" kern="1200" cap="none" spc="0" normalizeH="0" baseline="0" noProof="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1" name="Group 10">
            <a:extLst>
              <a:ext uri="{FF2B5EF4-FFF2-40B4-BE49-F238E27FC236}">
                <a16:creationId xmlns:a16="http://schemas.microsoft.com/office/drawing/2014/main" id="{93D6C075-C6D9-8459-30AA-54932C75B3F8}"/>
              </a:ext>
            </a:extLst>
          </p:cNvPr>
          <p:cNvGrpSpPr/>
          <p:nvPr/>
        </p:nvGrpSpPr>
        <p:grpSpPr>
          <a:xfrm>
            <a:off x="9649630" y="249025"/>
            <a:ext cx="2293134" cy="294183"/>
            <a:chOff x="952499" y="752081"/>
            <a:chExt cx="3823714" cy="490539"/>
          </a:xfrm>
        </p:grpSpPr>
        <p:grpSp>
          <p:nvGrpSpPr>
            <p:cNvPr id="15" name="Group 14">
              <a:extLst>
                <a:ext uri="{FF2B5EF4-FFF2-40B4-BE49-F238E27FC236}">
                  <a16:creationId xmlns:a16="http://schemas.microsoft.com/office/drawing/2014/main" id="{8D377C27-A29B-C345-A7B8-DDD0F1B698FB}"/>
                </a:ext>
              </a:extLst>
            </p:cNvPr>
            <p:cNvGrpSpPr/>
            <p:nvPr/>
          </p:nvGrpSpPr>
          <p:grpSpPr>
            <a:xfrm>
              <a:off x="952499" y="752081"/>
              <a:ext cx="1558309" cy="490539"/>
              <a:chOff x="952500" y="651847"/>
              <a:chExt cx="1238251" cy="389788"/>
            </a:xfrm>
          </p:grpSpPr>
          <p:grpSp>
            <p:nvGrpSpPr>
              <p:cNvPr id="25" name="Group 24">
                <a:extLst>
                  <a:ext uri="{FF2B5EF4-FFF2-40B4-BE49-F238E27FC236}">
                    <a16:creationId xmlns:a16="http://schemas.microsoft.com/office/drawing/2014/main" id="{E6AF77DD-42DA-3B92-1124-F5680A9E1B3A}"/>
                  </a:ext>
                </a:extLst>
              </p:cNvPr>
              <p:cNvGrpSpPr/>
              <p:nvPr/>
            </p:nvGrpSpPr>
            <p:grpSpPr>
              <a:xfrm>
                <a:off x="952500" y="688178"/>
                <a:ext cx="1086999" cy="353457"/>
                <a:chOff x="3657606" y="615952"/>
                <a:chExt cx="4881841" cy="1485898"/>
              </a:xfrm>
            </p:grpSpPr>
            <p:pic>
              <p:nvPicPr>
                <p:cNvPr id="27" name="Image 0" descr="preencoded.png">
                  <a:extLst>
                    <a:ext uri="{FF2B5EF4-FFF2-40B4-BE49-F238E27FC236}">
                      <a16:creationId xmlns:a16="http://schemas.microsoft.com/office/drawing/2014/main" id="{AABD3E40-639D-D227-8322-9811312A42F9}"/>
                    </a:ext>
                  </a:extLst>
                </p:cNvPr>
                <p:cNvPicPr>
                  <a:picLocks noChangeAspect="1"/>
                </p:cNvPicPr>
                <p:nvPr/>
              </p:nvPicPr>
              <p:blipFill>
                <a:blip r:embed="rId15"/>
                <a:srcRect/>
                <a:stretch/>
              </p:blipFill>
              <p:spPr>
                <a:xfrm>
                  <a:off x="6102820" y="801622"/>
                  <a:ext cx="584329" cy="752511"/>
                </a:xfrm>
                <a:prstGeom prst="rect">
                  <a:avLst/>
                </a:prstGeom>
              </p:spPr>
            </p:pic>
            <p:pic>
              <p:nvPicPr>
                <p:cNvPr id="28" name="Image 1" descr="preencoded.png">
                  <a:extLst>
                    <a:ext uri="{FF2B5EF4-FFF2-40B4-BE49-F238E27FC236}">
                      <a16:creationId xmlns:a16="http://schemas.microsoft.com/office/drawing/2014/main" id="{E9B0A714-0B60-8866-F872-BD59760DDCB3}"/>
                    </a:ext>
                  </a:extLst>
                </p:cNvPr>
                <p:cNvPicPr>
                  <a:picLocks noChangeAspect="1"/>
                </p:cNvPicPr>
                <p:nvPr/>
              </p:nvPicPr>
              <p:blipFill>
                <a:blip r:embed="rId16"/>
                <a:srcRect/>
                <a:stretch/>
              </p:blipFill>
              <p:spPr>
                <a:xfrm>
                  <a:off x="5967665" y="708661"/>
                  <a:ext cx="358031" cy="865327"/>
                </a:xfrm>
                <a:prstGeom prst="rect">
                  <a:avLst/>
                </a:prstGeom>
              </p:spPr>
            </p:pic>
            <p:pic>
              <p:nvPicPr>
                <p:cNvPr id="29" name="Image 2" descr="preencoded.png">
                  <a:extLst>
                    <a:ext uri="{FF2B5EF4-FFF2-40B4-BE49-F238E27FC236}">
                      <a16:creationId xmlns:a16="http://schemas.microsoft.com/office/drawing/2014/main" id="{DCD5795E-EEC4-CA05-C4D1-FBCF6F21D757}"/>
                    </a:ext>
                  </a:extLst>
                </p:cNvPr>
                <p:cNvPicPr>
                  <a:picLocks noChangeAspect="1"/>
                </p:cNvPicPr>
                <p:nvPr/>
              </p:nvPicPr>
              <p:blipFill>
                <a:blip r:embed="rId17"/>
                <a:srcRect/>
                <a:stretch/>
              </p:blipFill>
              <p:spPr>
                <a:xfrm>
                  <a:off x="6312548" y="778722"/>
                  <a:ext cx="482873" cy="912327"/>
                </a:xfrm>
                <a:prstGeom prst="rect">
                  <a:avLst/>
                </a:prstGeom>
              </p:spPr>
            </p:pic>
            <p:pic>
              <p:nvPicPr>
                <p:cNvPr id="30" name="Image 3" descr="preencoded.png">
                  <a:extLst>
                    <a:ext uri="{FF2B5EF4-FFF2-40B4-BE49-F238E27FC236}">
                      <a16:creationId xmlns:a16="http://schemas.microsoft.com/office/drawing/2014/main" id="{3096E016-4757-1732-F3F8-0D4C6BD8F5C0}"/>
                    </a:ext>
                  </a:extLst>
                </p:cNvPr>
                <p:cNvPicPr>
                  <a:picLocks noChangeAspect="1"/>
                </p:cNvPicPr>
                <p:nvPr/>
              </p:nvPicPr>
              <p:blipFill>
                <a:blip r:embed="rId18"/>
                <a:srcRect/>
                <a:stretch/>
              </p:blipFill>
              <p:spPr>
                <a:xfrm>
                  <a:off x="3712136" y="822412"/>
                  <a:ext cx="655161" cy="906541"/>
                </a:xfrm>
                <a:prstGeom prst="rect">
                  <a:avLst/>
                </a:prstGeom>
              </p:spPr>
            </p:pic>
            <p:pic>
              <p:nvPicPr>
                <p:cNvPr id="31" name="Image 4" descr="preencoded.png">
                  <a:extLst>
                    <a:ext uri="{FF2B5EF4-FFF2-40B4-BE49-F238E27FC236}">
                      <a16:creationId xmlns:a16="http://schemas.microsoft.com/office/drawing/2014/main" id="{1C6D5395-06D9-06D1-3F77-6B69B18F5735}"/>
                    </a:ext>
                  </a:extLst>
                </p:cNvPr>
                <p:cNvPicPr>
                  <a:picLocks noChangeAspect="1"/>
                </p:cNvPicPr>
                <p:nvPr/>
              </p:nvPicPr>
              <p:blipFill>
                <a:blip r:embed="rId19"/>
                <a:srcRect/>
                <a:stretch/>
              </p:blipFill>
              <p:spPr>
                <a:xfrm>
                  <a:off x="4442574" y="829170"/>
                  <a:ext cx="764517" cy="888799"/>
                </a:xfrm>
                <a:prstGeom prst="rect">
                  <a:avLst/>
                </a:prstGeom>
              </p:spPr>
            </p:pic>
            <p:pic>
              <p:nvPicPr>
                <p:cNvPr id="32" name="Image 5" descr="preencoded.png">
                  <a:extLst>
                    <a:ext uri="{FF2B5EF4-FFF2-40B4-BE49-F238E27FC236}">
                      <a16:creationId xmlns:a16="http://schemas.microsoft.com/office/drawing/2014/main" id="{ADCA999B-67B8-55D0-6511-148D464D8EC7}"/>
                    </a:ext>
                  </a:extLst>
                </p:cNvPr>
                <p:cNvPicPr>
                  <a:picLocks noChangeAspect="1"/>
                </p:cNvPicPr>
                <p:nvPr/>
              </p:nvPicPr>
              <p:blipFill>
                <a:blip r:embed="rId20"/>
                <a:srcRect/>
                <a:stretch/>
              </p:blipFill>
              <p:spPr>
                <a:xfrm>
                  <a:off x="5259875" y="838330"/>
                  <a:ext cx="657348" cy="870689"/>
                </a:xfrm>
                <a:prstGeom prst="rect">
                  <a:avLst/>
                </a:prstGeom>
              </p:spPr>
            </p:pic>
            <p:pic>
              <p:nvPicPr>
                <p:cNvPr id="33" name="Image 6" descr="preencoded.png">
                  <a:extLst>
                    <a:ext uri="{FF2B5EF4-FFF2-40B4-BE49-F238E27FC236}">
                      <a16:creationId xmlns:a16="http://schemas.microsoft.com/office/drawing/2014/main" id="{2506E76A-5F98-FB35-C98D-965C63758FC2}"/>
                    </a:ext>
                  </a:extLst>
                </p:cNvPr>
                <p:cNvPicPr>
                  <a:picLocks noChangeAspect="1"/>
                </p:cNvPicPr>
                <p:nvPr/>
              </p:nvPicPr>
              <p:blipFill>
                <a:blip r:embed="rId21"/>
                <a:srcRect/>
                <a:stretch/>
              </p:blipFill>
              <p:spPr>
                <a:xfrm>
                  <a:off x="6668198" y="849598"/>
                  <a:ext cx="599653" cy="848549"/>
                </a:xfrm>
                <a:prstGeom prst="rect">
                  <a:avLst/>
                </a:prstGeom>
              </p:spPr>
            </p:pic>
            <p:pic>
              <p:nvPicPr>
                <p:cNvPr id="34" name="Image 7" descr="preencoded.png">
                  <a:extLst>
                    <a:ext uri="{FF2B5EF4-FFF2-40B4-BE49-F238E27FC236}">
                      <a16:creationId xmlns:a16="http://schemas.microsoft.com/office/drawing/2014/main" id="{DBC1604A-50E6-73A7-0232-0BE223F93FA8}"/>
                    </a:ext>
                  </a:extLst>
                </p:cNvPr>
                <p:cNvPicPr>
                  <a:picLocks noChangeAspect="1"/>
                </p:cNvPicPr>
                <p:nvPr/>
              </p:nvPicPr>
              <p:blipFill>
                <a:blip r:embed="rId22"/>
                <a:srcRect/>
                <a:stretch/>
              </p:blipFill>
              <p:spPr>
                <a:xfrm>
                  <a:off x="7328396" y="615952"/>
                  <a:ext cx="419893" cy="1058977"/>
                </a:xfrm>
                <a:prstGeom prst="rect">
                  <a:avLst/>
                </a:prstGeom>
              </p:spPr>
            </p:pic>
            <p:pic>
              <p:nvPicPr>
                <p:cNvPr id="35" name="Image 8" descr="preencoded.png">
                  <a:extLst>
                    <a:ext uri="{FF2B5EF4-FFF2-40B4-BE49-F238E27FC236}">
                      <a16:creationId xmlns:a16="http://schemas.microsoft.com/office/drawing/2014/main" id="{8684B632-549C-249C-6CF8-FD8B32FEC653}"/>
                    </a:ext>
                  </a:extLst>
                </p:cNvPr>
                <p:cNvPicPr>
                  <a:picLocks noChangeAspect="1"/>
                </p:cNvPicPr>
                <p:nvPr/>
              </p:nvPicPr>
              <p:blipFill>
                <a:blip r:embed="rId23"/>
                <a:srcRect/>
                <a:stretch/>
              </p:blipFill>
              <p:spPr>
                <a:xfrm>
                  <a:off x="7781543" y="859279"/>
                  <a:ext cx="757904" cy="838688"/>
                </a:xfrm>
                <a:prstGeom prst="rect">
                  <a:avLst/>
                </a:prstGeom>
              </p:spPr>
            </p:pic>
            <p:pic>
              <p:nvPicPr>
                <p:cNvPr id="36" name="Image 9" descr="preencoded.png">
                  <a:extLst>
                    <a:ext uri="{FF2B5EF4-FFF2-40B4-BE49-F238E27FC236}">
                      <a16:creationId xmlns:a16="http://schemas.microsoft.com/office/drawing/2014/main" id="{5C294EEA-E58A-D8F7-4ED2-F7F1B3A818F5}"/>
                    </a:ext>
                  </a:extLst>
                </p:cNvPr>
                <p:cNvPicPr>
                  <a:picLocks noChangeAspect="1"/>
                </p:cNvPicPr>
                <p:nvPr/>
              </p:nvPicPr>
              <p:blipFill>
                <a:blip r:embed="rId24"/>
                <a:srcRect/>
                <a:stretch/>
              </p:blipFill>
              <p:spPr>
                <a:xfrm>
                  <a:off x="4946781" y="1905375"/>
                  <a:ext cx="1113071" cy="196404"/>
                </a:xfrm>
                <a:prstGeom prst="rect">
                  <a:avLst/>
                </a:prstGeom>
              </p:spPr>
            </p:pic>
            <p:pic>
              <p:nvPicPr>
                <p:cNvPr id="37" name="Image 10" descr="preencoded.png">
                  <a:extLst>
                    <a:ext uri="{FF2B5EF4-FFF2-40B4-BE49-F238E27FC236}">
                      <a16:creationId xmlns:a16="http://schemas.microsoft.com/office/drawing/2014/main" id="{5BACD730-9AEA-5D67-4907-466007898510}"/>
                    </a:ext>
                  </a:extLst>
                </p:cNvPr>
                <p:cNvPicPr>
                  <a:picLocks noChangeAspect="1"/>
                </p:cNvPicPr>
                <p:nvPr/>
              </p:nvPicPr>
              <p:blipFill>
                <a:blip r:embed="rId25"/>
                <a:srcRect/>
                <a:stretch/>
              </p:blipFill>
              <p:spPr>
                <a:xfrm>
                  <a:off x="6174059" y="1905375"/>
                  <a:ext cx="798967" cy="196475"/>
                </a:xfrm>
                <a:prstGeom prst="rect">
                  <a:avLst/>
                </a:prstGeom>
              </p:spPr>
            </p:pic>
            <p:pic>
              <p:nvPicPr>
                <p:cNvPr id="38" name="Image 11" descr="preencoded.png">
                  <a:extLst>
                    <a:ext uri="{FF2B5EF4-FFF2-40B4-BE49-F238E27FC236}">
                      <a16:creationId xmlns:a16="http://schemas.microsoft.com/office/drawing/2014/main" id="{A551219F-3D67-3B06-BF8E-1C62ABD135F2}"/>
                    </a:ext>
                  </a:extLst>
                </p:cNvPr>
                <p:cNvPicPr>
                  <a:picLocks noChangeAspect="1"/>
                </p:cNvPicPr>
                <p:nvPr/>
              </p:nvPicPr>
              <p:blipFill>
                <a:blip r:embed="rId26"/>
                <a:srcRect/>
                <a:stretch/>
              </p:blipFill>
              <p:spPr>
                <a:xfrm>
                  <a:off x="7083435" y="1905375"/>
                  <a:ext cx="1379643" cy="196471"/>
                </a:xfrm>
                <a:prstGeom prst="rect">
                  <a:avLst/>
                </a:prstGeom>
              </p:spPr>
            </p:pic>
            <p:pic>
              <p:nvPicPr>
                <p:cNvPr id="39" name="Image 12" descr="preencoded.png">
                  <a:extLst>
                    <a:ext uri="{FF2B5EF4-FFF2-40B4-BE49-F238E27FC236}">
                      <a16:creationId xmlns:a16="http://schemas.microsoft.com/office/drawing/2014/main" id="{CD83BACB-2D50-236E-CD74-BBBD064F6522}"/>
                    </a:ext>
                  </a:extLst>
                </p:cNvPr>
                <p:cNvPicPr>
                  <a:picLocks noChangeAspect="1"/>
                </p:cNvPicPr>
                <p:nvPr/>
              </p:nvPicPr>
              <p:blipFill>
                <a:blip r:embed="rId27"/>
                <a:srcRect/>
                <a:stretch/>
              </p:blipFill>
              <p:spPr>
                <a:xfrm>
                  <a:off x="4056246" y="1905375"/>
                  <a:ext cx="808679" cy="196468"/>
                </a:xfrm>
                <a:prstGeom prst="rect">
                  <a:avLst/>
                </a:prstGeom>
              </p:spPr>
            </p:pic>
            <p:pic>
              <p:nvPicPr>
                <p:cNvPr id="40" name="Image 13" descr="preencoded.png">
                  <a:extLst>
                    <a:ext uri="{FF2B5EF4-FFF2-40B4-BE49-F238E27FC236}">
                      <a16:creationId xmlns:a16="http://schemas.microsoft.com/office/drawing/2014/main" id="{11E213A2-D221-5193-F0A5-F746EF9512B9}"/>
                    </a:ext>
                  </a:extLst>
                </p:cNvPr>
                <p:cNvPicPr>
                  <a:picLocks noChangeAspect="1"/>
                </p:cNvPicPr>
                <p:nvPr/>
              </p:nvPicPr>
              <p:blipFill>
                <a:blip r:embed="rId28"/>
                <a:srcRect/>
                <a:stretch/>
              </p:blipFill>
              <p:spPr>
                <a:xfrm>
                  <a:off x="3657606" y="2060460"/>
                  <a:ext cx="289983" cy="38240"/>
                </a:xfrm>
                <a:prstGeom prst="rect">
                  <a:avLst/>
                </a:prstGeom>
              </p:spPr>
            </p:pic>
            <p:pic>
              <p:nvPicPr>
                <p:cNvPr id="41" name="Image 14" descr="preencoded.png">
                  <a:extLst>
                    <a:ext uri="{FF2B5EF4-FFF2-40B4-BE49-F238E27FC236}">
                      <a16:creationId xmlns:a16="http://schemas.microsoft.com/office/drawing/2014/main" id="{F5A0EA5F-E81B-FBDA-484A-6200135D7948}"/>
                    </a:ext>
                  </a:extLst>
                </p:cNvPr>
                <p:cNvPicPr>
                  <a:picLocks noChangeAspect="1"/>
                </p:cNvPicPr>
                <p:nvPr/>
              </p:nvPicPr>
              <p:blipFill>
                <a:blip r:embed="rId29"/>
                <a:srcRect/>
                <a:stretch/>
              </p:blipFill>
              <p:spPr>
                <a:xfrm>
                  <a:off x="8322617" y="646060"/>
                  <a:ext cx="195289" cy="195984"/>
                </a:xfrm>
                <a:prstGeom prst="rect">
                  <a:avLst/>
                </a:prstGeom>
              </p:spPr>
            </p:pic>
          </p:grpSp>
          <p:cxnSp>
            <p:nvCxnSpPr>
              <p:cNvPr id="26" name="Straight Connector 25">
                <a:extLst>
                  <a:ext uri="{FF2B5EF4-FFF2-40B4-BE49-F238E27FC236}">
                    <a16:creationId xmlns:a16="http://schemas.microsoft.com/office/drawing/2014/main" id="{0E8A5185-875E-A31E-0057-2334C96BD212}"/>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19" name="Picture 18">
              <a:extLst>
                <a:ext uri="{FF2B5EF4-FFF2-40B4-BE49-F238E27FC236}">
                  <a16:creationId xmlns:a16="http://schemas.microsoft.com/office/drawing/2014/main" id="{5D878B1A-3636-2970-0CC3-31E4B95A8FC7}"/>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3216062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A722C-71DC-5B70-4FC8-5C304229EB7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0281DE4-AD66-96A6-E938-C8D591D98D90}"/>
              </a:ext>
            </a:extLst>
          </p:cNvPr>
          <p:cNvSpPr/>
          <p:nvPr/>
        </p:nvSpPr>
        <p:spPr>
          <a:xfrm>
            <a:off x="493943" y="215600"/>
            <a:ext cx="5837445"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150" normalizeH="0" baseline="0" noProof="0">
                <a:ln>
                  <a:noFill/>
                </a:ln>
                <a:solidFill>
                  <a:srgbClr val="182C61"/>
                </a:solidFill>
                <a:effectLst/>
                <a:uLnTx/>
                <a:uFillTx/>
                <a:latin typeface="Montserrat" pitchFamily="2" charset="0"/>
                <a:ea typeface="Inter Bold" panose="02000503000000020004" pitchFamily="2" charset="0"/>
                <a:cs typeface="Poppins" panose="00000500000000000000" pitchFamily="2" charset="0"/>
              </a:rPr>
              <a:t>Integrated PNID.IO – </a:t>
            </a:r>
            <a:r>
              <a:rPr kumimoji="0" lang="en-US" sz="2000" b="1" i="0" u="none" strike="noStrike" kern="1200" cap="none" spc="-150" normalizeH="0" baseline="0" noProof="0" err="1">
                <a:ln>
                  <a:noFill/>
                </a:ln>
                <a:solidFill>
                  <a:srgbClr val="182C61"/>
                </a:solidFill>
                <a:effectLst/>
                <a:uLnTx/>
                <a:uFillTx/>
                <a:latin typeface="Montserrat" pitchFamily="2" charset="0"/>
                <a:ea typeface="Inter Bold" panose="02000503000000020004" pitchFamily="2" charset="0"/>
                <a:cs typeface="Poppins" panose="00000500000000000000" pitchFamily="2" charset="0"/>
              </a:rPr>
              <a:t>AcuPrism</a:t>
            </a:r>
            <a:r>
              <a:rPr kumimoji="0" lang="en-US" sz="2000" b="1" i="0" u="none" strike="noStrike" kern="1200" cap="none" spc="-150" normalizeH="0" baseline="0" noProof="0">
                <a:ln>
                  <a:noFill/>
                </a:ln>
                <a:solidFill>
                  <a:srgbClr val="182C61"/>
                </a:solidFill>
                <a:effectLst/>
                <a:uLnTx/>
                <a:uFillTx/>
                <a:latin typeface="Montserrat" pitchFamily="2" charset="0"/>
                <a:ea typeface="Inter Bold" panose="02000503000000020004" pitchFamily="2" charset="0"/>
                <a:cs typeface="Poppins" panose="00000500000000000000" pitchFamily="2" charset="0"/>
              </a:rPr>
              <a:t> solution</a:t>
            </a:r>
            <a:endParaRPr kumimoji="0" lang="en-US" sz="2000" b="1" i="0" u="none" strike="noStrike" kern="1200" cap="none" spc="-150" normalizeH="0" baseline="0" noProof="0">
              <a:ln>
                <a:noFill/>
              </a:ln>
              <a:solidFill>
                <a:srgbClr val="182C61"/>
              </a:solidFill>
              <a:effectLst/>
              <a:uLnTx/>
              <a:uFillTx/>
              <a:latin typeface="Montserrat" pitchFamily="2" charset="0"/>
              <a:ea typeface="Inter" panose="020B0502030000000004" pitchFamily="2" charset="0"/>
              <a:cs typeface="Poppins" panose="00000500000000000000" pitchFamily="2" charset="0"/>
            </a:endParaRPr>
          </a:p>
        </p:txBody>
      </p:sp>
      <p:pic>
        <p:nvPicPr>
          <p:cNvPr id="8" name="Picture 7">
            <a:extLst>
              <a:ext uri="{FF2B5EF4-FFF2-40B4-BE49-F238E27FC236}">
                <a16:creationId xmlns:a16="http://schemas.microsoft.com/office/drawing/2014/main" id="{942471EF-9F33-00AD-3DCB-642323E4B539}"/>
              </a:ext>
            </a:extLst>
          </p:cNvPr>
          <p:cNvPicPr>
            <a:picLocks noChangeAspect="1"/>
          </p:cNvPicPr>
          <p:nvPr/>
        </p:nvPicPr>
        <p:blipFill>
          <a:blip r:embed="rId2"/>
          <a:stretch>
            <a:fillRect/>
          </a:stretch>
        </p:blipFill>
        <p:spPr>
          <a:xfrm>
            <a:off x="0" y="914991"/>
            <a:ext cx="12101501" cy="5381033"/>
          </a:xfrm>
          <a:prstGeom prst="rect">
            <a:avLst/>
          </a:prstGeom>
        </p:spPr>
      </p:pic>
      <p:sp>
        <p:nvSpPr>
          <p:cNvPr id="24" name="Shape 3">
            <a:extLst>
              <a:ext uri="{FF2B5EF4-FFF2-40B4-BE49-F238E27FC236}">
                <a16:creationId xmlns:a16="http://schemas.microsoft.com/office/drawing/2014/main" id="{775BC1E9-BA29-A3C9-8C2B-A0B1436D5C3E}"/>
              </a:ext>
            </a:extLst>
          </p:cNvPr>
          <p:cNvSpPr/>
          <p:nvPr/>
        </p:nvSpPr>
        <p:spPr>
          <a:xfrm flipV="1">
            <a:off x="613861" y="660324"/>
            <a:ext cx="4944967" cy="45719"/>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25" name="Picture 24">
            <a:extLst>
              <a:ext uri="{FF2B5EF4-FFF2-40B4-BE49-F238E27FC236}">
                <a16:creationId xmlns:a16="http://schemas.microsoft.com/office/drawing/2014/main" id="{1CC434AE-C115-E981-7CEA-7531CD5E29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 name="Group 5">
            <a:extLst>
              <a:ext uri="{FF2B5EF4-FFF2-40B4-BE49-F238E27FC236}">
                <a16:creationId xmlns:a16="http://schemas.microsoft.com/office/drawing/2014/main" id="{4D03B279-B7D8-C5DF-E67D-3D44EFCD83B8}"/>
              </a:ext>
            </a:extLst>
          </p:cNvPr>
          <p:cNvGrpSpPr/>
          <p:nvPr/>
        </p:nvGrpSpPr>
        <p:grpSpPr>
          <a:xfrm>
            <a:off x="9649630" y="249025"/>
            <a:ext cx="2293134" cy="294183"/>
            <a:chOff x="952499" y="752081"/>
            <a:chExt cx="3823714" cy="490539"/>
          </a:xfrm>
        </p:grpSpPr>
        <p:grpSp>
          <p:nvGrpSpPr>
            <p:cNvPr id="26" name="Group 25">
              <a:extLst>
                <a:ext uri="{FF2B5EF4-FFF2-40B4-BE49-F238E27FC236}">
                  <a16:creationId xmlns:a16="http://schemas.microsoft.com/office/drawing/2014/main" id="{CF56DC0B-04AD-AEC4-6AA3-EA88B917F87E}"/>
                </a:ext>
              </a:extLst>
            </p:cNvPr>
            <p:cNvGrpSpPr/>
            <p:nvPr/>
          </p:nvGrpSpPr>
          <p:grpSpPr>
            <a:xfrm>
              <a:off x="952499" y="752081"/>
              <a:ext cx="1558309" cy="490539"/>
              <a:chOff x="952500" y="651847"/>
              <a:chExt cx="1238251" cy="389788"/>
            </a:xfrm>
          </p:grpSpPr>
          <p:grpSp>
            <p:nvGrpSpPr>
              <p:cNvPr id="28" name="Group 27">
                <a:extLst>
                  <a:ext uri="{FF2B5EF4-FFF2-40B4-BE49-F238E27FC236}">
                    <a16:creationId xmlns:a16="http://schemas.microsoft.com/office/drawing/2014/main" id="{0176C702-F397-6EE6-B635-4F00E8CB9944}"/>
                  </a:ext>
                </a:extLst>
              </p:cNvPr>
              <p:cNvGrpSpPr/>
              <p:nvPr/>
            </p:nvGrpSpPr>
            <p:grpSpPr>
              <a:xfrm>
                <a:off x="952500" y="688178"/>
                <a:ext cx="1086999" cy="353457"/>
                <a:chOff x="3657606" y="615952"/>
                <a:chExt cx="4881841" cy="1485898"/>
              </a:xfrm>
            </p:grpSpPr>
            <p:pic>
              <p:nvPicPr>
                <p:cNvPr id="30" name="Image 0" descr="preencoded.png">
                  <a:extLst>
                    <a:ext uri="{FF2B5EF4-FFF2-40B4-BE49-F238E27FC236}">
                      <a16:creationId xmlns:a16="http://schemas.microsoft.com/office/drawing/2014/main" id="{837FAE57-04FB-149D-6773-8C8769EDF354}"/>
                    </a:ext>
                  </a:extLst>
                </p:cNvPr>
                <p:cNvPicPr>
                  <a:picLocks noChangeAspect="1"/>
                </p:cNvPicPr>
                <p:nvPr/>
              </p:nvPicPr>
              <p:blipFill>
                <a:blip r:embed="rId4"/>
                <a:srcRect/>
                <a:stretch/>
              </p:blipFill>
              <p:spPr>
                <a:xfrm>
                  <a:off x="6102820" y="801622"/>
                  <a:ext cx="584329" cy="752511"/>
                </a:xfrm>
                <a:prstGeom prst="rect">
                  <a:avLst/>
                </a:prstGeom>
              </p:spPr>
            </p:pic>
            <p:pic>
              <p:nvPicPr>
                <p:cNvPr id="31" name="Image 1" descr="preencoded.png">
                  <a:extLst>
                    <a:ext uri="{FF2B5EF4-FFF2-40B4-BE49-F238E27FC236}">
                      <a16:creationId xmlns:a16="http://schemas.microsoft.com/office/drawing/2014/main" id="{CE4BC529-4361-3145-5A95-7F5E17A44BE8}"/>
                    </a:ext>
                  </a:extLst>
                </p:cNvPr>
                <p:cNvPicPr>
                  <a:picLocks noChangeAspect="1"/>
                </p:cNvPicPr>
                <p:nvPr/>
              </p:nvPicPr>
              <p:blipFill>
                <a:blip r:embed="rId5"/>
                <a:srcRect/>
                <a:stretch/>
              </p:blipFill>
              <p:spPr>
                <a:xfrm>
                  <a:off x="5967665" y="708661"/>
                  <a:ext cx="358031" cy="865327"/>
                </a:xfrm>
                <a:prstGeom prst="rect">
                  <a:avLst/>
                </a:prstGeom>
              </p:spPr>
            </p:pic>
            <p:pic>
              <p:nvPicPr>
                <p:cNvPr id="32" name="Image 2" descr="preencoded.png">
                  <a:extLst>
                    <a:ext uri="{FF2B5EF4-FFF2-40B4-BE49-F238E27FC236}">
                      <a16:creationId xmlns:a16="http://schemas.microsoft.com/office/drawing/2014/main" id="{33F7F2F9-514B-B9B3-C3A0-8BC78A707F13}"/>
                    </a:ext>
                  </a:extLst>
                </p:cNvPr>
                <p:cNvPicPr>
                  <a:picLocks noChangeAspect="1"/>
                </p:cNvPicPr>
                <p:nvPr/>
              </p:nvPicPr>
              <p:blipFill>
                <a:blip r:embed="rId6"/>
                <a:srcRect/>
                <a:stretch/>
              </p:blipFill>
              <p:spPr>
                <a:xfrm>
                  <a:off x="6312548" y="778722"/>
                  <a:ext cx="482873" cy="912327"/>
                </a:xfrm>
                <a:prstGeom prst="rect">
                  <a:avLst/>
                </a:prstGeom>
              </p:spPr>
            </p:pic>
            <p:pic>
              <p:nvPicPr>
                <p:cNvPr id="33" name="Image 3" descr="preencoded.png">
                  <a:extLst>
                    <a:ext uri="{FF2B5EF4-FFF2-40B4-BE49-F238E27FC236}">
                      <a16:creationId xmlns:a16="http://schemas.microsoft.com/office/drawing/2014/main" id="{44810269-1147-7D2D-6E98-671C3F2EF992}"/>
                    </a:ext>
                  </a:extLst>
                </p:cNvPr>
                <p:cNvPicPr>
                  <a:picLocks noChangeAspect="1"/>
                </p:cNvPicPr>
                <p:nvPr/>
              </p:nvPicPr>
              <p:blipFill>
                <a:blip r:embed="rId7"/>
                <a:srcRect/>
                <a:stretch/>
              </p:blipFill>
              <p:spPr>
                <a:xfrm>
                  <a:off x="3712136" y="822412"/>
                  <a:ext cx="655161" cy="906541"/>
                </a:xfrm>
                <a:prstGeom prst="rect">
                  <a:avLst/>
                </a:prstGeom>
              </p:spPr>
            </p:pic>
            <p:pic>
              <p:nvPicPr>
                <p:cNvPr id="34" name="Image 4" descr="preencoded.png">
                  <a:extLst>
                    <a:ext uri="{FF2B5EF4-FFF2-40B4-BE49-F238E27FC236}">
                      <a16:creationId xmlns:a16="http://schemas.microsoft.com/office/drawing/2014/main" id="{9E39AAE1-309B-77B8-5D8A-53B3F14084AB}"/>
                    </a:ext>
                  </a:extLst>
                </p:cNvPr>
                <p:cNvPicPr>
                  <a:picLocks noChangeAspect="1"/>
                </p:cNvPicPr>
                <p:nvPr/>
              </p:nvPicPr>
              <p:blipFill>
                <a:blip r:embed="rId8"/>
                <a:srcRect/>
                <a:stretch/>
              </p:blipFill>
              <p:spPr>
                <a:xfrm>
                  <a:off x="4442574" y="829170"/>
                  <a:ext cx="764517" cy="888799"/>
                </a:xfrm>
                <a:prstGeom prst="rect">
                  <a:avLst/>
                </a:prstGeom>
              </p:spPr>
            </p:pic>
            <p:pic>
              <p:nvPicPr>
                <p:cNvPr id="35" name="Image 5" descr="preencoded.png">
                  <a:extLst>
                    <a:ext uri="{FF2B5EF4-FFF2-40B4-BE49-F238E27FC236}">
                      <a16:creationId xmlns:a16="http://schemas.microsoft.com/office/drawing/2014/main" id="{C721780F-5B49-71E9-BB90-E8037760A07D}"/>
                    </a:ext>
                  </a:extLst>
                </p:cNvPr>
                <p:cNvPicPr>
                  <a:picLocks noChangeAspect="1"/>
                </p:cNvPicPr>
                <p:nvPr/>
              </p:nvPicPr>
              <p:blipFill>
                <a:blip r:embed="rId9"/>
                <a:srcRect/>
                <a:stretch/>
              </p:blipFill>
              <p:spPr>
                <a:xfrm>
                  <a:off x="5259875" y="838330"/>
                  <a:ext cx="657348" cy="870689"/>
                </a:xfrm>
                <a:prstGeom prst="rect">
                  <a:avLst/>
                </a:prstGeom>
              </p:spPr>
            </p:pic>
            <p:pic>
              <p:nvPicPr>
                <p:cNvPr id="36" name="Image 6" descr="preencoded.png">
                  <a:extLst>
                    <a:ext uri="{FF2B5EF4-FFF2-40B4-BE49-F238E27FC236}">
                      <a16:creationId xmlns:a16="http://schemas.microsoft.com/office/drawing/2014/main" id="{A294885D-96A5-2D43-5050-48A5A8179230}"/>
                    </a:ext>
                  </a:extLst>
                </p:cNvPr>
                <p:cNvPicPr>
                  <a:picLocks noChangeAspect="1"/>
                </p:cNvPicPr>
                <p:nvPr/>
              </p:nvPicPr>
              <p:blipFill>
                <a:blip r:embed="rId10"/>
                <a:srcRect/>
                <a:stretch/>
              </p:blipFill>
              <p:spPr>
                <a:xfrm>
                  <a:off x="6668198" y="849598"/>
                  <a:ext cx="599653" cy="848549"/>
                </a:xfrm>
                <a:prstGeom prst="rect">
                  <a:avLst/>
                </a:prstGeom>
              </p:spPr>
            </p:pic>
            <p:pic>
              <p:nvPicPr>
                <p:cNvPr id="37" name="Image 7" descr="preencoded.png">
                  <a:extLst>
                    <a:ext uri="{FF2B5EF4-FFF2-40B4-BE49-F238E27FC236}">
                      <a16:creationId xmlns:a16="http://schemas.microsoft.com/office/drawing/2014/main" id="{EE49A957-1B9A-92D1-A3B7-DD27D82181C1}"/>
                    </a:ext>
                  </a:extLst>
                </p:cNvPr>
                <p:cNvPicPr>
                  <a:picLocks noChangeAspect="1"/>
                </p:cNvPicPr>
                <p:nvPr/>
              </p:nvPicPr>
              <p:blipFill>
                <a:blip r:embed="rId11"/>
                <a:srcRect/>
                <a:stretch/>
              </p:blipFill>
              <p:spPr>
                <a:xfrm>
                  <a:off x="7328396" y="615952"/>
                  <a:ext cx="419893" cy="1058977"/>
                </a:xfrm>
                <a:prstGeom prst="rect">
                  <a:avLst/>
                </a:prstGeom>
              </p:spPr>
            </p:pic>
            <p:pic>
              <p:nvPicPr>
                <p:cNvPr id="38" name="Image 8" descr="preencoded.png">
                  <a:extLst>
                    <a:ext uri="{FF2B5EF4-FFF2-40B4-BE49-F238E27FC236}">
                      <a16:creationId xmlns:a16="http://schemas.microsoft.com/office/drawing/2014/main" id="{BFA87ABB-8B71-2AB2-3286-2C66DC7D6D35}"/>
                    </a:ext>
                  </a:extLst>
                </p:cNvPr>
                <p:cNvPicPr>
                  <a:picLocks noChangeAspect="1"/>
                </p:cNvPicPr>
                <p:nvPr/>
              </p:nvPicPr>
              <p:blipFill>
                <a:blip r:embed="rId12"/>
                <a:srcRect/>
                <a:stretch/>
              </p:blipFill>
              <p:spPr>
                <a:xfrm>
                  <a:off x="7781543" y="859279"/>
                  <a:ext cx="757904" cy="838688"/>
                </a:xfrm>
                <a:prstGeom prst="rect">
                  <a:avLst/>
                </a:prstGeom>
              </p:spPr>
            </p:pic>
            <p:pic>
              <p:nvPicPr>
                <p:cNvPr id="39" name="Image 9" descr="preencoded.png">
                  <a:extLst>
                    <a:ext uri="{FF2B5EF4-FFF2-40B4-BE49-F238E27FC236}">
                      <a16:creationId xmlns:a16="http://schemas.microsoft.com/office/drawing/2014/main" id="{393E3F6C-F617-6F44-3FC2-D490BFBB52CC}"/>
                    </a:ext>
                  </a:extLst>
                </p:cNvPr>
                <p:cNvPicPr>
                  <a:picLocks noChangeAspect="1"/>
                </p:cNvPicPr>
                <p:nvPr/>
              </p:nvPicPr>
              <p:blipFill>
                <a:blip r:embed="rId13"/>
                <a:srcRect/>
                <a:stretch/>
              </p:blipFill>
              <p:spPr>
                <a:xfrm>
                  <a:off x="4946781" y="1905375"/>
                  <a:ext cx="1113071" cy="196404"/>
                </a:xfrm>
                <a:prstGeom prst="rect">
                  <a:avLst/>
                </a:prstGeom>
              </p:spPr>
            </p:pic>
            <p:pic>
              <p:nvPicPr>
                <p:cNvPr id="40" name="Image 10" descr="preencoded.png">
                  <a:extLst>
                    <a:ext uri="{FF2B5EF4-FFF2-40B4-BE49-F238E27FC236}">
                      <a16:creationId xmlns:a16="http://schemas.microsoft.com/office/drawing/2014/main" id="{057CB1BB-8F41-5D34-93FB-971A00337612}"/>
                    </a:ext>
                  </a:extLst>
                </p:cNvPr>
                <p:cNvPicPr>
                  <a:picLocks noChangeAspect="1"/>
                </p:cNvPicPr>
                <p:nvPr/>
              </p:nvPicPr>
              <p:blipFill>
                <a:blip r:embed="rId14"/>
                <a:srcRect/>
                <a:stretch/>
              </p:blipFill>
              <p:spPr>
                <a:xfrm>
                  <a:off x="6174059" y="1905375"/>
                  <a:ext cx="798967" cy="196475"/>
                </a:xfrm>
                <a:prstGeom prst="rect">
                  <a:avLst/>
                </a:prstGeom>
              </p:spPr>
            </p:pic>
            <p:pic>
              <p:nvPicPr>
                <p:cNvPr id="41" name="Image 11" descr="preencoded.png">
                  <a:extLst>
                    <a:ext uri="{FF2B5EF4-FFF2-40B4-BE49-F238E27FC236}">
                      <a16:creationId xmlns:a16="http://schemas.microsoft.com/office/drawing/2014/main" id="{5D46087C-955F-E2ED-4AEB-0BDCCF15F91D}"/>
                    </a:ext>
                  </a:extLst>
                </p:cNvPr>
                <p:cNvPicPr>
                  <a:picLocks noChangeAspect="1"/>
                </p:cNvPicPr>
                <p:nvPr/>
              </p:nvPicPr>
              <p:blipFill>
                <a:blip r:embed="rId15"/>
                <a:srcRect/>
                <a:stretch/>
              </p:blipFill>
              <p:spPr>
                <a:xfrm>
                  <a:off x="7083435" y="1905375"/>
                  <a:ext cx="1379643" cy="196471"/>
                </a:xfrm>
                <a:prstGeom prst="rect">
                  <a:avLst/>
                </a:prstGeom>
              </p:spPr>
            </p:pic>
            <p:pic>
              <p:nvPicPr>
                <p:cNvPr id="42" name="Image 12" descr="preencoded.png">
                  <a:extLst>
                    <a:ext uri="{FF2B5EF4-FFF2-40B4-BE49-F238E27FC236}">
                      <a16:creationId xmlns:a16="http://schemas.microsoft.com/office/drawing/2014/main" id="{CC647CE9-7D23-6153-F408-E11EFC4A6878}"/>
                    </a:ext>
                  </a:extLst>
                </p:cNvPr>
                <p:cNvPicPr>
                  <a:picLocks noChangeAspect="1"/>
                </p:cNvPicPr>
                <p:nvPr/>
              </p:nvPicPr>
              <p:blipFill>
                <a:blip r:embed="rId16"/>
                <a:srcRect/>
                <a:stretch/>
              </p:blipFill>
              <p:spPr>
                <a:xfrm>
                  <a:off x="4056246" y="1905375"/>
                  <a:ext cx="808679" cy="196468"/>
                </a:xfrm>
                <a:prstGeom prst="rect">
                  <a:avLst/>
                </a:prstGeom>
              </p:spPr>
            </p:pic>
            <p:pic>
              <p:nvPicPr>
                <p:cNvPr id="43" name="Image 13" descr="preencoded.png">
                  <a:extLst>
                    <a:ext uri="{FF2B5EF4-FFF2-40B4-BE49-F238E27FC236}">
                      <a16:creationId xmlns:a16="http://schemas.microsoft.com/office/drawing/2014/main" id="{0D3D87E7-E33F-4630-B75D-452354C7FFED}"/>
                    </a:ext>
                  </a:extLst>
                </p:cNvPr>
                <p:cNvPicPr>
                  <a:picLocks noChangeAspect="1"/>
                </p:cNvPicPr>
                <p:nvPr/>
              </p:nvPicPr>
              <p:blipFill>
                <a:blip r:embed="rId17"/>
                <a:srcRect/>
                <a:stretch/>
              </p:blipFill>
              <p:spPr>
                <a:xfrm>
                  <a:off x="3657606" y="2060460"/>
                  <a:ext cx="289983" cy="38240"/>
                </a:xfrm>
                <a:prstGeom prst="rect">
                  <a:avLst/>
                </a:prstGeom>
              </p:spPr>
            </p:pic>
            <p:pic>
              <p:nvPicPr>
                <p:cNvPr id="44" name="Image 14" descr="preencoded.png">
                  <a:extLst>
                    <a:ext uri="{FF2B5EF4-FFF2-40B4-BE49-F238E27FC236}">
                      <a16:creationId xmlns:a16="http://schemas.microsoft.com/office/drawing/2014/main" id="{1DC9251F-338B-1344-F7D4-9B589BEBC87C}"/>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29" name="Straight Connector 28">
                <a:extLst>
                  <a:ext uri="{FF2B5EF4-FFF2-40B4-BE49-F238E27FC236}">
                    <a16:creationId xmlns:a16="http://schemas.microsoft.com/office/drawing/2014/main" id="{809619EA-3C66-60A4-2AC0-368848476FA6}"/>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7" name="Picture 26">
              <a:extLst>
                <a:ext uri="{FF2B5EF4-FFF2-40B4-BE49-F238E27FC236}">
                  <a16:creationId xmlns:a16="http://schemas.microsoft.com/office/drawing/2014/main" id="{5DDF486F-CD62-BF5E-C9C2-FBF5B15F9E3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extLst>
      <p:ext uri="{BB962C8B-B14F-4D97-AF65-F5344CB8AC3E}">
        <p14:creationId xmlns:p14="http://schemas.microsoft.com/office/powerpoint/2010/main" val="1912807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14288"/>
            <a:ext cx="12192000" cy="6858000"/>
          </a:xfrm>
          <a:prstGeom prst="rect">
            <a:avLst/>
          </a:prstGeom>
          <a:solidFill>
            <a:srgbClr val="FFFFFF"/>
          </a:solidFill>
          <a:ln/>
        </p:spPr>
        <p:txBody>
          <a:bodyPr/>
          <a:lstStyle/>
          <a:p>
            <a:endParaRPr lang="en-IN" sz="2400"/>
          </a:p>
        </p:txBody>
      </p:sp>
      <p:sp>
        <p:nvSpPr>
          <p:cNvPr id="3" name="Text 1"/>
          <p:cNvSpPr/>
          <p:nvPr/>
        </p:nvSpPr>
        <p:spPr>
          <a:xfrm>
            <a:off x="774123" y="401494"/>
            <a:ext cx="3091874" cy="348095"/>
          </a:xfrm>
          <a:prstGeom prst="rect">
            <a:avLst/>
          </a:prstGeom>
          <a:noFill/>
          <a:ln/>
        </p:spPr>
        <p:txBody>
          <a:bodyPr wrap="square" lIns="0" tIns="0" rIns="0" bIns="0" rtlCol="0" anchor="ctr"/>
          <a:lstStyle/>
          <a:p>
            <a:pPr>
              <a:lnSpc>
                <a:spcPts val="3064"/>
              </a:lnSpc>
            </a:pPr>
            <a:r>
              <a:rPr lang="en-US" sz="2400" b="1">
                <a:solidFill>
                  <a:srgbClr val="182C61">
                    <a:alpha val="99000"/>
                  </a:srgbClr>
                </a:solidFill>
                <a:latin typeface="Montserrat"/>
                <a:ea typeface="Montserrat" pitchFamily="34" charset="-122"/>
                <a:cs typeface="Montserrat" pitchFamily="34" charset="-120"/>
              </a:rPr>
              <a:t>How to start</a:t>
            </a:r>
            <a:endParaRPr lang="en-US" sz="2400">
              <a:latin typeface="Montserrat"/>
              <a:cs typeface="Arial"/>
            </a:endParaRPr>
          </a:p>
        </p:txBody>
      </p:sp>
      <p:sp>
        <p:nvSpPr>
          <p:cNvPr id="4" name="Shape 2"/>
          <p:cNvSpPr/>
          <p:nvPr/>
        </p:nvSpPr>
        <p:spPr>
          <a:xfrm>
            <a:off x="704851" y="807778"/>
            <a:ext cx="2495551" cy="38100"/>
          </a:xfrm>
          <a:prstGeom prst="rect">
            <a:avLst/>
          </a:prstGeom>
          <a:solidFill>
            <a:srgbClr val="FF7E00"/>
          </a:solidFill>
          <a:ln/>
        </p:spPr>
        <p:txBody>
          <a:bodyPr/>
          <a:lstStyle/>
          <a:p>
            <a:endParaRPr lang="en-IN" sz="2400"/>
          </a:p>
        </p:txBody>
      </p:sp>
      <p:sp>
        <p:nvSpPr>
          <p:cNvPr id="5" name="Shape 3"/>
          <p:cNvSpPr/>
          <p:nvPr/>
        </p:nvSpPr>
        <p:spPr>
          <a:xfrm>
            <a:off x="704851" y="1295401"/>
            <a:ext cx="3286125" cy="1123951"/>
          </a:xfrm>
          <a:prstGeom prst="roundRect">
            <a:avLst/>
          </a:prstGeom>
          <a:solidFill>
            <a:srgbClr val="7898EA">
              <a:alpha val="20000"/>
            </a:srgbClr>
          </a:solidFill>
          <a:ln/>
        </p:spPr>
        <p:txBody>
          <a:bodyPr/>
          <a:lstStyle/>
          <a:p>
            <a:endParaRPr lang="en-IN" sz="2400"/>
          </a:p>
        </p:txBody>
      </p:sp>
      <p:pic>
        <p:nvPicPr>
          <p:cNvPr id="6" name="Image 0" descr="preencoded.png"/>
          <p:cNvPicPr>
            <a:picLocks noChangeAspect="1"/>
          </p:cNvPicPr>
          <p:nvPr/>
        </p:nvPicPr>
        <p:blipFill>
          <a:blip r:embed="rId3"/>
          <a:srcRect/>
          <a:stretch/>
        </p:blipFill>
        <p:spPr>
          <a:xfrm>
            <a:off x="790575" y="1590676"/>
            <a:ext cx="438151" cy="438151"/>
          </a:xfrm>
          <a:prstGeom prst="rect">
            <a:avLst/>
          </a:prstGeom>
        </p:spPr>
      </p:pic>
      <p:sp>
        <p:nvSpPr>
          <p:cNvPr id="7" name="Text 4"/>
          <p:cNvSpPr/>
          <p:nvPr/>
        </p:nvSpPr>
        <p:spPr>
          <a:xfrm>
            <a:off x="895151" y="1767676"/>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1</a:t>
            </a:r>
            <a:endParaRPr lang="en-US" sz="2185"/>
          </a:p>
        </p:txBody>
      </p:sp>
      <p:sp>
        <p:nvSpPr>
          <p:cNvPr id="8" name="Text 5"/>
          <p:cNvSpPr/>
          <p:nvPr/>
        </p:nvSpPr>
        <p:spPr>
          <a:xfrm>
            <a:off x="1428751" y="1466851"/>
            <a:ext cx="2438400" cy="809625"/>
          </a:xfrm>
          <a:prstGeom prst="rect">
            <a:avLst/>
          </a:prstGeom>
          <a:noFill/>
          <a:ln/>
        </p:spPr>
        <p:txBody>
          <a:bodyPr wrap="square" lIns="0" tIns="0" rIns="0" bIns="0" rtlCol="0" anchor="ctr"/>
          <a:lstStyle/>
          <a:p>
            <a:pPr>
              <a:lnSpc>
                <a:spcPts val="1639"/>
              </a:lnSpc>
            </a:pPr>
            <a:r>
              <a:rPr lang="en-US" sz="997" b="1" err="1">
                <a:solidFill>
                  <a:srgbClr val="000000">
                    <a:alpha val="99000"/>
                  </a:srgbClr>
                </a:solidFill>
                <a:latin typeface="Open Sans" pitchFamily="34" charset="0"/>
                <a:ea typeface="Open Sans" pitchFamily="34" charset="-122"/>
                <a:cs typeface="Open Sans" pitchFamily="34" charset="-120"/>
              </a:rPr>
              <a:t>Acuvate</a:t>
            </a:r>
            <a:r>
              <a:rPr lang="en-US" sz="997" b="1">
                <a:solidFill>
                  <a:srgbClr val="000000">
                    <a:alpha val="99000"/>
                  </a:srgbClr>
                </a:solidFill>
                <a:latin typeface="Open Sans" pitchFamily="34" charset="0"/>
                <a:ea typeface="Open Sans" pitchFamily="34" charset="-122"/>
                <a:cs typeface="Open Sans" pitchFamily="34" charset="-120"/>
              </a:rPr>
              <a:t> and PNID.IO have the ideal skill set to get you going in the world of Digital — where bringing together all the pieces is critical</a:t>
            </a:r>
            <a:endParaRPr lang="en-US" sz="997"/>
          </a:p>
        </p:txBody>
      </p:sp>
      <p:sp>
        <p:nvSpPr>
          <p:cNvPr id="9" name="Shape 6"/>
          <p:cNvSpPr/>
          <p:nvPr/>
        </p:nvSpPr>
        <p:spPr>
          <a:xfrm>
            <a:off x="704851" y="2867026"/>
            <a:ext cx="3286125" cy="1123951"/>
          </a:xfrm>
          <a:prstGeom prst="roundRect">
            <a:avLst/>
          </a:prstGeom>
          <a:solidFill>
            <a:srgbClr val="7898EA">
              <a:alpha val="20000"/>
            </a:srgbClr>
          </a:solidFill>
          <a:ln/>
        </p:spPr>
        <p:txBody>
          <a:bodyPr/>
          <a:lstStyle/>
          <a:p>
            <a:endParaRPr lang="en-IN" sz="2400"/>
          </a:p>
        </p:txBody>
      </p:sp>
      <p:pic>
        <p:nvPicPr>
          <p:cNvPr id="10" name="Image 1" descr="preencoded.png"/>
          <p:cNvPicPr>
            <a:picLocks noChangeAspect="1"/>
          </p:cNvPicPr>
          <p:nvPr/>
        </p:nvPicPr>
        <p:blipFill>
          <a:blip r:embed="rId3"/>
          <a:srcRect/>
          <a:stretch/>
        </p:blipFill>
        <p:spPr>
          <a:xfrm>
            <a:off x="790575" y="3162301"/>
            <a:ext cx="438151" cy="438151"/>
          </a:xfrm>
          <a:prstGeom prst="rect">
            <a:avLst/>
          </a:prstGeom>
        </p:spPr>
      </p:pic>
      <p:sp>
        <p:nvSpPr>
          <p:cNvPr id="11" name="Text 7"/>
          <p:cNvSpPr/>
          <p:nvPr/>
        </p:nvSpPr>
        <p:spPr>
          <a:xfrm>
            <a:off x="895151" y="3357407"/>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4</a:t>
            </a:r>
            <a:endParaRPr lang="en-US" sz="2185"/>
          </a:p>
        </p:txBody>
      </p:sp>
      <p:sp>
        <p:nvSpPr>
          <p:cNvPr id="12" name="Text 8"/>
          <p:cNvSpPr/>
          <p:nvPr/>
        </p:nvSpPr>
        <p:spPr>
          <a:xfrm>
            <a:off x="1428751" y="3114676"/>
            <a:ext cx="2438400" cy="657225"/>
          </a:xfrm>
          <a:prstGeom prst="rect">
            <a:avLst/>
          </a:prstGeom>
          <a:noFill/>
          <a:ln/>
        </p:spPr>
        <p:txBody>
          <a:bodyPr wrap="square" lIns="0" tIns="0" rIns="0" bIns="0" rtlCol="0" anchor="ctr"/>
          <a:lstStyle/>
          <a:p>
            <a:pPr>
              <a:lnSpc>
                <a:spcPts val="1639"/>
              </a:lnSpc>
            </a:pPr>
            <a:r>
              <a:rPr lang="en-US" sz="997" b="1">
                <a:solidFill>
                  <a:srgbClr val="000000">
                    <a:alpha val="99000"/>
                  </a:srgbClr>
                </a:solidFill>
                <a:latin typeface="Open Sans" pitchFamily="34" charset="0"/>
                <a:ea typeface="Open Sans" pitchFamily="34" charset="-122"/>
                <a:cs typeface="Open Sans" pitchFamily="34" charset="-120"/>
              </a:rPr>
              <a:t>We have certified staff in each of the relevant areas &amp; can deploy as a “single-click” solution.</a:t>
            </a:r>
            <a:endParaRPr lang="en-US" sz="997"/>
          </a:p>
        </p:txBody>
      </p:sp>
      <p:sp>
        <p:nvSpPr>
          <p:cNvPr id="13" name="Shape 9"/>
          <p:cNvSpPr/>
          <p:nvPr/>
        </p:nvSpPr>
        <p:spPr>
          <a:xfrm>
            <a:off x="4457700" y="1295401"/>
            <a:ext cx="3286125" cy="1123951"/>
          </a:xfrm>
          <a:prstGeom prst="roundRect">
            <a:avLst/>
          </a:prstGeom>
          <a:solidFill>
            <a:srgbClr val="7898EA">
              <a:alpha val="20000"/>
            </a:srgbClr>
          </a:solidFill>
          <a:ln/>
        </p:spPr>
        <p:txBody>
          <a:bodyPr/>
          <a:lstStyle/>
          <a:p>
            <a:endParaRPr lang="en-IN" sz="2400"/>
          </a:p>
        </p:txBody>
      </p:sp>
      <p:sp>
        <p:nvSpPr>
          <p:cNvPr id="14" name="Text 10"/>
          <p:cNvSpPr/>
          <p:nvPr/>
        </p:nvSpPr>
        <p:spPr>
          <a:xfrm>
            <a:off x="5153025" y="1466852"/>
            <a:ext cx="2438400" cy="809625"/>
          </a:xfrm>
          <a:prstGeom prst="rect">
            <a:avLst/>
          </a:prstGeom>
          <a:noFill/>
          <a:ln/>
        </p:spPr>
        <p:txBody>
          <a:bodyPr wrap="square" lIns="0" tIns="0" rIns="0" bIns="0" rtlCol="0" anchor="ctr"/>
          <a:lstStyle/>
          <a:p>
            <a:pPr>
              <a:lnSpc>
                <a:spcPts val="1639"/>
              </a:lnSpc>
            </a:pPr>
            <a:r>
              <a:rPr lang="en-US" sz="997" b="1">
                <a:solidFill>
                  <a:srgbClr val="000000">
                    <a:alpha val="99000"/>
                  </a:srgbClr>
                </a:solidFill>
                <a:latin typeface="Open Sans" pitchFamily="34" charset="0"/>
                <a:ea typeface="Open Sans" pitchFamily="34" charset="-122"/>
                <a:cs typeface="Open Sans" pitchFamily="34" charset="-120"/>
              </a:rPr>
              <a:t>We take into account what you already have in place and embed that in our solutions: we </a:t>
            </a:r>
            <a:r>
              <a:rPr lang="en-US" sz="997" b="1" err="1">
                <a:solidFill>
                  <a:srgbClr val="000000">
                    <a:alpha val="99000"/>
                  </a:srgbClr>
                </a:solidFill>
                <a:latin typeface="Open Sans" pitchFamily="34" charset="0"/>
                <a:ea typeface="Open Sans" pitchFamily="34" charset="-122"/>
                <a:cs typeface="Open Sans" pitchFamily="34" charset="-120"/>
              </a:rPr>
              <a:t>optimise</a:t>
            </a:r>
            <a:r>
              <a:rPr lang="en-US" sz="997" b="1">
                <a:solidFill>
                  <a:srgbClr val="000000">
                    <a:alpha val="99000"/>
                  </a:srgbClr>
                </a:solidFill>
                <a:latin typeface="Open Sans" pitchFamily="34" charset="0"/>
                <a:ea typeface="Open Sans" pitchFamily="34" charset="-122"/>
                <a:cs typeface="Open Sans" pitchFamily="34" charset="-120"/>
              </a:rPr>
              <a:t> where possible</a:t>
            </a:r>
            <a:endParaRPr lang="en-US" sz="997"/>
          </a:p>
        </p:txBody>
      </p:sp>
      <p:pic>
        <p:nvPicPr>
          <p:cNvPr id="15" name="Image 2" descr="preencoded.png"/>
          <p:cNvPicPr>
            <a:picLocks noChangeAspect="1"/>
          </p:cNvPicPr>
          <p:nvPr/>
        </p:nvPicPr>
        <p:blipFill>
          <a:blip r:embed="rId3"/>
          <a:srcRect/>
          <a:stretch/>
        </p:blipFill>
        <p:spPr>
          <a:xfrm>
            <a:off x="4562475" y="1590675"/>
            <a:ext cx="438151" cy="438151"/>
          </a:xfrm>
          <a:prstGeom prst="rect">
            <a:avLst/>
          </a:prstGeom>
        </p:spPr>
      </p:pic>
      <p:sp>
        <p:nvSpPr>
          <p:cNvPr id="16" name="Text 11"/>
          <p:cNvSpPr/>
          <p:nvPr/>
        </p:nvSpPr>
        <p:spPr>
          <a:xfrm>
            <a:off x="4676104" y="1785782"/>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2</a:t>
            </a:r>
            <a:endParaRPr lang="en-US" sz="2185"/>
          </a:p>
        </p:txBody>
      </p:sp>
      <p:sp>
        <p:nvSpPr>
          <p:cNvPr id="17" name="Shape 12"/>
          <p:cNvSpPr/>
          <p:nvPr/>
        </p:nvSpPr>
        <p:spPr>
          <a:xfrm>
            <a:off x="4457700" y="2819401"/>
            <a:ext cx="3286125" cy="1123951"/>
          </a:xfrm>
          <a:prstGeom prst="roundRect">
            <a:avLst/>
          </a:prstGeom>
          <a:solidFill>
            <a:srgbClr val="7898EA">
              <a:alpha val="20000"/>
            </a:srgbClr>
          </a:solidFill>
          <a:ln/>
        </p:spPr>
        <p:txBody>
          <a:bodyPr/>
          <a:lstStyle/>
          <a:p>
            <a:endParaRPr lang="en-IN" sz="2400"/>
          </a:p>
        </p:txBody>
      </p:sp>
      <p:sp>
        <p:nvSpPr>
          <p:cNvPr id="18" name="Text 13"/>
          <p:cNvSpPr/>
          <p:nvPr/>
        </p:nvSpPr>
        <p:spPr>
          <a:xfrm>
            <a:off x="5153025" y="2990852"/>
            <a:ext cx="2438400" cy="809625"/>
          </a:xfrm>
          <a:prstGeom prst="rect">
            <a:avLst/>
          </a:prstGeom>
          <a:noFill/>
          <a:ln/>
        </p:spPr>
        <p:txBody>
          <a:bodyPr wrap="square" lIns="0" tIns="0" rIns="0" bIns="0" rtlCol="0" anchor="ctr"/>
          <a:lstStyle/>
          <a:p>
            <a:pPr>
              <a:lnSpc>
                <a:spcPts val="1639"/>
              </a:lnSpc>
            </a:pPr>
            <a:r>
              <a:rPr lang="en-US" sz="997" b="1">
                <a:solidFill>
                  <a:srgbClr val="000000">
                    <a:alpha val="99000"/>
                  </a:srgbClr>
                </a:solidFill>
                <a:latin typeface="Open Sans" pitchFamily="34" charset="0"/>
                <a:ea typeface="Open Sans" pitchFamily="34" charset="-122"/>
                <a:cs typeface="Open Sans" pitchFamily="34" charset="-120"/>
              </a:rPr>
              <a:t>PNID.IO can be deployed as PaaS (in your MS Azure subscription) or as a SaaS solution, while the Data &amp; AI platform is deployed as PaaS.</a:t>
            </a:r>
            <a:endParaRPr lang="en-US" sz="997"/>
          </a:p>
        </p:txBody>
      </p:sp>
      <p:pic>
        <p:nvPicPr>
          <p:cNvPr id="19" name="Image 3" descr="preencoded.png"/>
          <p:cNvPicPr>
            <a:picLocks noChangeAspect="1"/>
          </p:cNvPicPr>
          <p:nvPr/>
        </p:nvPicPr>
        <p:blipFill>
          <a:blip r:embed="rId3"/>
          <a:srcRect/>
          <a:stretch/>
        </p:blipFill>
        <p:spPr>
          <a:xfrm>
            <a:off x="4562475" y="3114675"/>
            <a:ext cx="438151" cy="438151"/>
          </a:xfrm>
          <a:prstGeom prst="rect">
            <a:avLst/>
          </a:prstGeom>
        </p:spPr>
      </p:pic>
      <p:sp>
        <p:nvSpPr>
          <p:cNvPr id="20" name="Text 14"/>
          <p:cNvSpPr/>
          <p:nvPr/>
        </p:nvSpPr>
        <p:spPr>
          <a:xfrm>
            <a:off x="4685157" y="3300728"/>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5</a:t>
            </a:r>
            <a:endParaRPr lang="en-US" sz="2185"/>
          </a:p>
        </p:txBody>
      </p:sp>
      <p:sp>
        <p:nvSpPr>
          <p:cNvPr id="21" name="Shape 15"/>
          <p:cNvSpPr/>
          <p:nvPr/>
        </p:nvSpPr>
        <p:spPr>
          <a:xfrm>
            <a:off x="8181977" y="1295401"/>
            <a:ext cx="3286125" cy="1123951"/>
          </a:xfrm>
          <a:prstGeom prst="roundRect">
            <a:avLst/>
          </a:prstGeom>
          <a:solidFill>
            <a:srgbClr val="7898EA">
              <a:alpha val="20000"/>
            </a:srgbClr>
          </a:solidFill>
          <a:ln/>
        </p:spPr>
        <p:txBody>
          <a:bodyPr/>
          <a:lstStyle/>
          <a:p>
            <a:endParaRPr lang="en-IN" sz="2400"/>
          </a:p>
        </p:txBody>
      </p:sp>
      <p:sp>
        <p:nvSpPr>
          <p:cNvPr id="22" name="Text 16"/>
          <p:cNvSpPr/>
          <p:nvPr/>
        </p:nvSpPr>
        <p:spPr>
          <a:xfrm>
            <a:off x="8915401" y="1466851"/>
            <a:ext cx="2314575" cy="809625"/>
          </a:xfrm>
          <a:prstGeom prst="rect">
            <a:avLst/>
          </a:prstGeom>
          <a:noFill/>
          <a:ln/>
        </p:spPr>
        <p:txBody>
          <a:bodyPr wrap="square" lIns="0" tIns="0" rIns="0" bIns="0" rtlCol="0" anchor="ctr"/>
          <a:lstStyle/>
          <a:p>
            <a:pPr>
              <a:lnSpc>
                <a:spcPts val="1639"/>
              </a:lnSpc>
            </a:pPr>
            <a:r>
              <a:rPr lang="en-US" sz="997" b="1">
                <a:solidFill>
                  <a:srgbClr val="000000">
                    <a:alpha val="99000"/>
                  </a:srgbClr>
                </a:solidFill>
                <a:latin typeface="Open Sans" pitchFamily="34" charset="0"/>
                <a:ea typeface="Open Sans" pitchFamily="34" charset="-122"/>
                <a:cs typeface="Open Sans" pitchFamily="34" charset="-120"/>
              </a:rPr>
              <a:t>We can start small with a Minimal Viable Product (MVP) and grow that over time</a:t>
            </a:r>
            <a:endParaRPr lang="en-US" sz="997"/>
          </a:p>
        </p:txBody>
      </p:sp>
      <p:pic>
        <p:nvPicPr>
          <p:cNvPr id="23" name="Image 4" descr="preencoded.png"/>
          <p:cNvPicPr>
            <a:picLocks noChangeAspect="1"/>
          </p:cNvPicPr>
          <p:nvPr/>
        </p:nvPicPr>
        <p:blipFill>
          <a:blip r:embed="rId3"/>
          <a:srcRect/>
          <a:stretch/>
        </p:blipFill>
        <p:spPr>
          <a:xfrm>
            <a:off x="8315327" y="1638301"/>
            <a:ext cx="438151" cy="438151"/>
          </a:xfrm>
          <a:prstGeom prst="rect">
            <a:avLst/>
          </a:prstGeom>
        </p:spPr>
      </p:pic>
      <p:sp>
        <p:nvSpPr>
          <p:cNvPr id="24" name="Text 17"/>
          <p:cNvSpPr/>
          <p:nvPr/>
        </p:nvSpPr>
        <p:spPr>
          <a:xfrm>
            <a:off x="8428956" y="1833408"/>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3</a:t>
            </a:r>
            <a:endParaRPr lang="en-US" sz="2185"/>
          </a:p>
        </p:txBody>
      </p:sp>
      <p:sp>
        <p:nvSpPr>
          <p:cNvPr id="25" name="Shape 18"/>
          <p:cNvSpPr/>
          <p:nvPr/>
        </p:nvSpPr>
        <p:spPr>
          <a:xfrm>
            <a:off x="8201024" y="2819401"/>
            <a:ext cx="3286125" cy="1123951"/>
          </a:xfrm>
          <a:prstGeom prst="roundRect">
            <a:avLst/>
          </a:prstGeom>
          <a:solidFill>
            <a:srgbClr val="7898EA">
              <a:alpha val="20000"/>
            </a:srgbClr>
          </a:solidFill>
          <a:ln/>
        </p:spPr>
        <p:txBody>
          <a:bodyPr/>
          <a:lstStyle/>
          <a:p>
            <a:endParaRPr lang="en-IN" sz="2400"/>
          </a:p>
        </p:txBody>
      </p:sp>
      <p:sp>
        <p:nvSpPr>
          <p:cNvPr id="26" name="Text 19"/>
          <p:cNvSpPr/>
          <p:nvPr/>
        </p:nvSpPr>
        <p:spPr>
          <a:xfrm>
            <a:off x="8934448" y="2990851"/>
            <a:ext cx="2314575" cy="809625"/>
          </a:xfrm>
          <a:prstGeom prst="rect">
            <a:avLst/>
          </a:prstGeom>
          <a:noFill/>
          <a:ln/>
        </p:spPr>
        <p:txBody>
          <a:bodyPr wrap="square" lIns="0" tIns="0" rIns="0" bIns="0" rtlCol="0" anchor="ctr"/>
          <a:lstStyle/>
          <a:p>
            <a:pPr>
              <a:lnSpc>
                <a:spcPts val="1639"/>
              </a:lnSpc>
            </a:pPr>
            <a:r>
              <a:rPr lang="en-US" sz="997" b="1">
                <a:solidFill>
                  <a:srgbClr val="000000">
                    <a:alpha val="99000"/>
                  </a:srgbClr>
                </a:solidFill>
                <a:latin typeface="Open Sans" pitchFamily="34" charset="0"/>
                <a:ea typeface="Open Sans" pitchFamily="34" charset="-122"/>
                <a:cs typeface="Open Sans" pitchFamily="34" charset="-120"/>
              </a:rPr>
              <a:t>Based on your set-up, we can advise what the right steps and targets could be.</a:t>
            </a:r>
            <a:endParaRPr lang="en-US" sz="997"/>
          </a:p>
        </p:txBody>
      </p:sp>
      <p:pic>
        <p:nvPicPr>
          <p:cNvPr id="27" name="Image 5" descr="preencoded.png"/>
          <p:cNvPicPr>
            <a:picLocks noChangeAspect="1"/>
          </p:cNvPicPr>
          <p:nvPr/>
        </p:nvPicPr>
        <p:blipFill>
          <a:blip r:embed="rId3"/>
          <a:srcRect/>
          <a:stretch/>
        </p:blipFill>
        <p:spPr>
          <a:xfrm>
            <a:off x="8334374" y="3162301"/>
            <a:ext cx="438151" cy="438151"/>
          </a:xfrm>
          <a:prstGeom prst="rect">
            <a:avLst/>
          </a:prstGeom>
        </p:spPr>
      </p:pic>
      <p:sp>
        <p:nvSpPr>
          <p:cNvPr id="28" name="Text 20"/>
          <p:cNvSpPr/>
          <p:nvPr/>
        </p:nvSpPr>
        <p:spPr>
          <a:xfrm>
            <a:off x="8448003" y="3366462"/>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6</a:t>
            </a:r>
            <a:endParaRPr lang="en-US" sz="2185"/>
          </a:p>
        </p:txBody>
      </p:sp>
      <p:sp>
        <p:nvSpPr>
          <p:cNvPr id="29" name="Shape 21"/>
          <p:cNvSpPr/>
          <p:nvPr/>
        </p:nvSpPr>
        <p:spPr>
          <a:xfrm>
            <a:off x="4457700" y="4238626"/>
            <a:ext cx="3286125" cy="1123951"/>
          </a:xfrm>
          <a:prstGeom prst="roundRect">
            <a:avLst/>
          </a:prstGeom>
          <a:solidFill>
            <a:srgbClr val="7898EA">
              <a:alpha val="20000"/>
            </a:srgbClr>
          </a:solidFill>
          <a:ln/>
        </p:spPr>
        <p:txBody>
          <a:bodyPr/>
          <a:lstStyle/>
          <a:p>
            <a:endParaRPr lang="en-IN" sz="2400"/>
          </a:p>
        </p:txBody>
      </p:sp>
      <p:sp>
        <p:nvSpPr>
          <p:cNvPr id="30" name="Text 22"/>
          <p:cNvSpPr/>
          <p:nvPr/>
        </p:nvSpPr>
        <p:spPr>
          <a:xfrm>
            <a:off x="5191126" y="4410076"/>
            <a:ext cx="2314575" cy="809625"/>
          </a:xfrm>
          <a:prstGeom prst="rect">
            <a:avLst/>
          </a:prstGeom>
          <a:noFill/>
          <a:ln/>
        </p:spPr>
        <p:txBody>
          <a:bodyPr wrap="square" lIns="0" tIns="0" rIns="0" bIns="0" rtlCol="0" anchor="ctr"/>
          <a:lstStyle/>
          <a:p>
            <a:pPr>
              <a:lnSpc>
                <a:spcPts val="1639"/>
              </a:lnSpc>
            </a:pPr>
            <a:r>
              <a:rPr lang="en-US" sz="997" b="1">
                <a:solidFill>
                  <a:srgbClr val="000000">
                    <a:alpha val="99000"/>
                  </a:srgbClr>
                </a:solidFill>
                <a:latin typeface="Open Sans" pitchFamily="34" charset="0"/>
                <a:ea typeface="Open Sans" pitchFamily="34" charset="-122"/>
                <a:cs typeface="Open Sans" pitchFamily="34" charset="-120"/>
              </a:rPr>
              <a:t>We also have several AI-based business solutions for the Energy and Manufacturing verticals.</a:t>
            </a:r>
            <a:endParaRPr lang="en-US" sz="997"/>
          </a:p>
        </p:txBody>
      </p:sp>
      <p:pic>
        <p:nvPicPr>
          <p:cNvPr id="31" name="Image 6" descr="preencoded.png"/>
          <p:cNvPicPr>
            <a:picLocks noChangeAspect="1"/>
          </p:cNvPicPr>
          <p:nvPr/>
        </p:nvPicPr>
        <p:blipFill>
          <a:blip r:embed="rId3"/>
          <a:srcRect/>
          <a:stretch/>
        </p:blipFill>
        <p:spPr>
          <a:xfrm>
            <a:off x="4591051" y="4581526"/>
            <a:ext cx="438151" cy="438151"/>
          </a:xfrm>
          <a:prstGeom prst="rect">
            <a:avLst/>
          </a:prstGeom>
        </p:spPr>
      </p:pic>
      <p:sp>
        <p:nvSpPr>
          <p:cNvPr id="32" name="Text 23"/>
          <p:cNvSpPr/>
          <p:nvPr/>
        </p:nvSpPr>
        <p:spPr>
          <a:xfrm>
            <a:off x="4704679" y="4776633"/>
            <a:ext cx="192787" cy="192787"/>
          </a:xfrm>
          <a:prstGeom prst="rect">
            <a:avLst/>
          </a:prstGeom>
          <a:noFill/>
          <a:ln/>
        </p:spPr>
        <p:txBody>
          <a:bodyPr wrap="square" lIns="0" tIns="0" rIns="0" bIns="0" rtlCol="0" anchor="ctr"/>
          <a:lstStyle/>
          <a:p>
            <a:pPr algn="ctr">
              <a:lnSpc>
                <a:spcPts val="1136"/>
              </a:lnSpc>
            </a:pPr>
            <a:r>
              <a:rPr lang="en-US" sz="2185" b="1">
                <a:solidFill>
                  <a:srgbClr val="FFFFFF">
                    <a:alpha val="99000"/>
                  </a:srgbClr>
                </a:solidFill>
                <a:latin typeface="Open Sans" pitchFamily="34" charset="0"/>
                <a:ea typeface="Open Sans" pitchFamily="34" charset="-122"/>
                <a:cs typeface="Open Sans" pitchFamily="34" charset="-120"/>
              </a:rPr>
              <a:t>7</a:t>
            </a:r>
            <a:endParaRPr lang="en-US" sz="2185"/>
          </a:p>
        </p:txBody>
      </p:sp>
      <p:sp>
        <p:nvSpPr>
          <p:cNvPr id="33" name="Shape 24"/>
          <p:cNvSpPr/>
          <p:nvPr/>
        </p:nvSpPr>
        <p:spPr>
          <a:xfrm>
            <a:off x="2886074" y="5705475"/>
            <a:ext cx="6419851" cy="485775"/>
          </a:xfrm>
          <a:prstGeom prst="roundRect">
            <a:avLst/>
          </a:prstGeom>
          <a:solidFill>
            <a:srgbClr val="FFF0E0"/>
          </a:solidFill>
          <a:ln w="6787">
            <a:solidFill>
              <a:srgbClr val="FF7E00"/>
            </a:solidFill>
            <a:prstDash val="solid"/>
          </a:ln>
        </p:spPr>
        <p:txBody>
          <a:bodyPr/>
          <a:lstStyle/>
          <a:p>
            <a:endParaRPr lang="en-IN" sz="2400"/>
          </a:p>
        </p:txBody>
      </p:sp>
      <p:sp>
        <p:nvSpPr>
          <p:cNvPr id="34" name="Text 25"/>
          <p:cNvSpPr/>
          <p:nvPr/>
        </p:nvSpPr>
        <p:spPr>
          <a:xfrm>
            <a:off x="3931443" y="5777899"/>
            <a:ext cx="4171951" cy="276225"/>
          </a:xfrm>
          <a:prstGeom prst="rect">
            <a:avLst/>
          </a:prstGeom>
          <a:noFill/>
          <a:ln/>
        </p:spPr>
        <p:txBody>
          <a:bodyPr wrap="square" lIns="0" tIns="0" rIns="0" bIns="0" rtlCol="0" anchor="ctr"/>
          <a:lstStyle/>
          <a:p>
            <a:pPr>
              <a:lnSpc>
                <a:spcPts val="3064"/>
              </a:lnSpc>
            </a:pPr>
            <a:r>
              <a:rPr lang="en-US" sz="1568" b="1">
                <a:solidFill>
                  <a:srgbClr val="1C3370">
                    <a:alpha val="99000"/>
                  </a:srgbClr>
                </a:solidFill>
                <a:latin typeface="Montserrat" pitchFamily="34" charset="0"/>
                <a:ea typeface="Montserrat" pitchFamily="34" charset="-122"/>
                <a:cs typeface="Montserrat" pitchFamily="34" charset="-120"/>
              </a:rPr>
              <a:t>Indeed — try us and ask for a proposal</a:t>
            </a:r>
            <a:endParaRPr lang="en-US" sz="1568"/>
          </a:p>
        </p:txBody>
      </p:sp>
      <p:pic>
        <p:nvPicPr>
          <p:cNvPr id="55" name="Picture 54">
            <a:extLst>
              <a:ext uri="{FF2B5EF4-FFF2-40B4-BE49-F238E27FC236}">
                <a16:creationId xmlns:a16="http://schemas.microsoft.com/office/drawing/2014/main" id="{CE8A9014-42E6-D3C5-8046-4A75E0203B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54" name="Group 53">
            <a:extLst>
              <a:ext uri="{FF2B5EF4-FFF2-40B4-BE49-F238E27FC236}">
                <a16:creationId xmlns:a16="http://schemas.microsoft.com/office/drawing/2014/main" id="{E5CBE9A0-6AFF-664F-2FF1-BC7E722F6980}"/>
              </a:ext>
            </a:extLst>
          </p:cNvPr>
          <p:cNvGrpSpPr/>
          <p:nvPr/>
        </p:nvGrpSpPr>
        <p:grpSpPr>
          <a:xfrm>
            <a:off x="9649630" y="249025"/>
            <a:ext cx="2293134" cy="294183"/>
            <a:chOff x="952499" y="752081"/>
            <a:chExt cx="3823714" cy="490539"/>
          </a:xfrm>
        </p:grpSpPr>
        <p:grpSp>
          <p:nvGrpSpPr>
            <p:cNvPr id="56" name="Group 55">
              <a:extLst>
                <a:ext uri="{FF2B5EF4-FFF2-40B4-BE49-F238E27FC236}">
                  <a16:creationId xmlns:a16="http://schemas.microsoft.com/office/drawing/2014/main" id="{A4996155-E59D-0F4B-8A9C-58C51C4B2338}"/>
                </a:ext>
              </a:extLst>
            </p:cNvPr>
            <p:cNvGrpSpPr/>
            <p:nvPr/>
          </p:nvGrpSpPr>
          <p:grpSpPr>
            <a:xfrm>
              <a:off x="952499" y="752081"/>
              <a:ext cx="1558309" cy="490539"/>
              <a:chOff x="952500" y="651847"/>
              <a:chExt cx="1238251" cy="389788"/>
            </a:xfrm>
          </p:grpSpPr>
          <p:grpSp>
            <p:nvGrpSpPr>
              <p:cNvPr id="58" name="Group 57">
                <a:extLst>
                  <a:ext uri="{FF2B5EF4-FFF2-40B4-BE49-F238E27FC236}">
                    <a16:creationId xmlns:a16="http://schemas.microsoft.com/office/drawing/2014/main" id="{97DAD481-7807-C815-76DD-6A6D7158D6B8}"/>
                  </a:ext>
                </a:extLst>
              </p:cNvPr>
              <p:cNvGrpSpPr/>
              <p:nvPr/>
            </p:nvGrpSpPr>
            <p:grpSpPr>
              <a:xfrm>
                <a:off x="952500" y="688178"/>
                <a:ext cx="1086999" cy="353457"/>
                <a:chOff x="3657606" y="615952"/>
                <a:chExt cx="4881841" cy="1485898"/>
              </a:xfrm>
            </p:grpSpPr>
            <p:pic>
              <p:nvPicPr>
                <p:cNvPr id="60" name="Image 0" descr="preencoded.png">
                  <a:extLst>
                    <a:ext uri="{FF2B5EF4-FFF2-40B4-BE49-F238E27FC236}">
                      <a16:creationId xmlns:a16="http://schemas.microsoft.com/office/drawing/2014/main" id="{7A38E01C-C307-01B4-BB7B-BB41B1BDE649}"/>
                    </a:ext>
                  </a:extLst>
                </p:cNvPr>
                <p:cNvPicPr>
                  <a:picLocks noChangeAspect="1"/>
                </p:cNvPicPr>
                <p:nvPr/>
              </p:nvPicPr>
              <p:blipFill>
                <a:blip r:embed="rId5"/>
                <a:srcRect/>
                <a:stretch/>
              </p:blipFill>
              <p:spPr>
                <a:xfrm>
                  <a:off x="6102820" y="801622"/>
                  <a:ext cx="584329" cy="752511"/>
                </a:xfrm>
                <a:prstGeom prst="rect">
                  <a:avLst/>
                </a:prstGeom>
              </p:spPr>
            </p:pic>
            <p:pic>
              <p:nvPicPr>
                <p:cNvPr id="61" name="Image 1" descr="preencoded.png">
                  <a:extLst>
                    <a:ext uri="{FF2B5EF4-FFF2-40B4-BE49-F238E27FC236}">
                      <a16:creationId xmlns:a16="http://schemas.microsoft.com/office/drawing/2014/main" id="{438D85A5-230B-1572-5FCF-4D70724559B3}"/>
                    </a:ext>
                  </a:extLst>
                </p:cNvPr>
                <p:cNvPicPr>
                  <a:picLocks noChangeAspect="1"/>
                </p:cNvPicPr>
                <p:nvPr/>
              </p:nvPicPr>
              <p:blipFill>
                <a:blip r:embed="rId6"/>
                <a:srcRect/>
                <a:stretch/>
              </p:blipFill>
              <p:spPr>
                <a:xfrm>
                  <a:off x="5967665" y="708661"/>
                  <a:ext cx="358031" cy="865327"/>
                </a:xfrm>
                <a:prstGeom prst="rect">
                  <a:avLst/>
                </a:prstGeom>
              </p:spPr>
            </p:pic>
            <p:pic>
              <p:nvPicPr>
                <p:cNvPr id="62" name="Image 2" descr="preencoded.png">
                  <a:extLst>
                    <a:ext uri="{FF2B5EF4-FFF2-40B4-BE49-F238E27FC236}">
                      <a16:creationId xmlns:a16="http://schemas.microsoft.com/office/drawing/2014/main" id="{B1059955-09E4-FBF4-06F3-B5422940BBBD}"/>
                    </a:ext>
                  </a:extLst>
                </p:cNvPr>
                <p:cNvPicPr>
                  <a:picLocks noChangeAspect="1"/>
                </p:cNvPicPr>
                <p:nvPr/>
              </p:nvPicPr>
              <p:blipFill>
                <a:blip r:embed="rId7"/>
                <a:srcRect/>
                <a:stretch/>
              </p:blipFill>
              <p:spPr>
                <a:xfrm>
                  <a:off x="6312548" y="778722"/>
                  <a:ext cx="482873" cy="912327"/>
                </a:xfrm>
                <a:prstGeom prst="rect">
                  <a:avLst/>
                </a:prstGeom>
              </p:spPr>
            </p:pic>
            <p:pic>
              <p:nvPicPr>
                <p:cNvPr id="63" name="Image 3" descr="preencoded.png">
                  <a:extLst>
                    <a:ext uri="{FF2B5EF4-FFF2-40B4-BE49-F238E27FC236}">
                      <a16:creationId xmlns:a16="http://schemas.microsoft.com/office/drawing/2014/main" id="{D0FEB8D0-214F-6017-4F2F-F84D054E43ED}"/>
                    </a:ext>
                  </a:extLst>
                </p:cNvPr>
                <p:cNvPicPr>
                  <a:picLocks noChangeAspect="1"/>
                </p:cNvPicPr>
                <p:nvPr/>
              </p:nvPicPr>
              <p:blipFill>
                <a:blip r:embed="rId8"/>
                <a:srcRect/>
                <a:stretch/>
              </p:blipFill>
              <p:spPr>
                <a:xfrm>
                  <a:off x="3712136" y="822412"/>
                  <a:ext cx="655161" cy="906541"/>
                </a:xfrm>
                <a:prstGeom prst="rect">
                  <a:avLst/>
                </a:prstGeom>
              </p:spPr>
            </p:pic>
            <p:pic>
              <p:nvPicPr>
                <p:cNvPr id="64" name="Image 4" descr="preencoded.png">
                  <a:extLst>
                    <a:ext uri="{FF2B5EF4-FFF2-40B4-BE49-F238E27FC236}">
                      <a16:creationId xmlns:a16="http://schemas.microsoft.com/office/drawing/2014/main" id="{CE3F937B-0532-F03A-4B7D-722981D62D74}"/>
                    </a:ext>
                  </a:extLst>
                </p:cNvPr>
                <p:cNvPicPr>
                  <a:picLocks noChangeAspect="1"/>
                </p:cNvPicPr>
                <p:nvPr/>
              </p:nvPicPr>
              <p:blipFill>
                <a:blip r:embed="rId9"/>
                <a:srcRect/>
                <a:stretch/>
              </p:blipFill>
              <p:spPr>
                <a:xfrm>
                  <a:off x="4442574" y="829170"/>
                  <a:ext cx="764517" cy="888799"/>
                </a:xfrm>
                <a:prstGeom prst="rect">
                  <a:avLst/>
                </a:prstGeom>
              </p:spPr>
            </p:pic>
            <p:pic>
              <p:nvPicPr>
                <p:cNvPr id="65" name="Image 5" descr="preencoded.png">
                  <a:extLst>
                    <a:ext uri="{FF2B5EF4-FFF2-40B4-BE49-F238E27FC236}">
                      <a16:creationId xmlns:a16="http://schemas.microsoft.com/office/drawing/2014/main" id="{910FE078-C542-1845-54E6-5E039BF894C9}"/>
                    </a:ext>
                  </a:extLst>
                </p:cNvPr>
                <p:cNvPicPr>
                  <a:picLocks noChangeAspect="1"/>
                </p:cNvPicPr>
                <p:nvPr/>
              </p:nvPicPr>
              <p:blipFill>
                <a:blip r:embed="rId10"/>
                <a:srcRect/>
                <a:stretch/>
              </p:blipFill>
              <p:spPr>
                <a:xfrm>
                  <a:off x="5259875" y="838330"/>
                  <a:ext cx="657348" cy="870689"/>
                </a:xfrm>
                <a:prstGeom prst="rect">
                  <a:avLst/>
                </a:prstGeom>
              </p:spPr>
            </p:pic>
            <p:pic>
              <p:nvPicPr>
                <p:cNvPr id="66" name="Image 6" descr="preencoded.png">
                  <a:extLst>
                    <a:ext uri="{FF2B5EF4-FFF2-40B4-BE49-F238E27FC236}">
                      <a16:creationId xmlns:a16="http://schemas.microsoft.com/office/drawing/2014/main" id="{2B9E2722-F242-A74B-2365-E8FE2CA6CA34}"/>
                    </a:ext>
                  </a:extLst>
                </p:cNvPr>
                <p:cNvPicPr>
                  <a:picLocks noChangeAspect="1"/>
                </p:cNvPicPr>
                <p:nvPr/>
              </p:nvPicPr>
              <p:blipFill>
                <a:blip r:embed="rId11"/>
                <a:srcRect/>
                <a:stretch/>
              </p:blipFill>
              <p:spPr>
                <a:xfrm>
                  <a:off x="6668198" y="849598"/>
                  <a:ext cx="599653" cy="848549"/>
                </a:xfrm>
                <a:prstGeom prst="rect">
                  <a:avLst/>
                </a:prstGeom>
              </p:spPr>
            </p:pic>
            <p:pic>
              <p:nvPicPr>
                <p:cNvPr id="67" name="Image 7" descr="preencoded.png">
                  <a:extLst>
                    <a:ext uri="{FF2B5EF4-FFF2-40B4-BE49-F238E27FC236}">
                      <a16:creationId xmlns:a16="http://schemas.microsoft.com/office/drawing/2014/main" id="{0BAF5018-008A-C85D-BB13-57EAAA5479DE}"/>
                    </a:ext>
                  </a:extLst>
                </p:cNvPr>
                <p:cNvPicPr>
                  <a:picLocks noChangeAspect="1"/>
                </p:cNvPicPr>
                <p:nvPr/>
              </p:nvPicPr>
              <p:blipFill>
                <a:blip r:embed="rId12"/>
                <a:srcRect/>
                <a:stretch/>
              </p:blipFill>
              <p:spPr>
                <a:xfrm>
                  <a:off x="7328396" y="615952"/>
                  <a:ext cx="419893" cy="1058977"/>
                </a:xfrm>
                <a:prstGeom prst="rect">
                  <a:avLst/>
                </a:prstGeom>
              </p:spPr>
            </p:pic>
            <p:pic>
              <p:nvPicPr>
                <p:cNvPr id="68" name="Image 8" descr="preencoded.png">
                  <a:extLst>
                    <a:ext uri="{FF2B5EF4-FFF2-40B4-BE49-F238E27FC236}">
                      <a16:creationId xmlns:a16="http://schemas.microsoft.com/office/drawing/2014/main" id="{D5894ACF-6F9D-2431-E082-2BE0141E9A3F}"/>
                    </a:ext>
                  </a:extLst>
                </p:cNvPr>
                <p:cNvPicPr>
                  <a:picLocks noChangeAspect="1"/>
                </p:cNvPicPr>
                <p:nvPr/>
              </p:nvPicPr>
              <p:blipFill>
                <a:blip r:embed="rId13"/>
                <a:srcRect/>
                <a:stretch/>
              </p:blipFill>
              <p:spPr>
                <a:xfrm>
                  <a:off x="7781543" y="859279"/>
                  <a:ext cx="757904" cy="838688"/>
                </a:xfrm>
                <a:prstGeom prst="rect">
                  <a:avLst/>
                </a:prstGeom>
              </p:spPr>
            </p:pic>
            <p:pic>
              <p:nvPicPr>
                <p:cNvPr id="69" name="Image 9" descr="preencoded.png">
                  <a:extLst>
                    <a:ext uri="{FF2B5EF4-FFF2-40B4-BE49-F238E27FC236}">
                      <a16:creationId xmlns:a16="http://schemas.microsoft.com/office/drawing/2014/main" id="{5A50E214-EFA7-FB68-1A32-E1170C30138A}"/>
                    </a:ext>
                  </a:extLst>
                </p:cNvPr>
                <p:cNvPicPr>
                  <a:picLocks noChangeAspect="1"/>
                </p:cNvPicPr>
                <p:nvPr/>
              </p:nvPicPr>
              <p:blipFill>
                <a:blip r:embed="rId14"/>
                <a:srcRect/>
                <a:stretch/>
              </p:blipFill>
              <p:spPr>
                <a:xfrm>
                  <a:off x="4946781" y="1905375"/>
                  <a:ext cx="1113071" cy="196404"/>
                </a:xfrm>
                <a:prstGeom prst="rect">
                  <a:avLst/>
                </a:prstGeom>
              </p:spPr>
            </p:pic>
            <p:pic>
              <p:nvPicPr>
                <p:cNvPr id="70" name="Image 10" descr="preencoded.png">
                  <a:extLst>
                    <a:ext uri="{FF2B5EF4-FFF2-40B4-BE49-F238E27FC236}">
                      <a16:creationId xmlns:a16="http://schemas.microsoft.com/office/drawing/2014/main" id="{C9689C57-93AC-C4B5-68F4-6E73CB81AEF3}"/>
                    </a:ext>
                  </a:extLst>
                </p:cNvPr>
                <p:cNvPicPr>
                  <a:picLocks noChangeAspect="1"/>
                </p:cNvPicPr>
                <p:nvPr/>
              </p:nvPicPr>
              <p:blipFill>
                <a:blip r:embed="rId15"/>
                <a:srcRect/>
                <a:stretch/>
              </p:blipFill>
              <p:spPr>
                <a:xfrm>
                  <a:off x="6174059" y="1905375"/>
                  <a:ext cx="798967" cy="196475"/>
                </a:xfrm>
                <a:prstGeom prst="rect">
                  <a:avLst/>
                </a:prstGeom>
              </p:spPr>
            </p:pic>
            <p:pic>
              <p:nvPicPr>
                <p:cNvPr id="71" name="Image 11" descr="preencoded.png">
                  <a:extLst>
                    <a:ext uri="{FF2B5EF4-FFF2-40B4-BE49-F238E27FC236}">
                      <a16:creationId xmlns:a16="http://schemas.microsoft.com/office/drawing/2014/main" id="{E3147363-10EF-7FEB-6E3D-1D82E731D45A}"/>
                    </a:ext>
                  </a:extLst>
                </p:cNvPr>
                <p:cNvPicPr>
                  <a:picLocks noChangeAspect="1"/>
                </p:cNvPicPr>
                <p:nvPr/>
              </p:nvPicPr>
              <p:blipFill>
                <a:blip r:embed="rId16"/>
                <a:srcRect/>
                <a:stretch/>
              </p:blipFill>
              <p:spPr>
                <a:xfrm>
                  <a:off x="7083435" y="1905375"/>
                  <a:ext cx="1379643" cy="196471"/>
                </a:xfrm>
                <a:prstGeom prst="rect">
                  <a:avLst/>
                </a:prstGeom>
              </p:spPr>
            </p:pic>
            <p:pic>
              <p:nvPicPr>
                <p:cNvPr id="72" name="Image 12" descr="preencoded.png">
                  <a:extLst>
                    <a:ext uri="{FF2B5EF4-FFF2-40B4-BE49-F238E27FC236}">
                      <a16:creationId xmlns:a16="http://schemas.microsoft.com/office/drawing/2014/main" id="{11A74BF1-F649-77DD-8A4D-BBFD5A84CDA4}"/>
                    </a:ext>
                  </a:extLst>
                </p:cNvPr>
                <p:cNvPicPr>
                  <a:picLocks noChangeAspect="1"/>
                </p:cNvPicPr>
                <p:nvPr/>
              </p:nvPicPr>
              <p:blipFill>
                <a:blip r:embed="rId17"/>
                <a:srcRect/>
                <a:stretch/>
              </p:blipFill>
              <p:spPr>
                <a:xfrm>
                  <a:off x="4056246" y="1905375"/>
                  <a:ext cx="808679" cy="196468"/>
                </a:xfrm>
                <a:prstGeom prst="rect">
                  <a:avLst/>
                </a:prstGeom>
              </p:spPr>
            </p:pic>
            <p:pic>
              <p:nvPicPr>
                <p:cNvPr id="73" name="Image 13" descr="preencoded.png">
                  <a:extLst>
                    <a:ext uri="{FF2B5EF4-FFF2-40B4-BE49-F238E27FC236}">
                      <a16:creationId xmlns:a16="http://schemas.microsoft.com/office/drawing/2014/main" id="{A0570BD6-4895-9C85-6F9A-B4A96C3348CF}"/>
                    </a:ext>
                  </a:extLst>
                </p:cNvPr>
                <p:cNvPicPr>
                  <a:picLocks noChangeAspect="1"/>
                </p:cNvPicPr>
                <p:nvPr/>
              </p:nvPicPr>
              <p:blipFill>
                <a:blip r:embed="rId18"/>
                <a:srcRect/>
                <a:stretch/>
              </p:blipFill>
              <p:spPr>
                <a:xfrm>
                  <a:off x="3657606" y="2060460"/>
                  <a:ext cx="289983" cy="38240"/>
                </a:xfrm>
                <a:prstGeom prst="rect">
                  <a:avLst/>
                </a:prstGeom>
              </p:spPr>
            </p:pic>
            <p:pic>
              <p:nvPicPr>
                <p:cNvPr id="74" name="Image 14" descr="preencoded.png">
                  <a:extLst>
                    <a:ext uri="{FF2B5EF4-FFF2-40B4-BE49-F238E27FC236}">
                      <a16:creationId xmlns:a16="http://schemas.microsoft.com/office/drawing/2014/main" id="{D3155CB5-D2CD-84D5-2B62-B680FC2D8A80}"/>
                    </a:ext>
                  </a:extLst>
                </p:cNvPr>
                <p:cNvPicPr>
                  <a:picLocks noChangeAspect="1"/>
                </p:cNvPicPr>
                <p:nvPr/>
              </p:nvPicPr>
              <p:blipFill>
                <a:blip r:embed="rId19"/>
                <a:srcRect/>
                <a:stretch/>
              </p:blipFill>
              <p:spPr>
                <a:xfrm>
                  <a:off x="8322617" y="646060"/>
                  <a:ext cx="195289" cy="195984"/>
                </a:xfrm>
                <a:prstGeom prst="rect">
                  <a:avLst/>
                </a:prstGeom>
              </p:spPr>
            </p:pic>
          </p:grpSp>
          <p:cxnSp>
            <p:nvCxnSpPr>
              <p:cNvPr id="59" name="Straight Connector 58">
                <a:extLst>
                  <a:ext uri="{FF2B5EF4-FFF2-40B4-BE49-F238E27FC236}">
                    <a16:creationId xmlns:a16="http://schemas.microsoft.com/office/drawing/2014/main" id="{C84D137F-BCA4-4E91-DBB2-8073F917CE36}"/>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57" name="Picture 56">
              <a:extLst>
                <a:ext uri="{FF2B5EF4-FFF2-40B4-BE49-F238E27FC236}">
                  <a16:creationId xmlns:a16="http://schemas.microsoft.com/office/drawing/2014/main" id="{D516B469-B41B-22BD-FDDE-8A62DD08A06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855CC7-6E6E-70F4-0469-C5484BF01233}"/>
            </a:ext>
          </a:extLst>
        </p:cNvPr>
        <p:cNvGrpSpPr/>
        <p:nvPr/>
      </p:nvGrpSpPr>
      <p:grpSpPr>
        <a:xfrm>
          <a:off x="0" y="0"/>
          <a:ext cx="0" cy="0"/>
          <a:chOff x="0" y="0"/>
          <a:chExt cx="0" cy="0"/>
        </a:xfrm>
      </p:grpSpPr>
      <p:sp>
        <p:nvSpPr>
          <p:cNvPr id="9" name="Text 7">
            <a:extLst>
              <a:ext uri="{FF2B5EF4-FFF2-40B4-BE49-F238E27FC236}">
                <a16:creationId xmlns:a16="http://schemas.microsoft.com/office/drawing/2014/main" id="{2A9B1D0A-6B46-E452-3EEB-C2A85EB3BA90}"/>
              </a:ext>
            </a:extLst>
          </p:cNvPr>
          <p:cNvSpPr/>
          <p:nvPr/>
        </p:nvSpPr>
        <p:spPr>
          <a:xfrm>
            <a:off x="504508" y="256032"/>
            <a:ext cx="5486400" cy="457200"/>
          </a:xfrm>
          <a:prstGeom prst="rect">
            <a:avLst/>
          </a:prstGeom>
          <a:noFill/>
          <a:ln/>
        </p:spPr>
        <p:txBody>
          <a:bodyPr wrap="square" lIns="0" tIns="0" rIns="0" bIns="0" rtlCol="0" anchor="ctr"/>
          <a:lstStyle/>
          <a:p>
            <a:r>
              <a:rPr lang="en-US" sz="2800" b="1">
                <a:solidFill>
                  <a:srgbClr val="20304F"/>
                </a:solidFill>
                <a:latin typeface="Open Sans" panose="020B0606030504020204" pitchFamily="34" charset="0"/>
                <a:ea typeface="Open Sans" panose="020B0606030504020204" pitchFamily="34" charset="0"/>
                <a:cs typeface="Open Sans" panose="020B0606030504020204" pitchFamily="34" charset="0"/>
              </a:rPr>
              <a:t>How to </a:t>
            </a:r>
            <a:r>
              <a:rPr lang="en-US" sz="3200" b="1">
                <a:solidFill>
                  <a:srgbClr val="20304F"/>
                </a:solidFill>
                <a:latin typeface="Open Sans" panose="020B0606030504020204" pitchFamily="34" charset="0"/>
                <a:ea typeface="Open Sans" panose="020B0606030504020204" pitchFamily="34" charset="0"/>
                <a:cs typeface="Open Sans" panose="020B0606030504020204" pitchFamily="34" charset="0"/>
              </a:rPr>
              <a:t>start</a:t>
            </a: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8">
            <a:extLst>
              <a:ext uri="{FF2B5EF4-FFF2-40B4-BE49-F238E27FC236}">
                <a16:creationId xmlns:a16="http://schemas.microsoft.com/office/drawing/2014/main" id="{9AC798C3-5418-0691-B7B0-A7BE42501AB6}"/>
              </a:ext>
            </a:extLst>
          </p:cNvPr>
          <p:cNvSpPr/>
          <p:nvPr/>
        </p:nvSpPr>
        <p:spPr>
          <a:xfrm>
            <a:off x="504508" y="107899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9">
            <a:extLst>
              <a:ext uri="{FF2B5EF4-FFF2-40B4-BE49-F238E27FC236}">
                <a16:creationId xmlns:a16="http://schemas.microsoft.com/office/drawing/2014/main" id="{0B30B014-97D8-F54E-BB17-90E882A77B26}"/>
              </a:ext>
            </a:extLst>
          </p:cNvPr>
          <p:cNvSpPr/>
          <p:nvPr/>
        </p:nvSpPr>
        <p:spPr>
          <a:xfrm>
            <a:off x="815404" y="1051560"/>
            <a:ext cx="11155680" cy="585216"/>
          </a:xfrm>
          <a:prstGeom prst="rect">
            <a:avLst/>
          </a:prstGeom>
          <a:noFill/>
          <a:ln/>
        </p:spPr>
        <p:txBody>
          <a:bodyPr wrap="square" lIns="0" tIns="0" rIns="0" bIns="0" rtlCol="0" anchor="t"/>
          <a:lstStyle/>
          <a:p>
            <a:r>
              <a:rPr lang="en-US" sz="1300" b="1" err="1">
                <a:solidFill>
                  <a:srgbClr val="2A3A5C"/>
                </a:solidFill>
                <a:latin typeface="Open Sans" panose="020B0606030504020204" pitchFamily="34" charset="0"/>
                <a:ea typeface="Open Sans" panose="020B0606030504020204" pitchFamily="34" charset="0"/>
                <a:cs typeface="Open Sans" panose="020B0606030504020204" pitchFamily="34" charset="0"/>
              </a:rPr>
              <a:t>Acuvate</a:t>
            </a:r>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 and PNID.IO have the ideal skill set to get you going in the world of Digital — where bringing together all the pieces is critical.</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a:extLst>
              <a:ext uri="{FF2B5EF4-FFF2-40B4-BE49-F238E27FC236}">
                <a16:creationId xmlns:a16="http://schemas.microsoft.com/office/drawing/2014/main" id="{EBEF7CC4-C1AA-02ED-B547-66A385FFC0A3}"/>
              </a:ext>
            </a:extLst>
          </p:cNvPr>
          <p:cNvSpPr/>
          <p:nvPr/>
        </p:nvSpPr>
        <p:spPr>
          <a:xfrm>
            <a:off x="504508" y="171907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11">
            <a:extLst>
              <a:ext uri="{FF2B5EF4-FFF2-40B4-BE49-F238E27FC236}">
                <a16:creationId xmlns:a16="http://schemas.microsoft.com/office/drawing/2014/main" id="{4EC97DED-AF99-87DD-35F6-8756E7F2812F}"/>
              </a:ext>
            </a:extLst>
          </p:cNvPr>
          <p:cNvSpPr/>
          <p:nvPr/>
        </p:nvSpPr>
        <p:spPr>
          <a:xfrm>
            <a:off x="815404" y="1691640"/>
            <a:ext cx="11155680" cy="585216"/>
          </a:xfrm>
          <a:prstGeom prst="rect">
            <a:avLst/>
          </a:prstGeom>
          <a:noFill/>
          <a:ln/>
        </p:spPr>
        <p:txBody>
          <a:bodyPr wrap="square" lIns="0" tIns="0" rIns="0" bIns="0" rtlCol="0" anchor="t"/>
          <a:lstStyle/>
          <a:p>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We take into account what you already have in place and embed that in our solutions: we </a:t>
            </a:r>
            <a:r>
              <a:rPr lang="en-US" sz="1300" b="1" err="1">
                <a:solidFill>
                  <a:srgbClr val="2A3A5C"/>
                </a:solidFill>
                <a:latin typeface="Open Sans" panose="020B0606030504020204" pitchFamily="34" charset="0"/>
                <a:ea typeface="Open Sans" panose="020B0606030504020204" pitchFamily="34" charset="0"/>
                <a:cs typeface="Open Sans" panose="020B0606030504020204" pitchFamily="34" charset="0"/>
              </a:rPr>
              <a:t>optimise</a:t>
            </a:r>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 where possible.</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2">
            <a:extLst>
              <a:ext uri="{FF2B5EF4-FFF2-40B4-BE49-F238E27FC236}">
                <a16:creationId xmlns:a16="http://schemas.microsoft.com/office/drawing/2014/main" id="{EC576F11-C5CC-0C60-7582-56FFC6564533}"/>
              </a:ext>
            </a:extLst>
          </p:cNvPr>
          <p:cNvSpPr/>
          <p:nvPr/>
        </p:nvSpPr>
        <p:spPr>
          <a:xfrm>
            <a:off x="504508" y="235915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3">
            <a:extLst>
              <a:ext uri="{FF2B5EF4-FFF2-40B4-BE49-F238E27FC236}">
                <a16:creationId xmlns:a16="http://schemas.microsoft.com/office/drawing/2014/main" id="{33E69CAA-423A-4EC9-892E-995AF4FEE632}"/>
              </a:ext>
            </a:extLst>
          </p:cNvPr>
          <p:cNvSpPr/>
          <p:nvPr/>
        </p:nvSpPr>
        <p:spPr>
          <a:xfrm>
            <a:off x="815404" y="2331720"/>
            <a:ext cx="11155680" cy="284731"/>
          </a:xfrm>
          <a:prstGeom prst="rect">
            <a:avLst/>
          </a:prstGeom>
          <a:noFill/>
          <a:ln/>
        </p:spPr>
        <p:txBody>
          <a:bodyPr wrap="square" lIns="0" tIns="0" rIns="0" bIns="0" rtlCol="0" anchor="t"/>
          <a:lstStyle/>
          <a:p>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We can start small with a Minimal Viable Product (MVP) and grow that over time.</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4">
            <a:extLst>
              <a:ext uri="{FF2B5EF4-FFF2-40B4-BE49-F238E27FC236}">
                <a16:creationId xmlns:a16="http://schemas.microsoft.com/office/drawing/2014/main" id="{A0CE9E6A-BF5A-1D42-18C8-AB6A1BBDCAE7}"/>
              </a:ext>
            </a:extLst>
          </p:cNvPr>
          <p:cNvSpPr/>
          <p:nvPr/>
        </p:nvSpPr>
        <p:spPr>
          <a:xfrm>
            <a:off x="504508" y="299923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a:extLst>
              <a:ext uri="{FF2B5EF4-FFF2-40B4-BE49-F238E27FC236}">
                <a16:creationId xmlns:a16="http://schemas.microsoft.com/office/drawing/2014/main" id="{295D14B6-9237-A43B-A07C-AADCFA1938A3}"/>
              </a:ext>
            </a:extLst>
          </p:cNvPr>
          <p:cNvSpPr/>
          <p:nvPr/>
        </p:nvSpPr>
        <p:spPr>
          <a:xfrm>
            <a:off x="815404" y="2971800"/>
            <a:ext cx="11155680" cy="274320"/>
          </a:xfrm>
          <a:prstGeom prst="rect">
            <a:avLst/>
          </a:prstGeom>
          <a:noFill/>
          <a:ln/>
        </p:spPr>
        <p:txBody>
          <a:bodyPr wrap="square" lIns="0" tIns="0" rIns="0" bIns="0" rtlCol="0" anchor="t"/>
          <a:lstStyle/>
          <a:p>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We have certified staff in each of the relevant areas &amp; can deploy as a “single-click” solution.</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6">
            <a:extLst>
              <a:ext uri="{FF2B5EF4-FFF2-40B4-BE49-F238E27FC236}">
                <a16:creationId xmlns:a16="http://schemas.microsoft.com/office/drawing/2014/main" id="{D57D18FD-E94B-3084-3BFF-D266F2CDBE6B}"/>
              </a:ext>
            </a:extLst>
          </p:cNvPr>
          <p:cNvSpPr/>
          <p:nvPr/>
        </p:nvSpPr>
        <p:spPr>
          <a:xfrm>
            <a:off x="504508" y="363931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a:extLst>
              <a:ext uri="{FF2B5EF4-FFF2-40B4-BE49-F238E27FC236}">
                <a16:creationId xmlns:a16="http://schemas.microsoft.com/office/drawing/2014/main" id="{84800EC5-1E15-F5F1-2B11-4DA2DE79BF30}"/>
              </a:ext>
            </a:extLst>
          </p:cNvPr>
          <p:cNvSpPr/>
          <p:nvPr/>
        </p:nvSpPr>
        <p:spPr>
          <a:xfrm>
            <a:off x="815404" y="3611880"/>
            <a:ext cx="11155680" cy="274320"/>
          </a:xfrm>
          <a:prstGeom prst="rect">
            <a:avLst/>
          </a:prstGeom>
          <a:noFill/>
          <a:ln/>
        </p:spPr>
        <p:txBody>
          <a:bodyPr wrap="square" lIns="0" tIns="0" rIns="0" bIns="0" rtlCol="0" anchor="t"/>
          <a:lstStyle/>
          <a:p>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PNID.IO can be deployed as PaaS (in your MS Azure subscription) or as a SaaS solution, while the Data &amp; AI platform is deployed as PaaS.</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a:extLst>
              <a:ext uri="{FF2B5EF4-FFF2-40B4-BE49-F238E27FC236}">
                <a16:creationId xmlns:a16="http://schemas.microsoft.com/office/drawing/2014/main" id="{C3BD5A0A-D7BD-8199-1891-7DC87FE64F65}"/>
              </a:ext>
            </a:extLst>
          </p:cNvPr>
          <p:cNvSpPr/>
          <p:nvPr/>
        </p:nvSpPr>
        <p:spPr>
          <a:xfrm>
            <a:off x="504508" y="427939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9">
            <a:extLst>
              <a:ext uri="{FF2B5EF4-FFF2-40B4-BE49-F238E27FC236}">
                <a16:creationId xmlns:a16="http://schemas.microsoft.com/office/drawing/2014/main" id="{67B35B5D-C675-2AE6-FC70-91D87B32F734}"/>
              </a:ext>
            </a:extLst>
          </p:cNvPr>
          <p:cNvSpPr/>
          <p:nvPr/>
        </p:nvSpPr>
        <p:spPr>
          <a:xfrm>
            <a:off x="815404" y="4251960"/>
            <a:ext cx="11155680" cy="327917"/>
          </a:xfrm>
          <a:prstGeom prst="rect">
            <a:avLst/>
          </a:prstGeom>
          <a:noFill/>
          <a:ln/>
        </p:spPr>
        <p:txBody>
          <a:bodyPr wrap="square" lIns="0" tIns="0" rIns="0" bIns="0" rtlCol="0" anchor="t"/>
          <a:lstStyle/>
          <a:p>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Based on your set-up, we can advise what the right steps and targets could be.</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20">
            <a:extLst>
              <a:ext uri="{FF2B5EF4-FFF2-40B4-BE49-F238E27FC236}">
                <a16:creationId xmlns:a16="http://schemas.microsoft.com/office/drawing/2014/main" id="{728BE297-CD3F-243B-B4A6-D80ED803FF6A}"/>
              </a:ext>
            </a:extLst>
          </p:cNvPr>
          <p:cNvSpPr/>
          <p:nvPr/>
        </p:nvSpPr>
        <p:spPr>
          <a:xfrm>
            <a:off x="504508" y="4919472"/>
            <a:ext cx="146304" cy="146304"/>
          </a:xfrm>
          <a:prstGeom prst="roundRect">
            <a:avLst>
              <a:gd name="adj" fmla="val 18750"/>
            </a:avLst>
          </a:prstGeom>
          <a:solidFill>
            <a:srgbClr val="EE7203"/>
          </a:solidFill>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1">
            <a:extLst>
              <a:ext uri="{FF2B5EF4-FFF2-40B4-BE49-F238E27FC236}">
                <a16:creationId xmlns:a16="http://schemas.microsoft.com/office/drawing/2014/main" id="{BE100342-2019-CF7D-6163-8529E144AC77}"/>
              </a:ext>
            </a:extLst>
          </p:cNvPr>
          <p:cNvSpPr/>
          <p:nvPr/>
        </p:nvSpPr>
        <p:spPr>
          <a:xfrm>
            <a:off x="815404" y="4892040"/>
            <a:ext cx="11155680" cy="585216"/>
          </a:xfrm>
          <a:prstGeom prst="rect">
            <a:avLst/>
          </a:prstGeom>
          <a:noFill/>
          <a:ln/>
        </p:spPr>
        <p:txBody>
          <a:bodyPr wrap="square" lIns="0" tIns="0" rIns="0" bIns="0" rtlCol="0" anchor="t"/>
          <a:lstStyle/>
          <a:p>
            <a:r>
              <a:rPr lang="en-US" sz="1300" b="1">
                <a:solidFill>
                  <a:srgbClr val="2A3A5C"/>
                </a:solidFill>
                <a:latin typeface="Open Sans" panose="020B0606030504020204" pitchFamily="34" charset="0"/>
                <a:ea typeface="Open Sans" panose="020B0606030504020204" pitchFamily="34" charset="0"/>
                <a:cs typeface="Open Sans" panose="020B0606030504020204" pitchFamily="34" charset="0"/>
              </a:rPr>
              <a:t>We also have several AI-based business solutions for the Energy and Manufacturing verticals.</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22">
            <a:extLst>
              <a:ext uri="{FF2B5EF4-FFF2-40B4-BE49-F238E27FC236}">
                <a16:creationId xmlns:a16="http://schemas.microsoft.com/office/drawing/2014/main" id="{47650257-2399-135B-ED91-F7BB2B594331}"/>
              </a:ext>
            </a:extLst>
          </p:cNvPr>
          <p:cNvSpPr/>
          <p:nvPr/>
        </p:nvSpPr>
        <p:spPr>
          <a:xfrm>
            <a:off x="504508" y="5559552"/>
            <a:ext cx="7040880" cy="603504"/>
          </a:xfrm>
          <a:prstGeom prst="roundRect">
            <a:avLst>
              <a:gd name="adj" fmla="val 15152"/>
            </a:avLst>
          </a:prstGeom>
          <a:solidFill>
            <a:srgbClr val="EE7203"/>
          </a:solidFill>
          <a:ln/>
          <a:effectLst>
            <a:outerShdw blurRad="88900" dist="38100" dir="5400000" algn="bl" rotWithShape="0">
              <a:srgbClr val="E0A46A">
                <a:alpha val="50000"/>
              </a:srgbClr>
            </a:outerShdw>
          </a:effectLst>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3">
            <a:extLst>
              <a:ext uri="{FF2B5EF4-FFF2-40B4-BE49-F238E27FC236}">
                <a16:creationId xmlns:a16="http://schemas.microsoft.com/office/drawing/2014/main" id="{67D3A139-FCB6-626F-0D9A-16D15846E062}"/>
              </a:ext>
            </a:extLst>
          </p:cNvPr>
          <p:cNvSpPr/>
          <p:nvPr/>
        </p:nvSpPr>
        <p:spPr>
          <a:xfrm>
            <a:off x="504508" y="5559552"/>
            <a:ext cx="7040880" cy="603504"/>
          </a:xfrm>
          <a:prstGeom prst="rect">
            <a:avLst/>
          </a:prstGeom>
          <a:noFill/>
          <a:ln/>
        </p:spPr>
        <p:txBody>
          <a:bodyPr wrap="square" lIns="0" tIns="0" rIns="0" bIns="0" rtlCol="0" anchor="ctr"/>
          <a:lstStyle/>
          <a:p>
            <a:pPr algn="ctr"/>
            <a:r>
              <a:rPr lang="en-US" b="1" kern="0" spc="30">
                <a:solidFill>
                  <a:srgbClr val="FFFFFF"/>
                </a:solidFill>
                <a:latin typeface="Open Sans" panose="020B0606030504020204" pitchFamily="34" charset="0"/>
                <a:ea typeface="Open Sans" panose="020B0606030504020204" pitchFamily="34" charset="0"/>
                <a:cs typeface="Open Sans" panose="020B0606030504020204" pitchFamily="34" charset="0"/>
              </a:rPr>
              <a:t>Indeed — try us and ask for a proposal.</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a:extLst>
              <a:ext uri="{FF2B5EF4-FFF2-40B4-BE49-F238E27FC236}">
                <a16:creationId xmlns:a16="http://schemas.microsoft.com/office/drawing/2014/main" id="{7AB73020-1E04-43D0-44D2-9639C2879B1A}"/>
              </a:ext>
            </a:extLst>
          </p:cNvPr>
          <p:cNvSpPr/>
          <p:nvPr/>
        </p:nvSpPr>
        <p:spPr>
          <a:xfrm>
            <a:off x="487998" y="750804"/>
            <a:ext cx="7073900" cy="25400"/>
          </a:xfrm>
          <a:prstGeom prst="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0D0D0D"/>
              </a:solidFill>
              <a:effectLst/>
              <a:uLnTx/>
              <a:uFillTx/>
              <a:latin typeface="Arial"/>
              <a:ea typeface="+mn-ea"/>
              <a:cs typeface="+mn-cs"/>
            </a:endParaRPr>
          </a:p>
        </p:txBody>
      </p:sp>
      <p:pic>
        <p:nvPicPr>
          <p:cNvPr id="3" name="Picture 2">
            <a:extLst>
              <a:ext uri="{FF2B5EF4-FFF2-40B4-BE49-F238E27FC236}">
                <a16:creationId xmlns:a16="http://schemas.microsoft.com/office/drawing/2014/main" id="{7AB2162F-D820-226A-EE53-F7277FCED8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7773549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6404B-7C92-284C-A605-0BFD8123F4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E416638-1346-E238-BB04-F8CD326F9943}"/>
              </a:ext>
            </a:extLst>
          </p:cNvPr>
          <p:cNvSpPr txBox="1"/>
          <p:nvPr/>
        </p:nvSpPr>
        <p:spPr>
          <a:xfrm>
            <a:off x="6329277" y="2166053"/>
            <a:ext cx="4319431" cy="430887"/>
          </a:xfrm>
          <a:prstGeom prst="rect">
            <a:avLst/>
          </a:prstGeom>
          <a:noFill/>
        </p:spPr>
        <p:txBody>
          <a:bodyPr wrap="square" rtlCol="0">
            <a:spAutoFit/>
          </a:bodyPr>
          <a:lstStyle/>
          <a:p>
            <a:r>
              <a:rPr lang="en-US" sz="2200" b="1">
                <a:solidFill>
                  <a:srgbClr val="1C2025"/>
                </a:solidFill>
                <a:latin typeface="Montserrat" pitchFamily="2" charset="0"/>
                <a:cs typeface="Poppins SemiBold" panose="00000700000000000000" pitchFamily="2" charset="0"/>
              </a:rPr>
              <a:t>Poll 3</a:t>
            </a:r>
          </a:p>
        </p:txBody>
      </p:sp>
      <p:sp>
        <p:nvSpPr>
          <p:cNvPr id="44" name="Rectangle: Rounded Corners 43">
            <a:extLst>
              <a:ext uri="{FF2B5EF4-FFF2-40B4-BE49-F238E27FC236}">
                <a16:creationId xmlns:a16="http://schemas.microsoft.com/office/drawing/2014/main" id="{63239567-810A-AF27-2BE1-40289BF86919}"/>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2" name="Group 61">
            <a:extLst>
              <a:ext uri="{FF2B5EF4-FFF2-40B4-BE49-F238E27FC236}">
                <a16:creationId xmlns:a16="http://schemas.microsoft.com/office/drawing/2014/main" id="{0A2DEA28-9DF6-0B9B-6F86-39855F0778E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D9614D7B-7695-D384-90C6-C3E2DD0467DF}"/>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E9AE00B-45DF-AF28-FAC1-60586A49FFFE}"/>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9267FF5-4D1D-AC30-A0B4-A2A01F5984EC}"/>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11784B-87EC-32B3-865C-3056661876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E960C5FA-8BE8-58AE-D9A2-5C4D8E4F4983}"/>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026069B-2AC0-93E4-0C93-C5E034406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 name="Group 2">
            <a:extLst>
              <a:ext uri="{FF2B5EF4-FFF2-40B4-BE49-F238E27FC236}">
                <a16:creationId xmlns:a16="http://schemas.microsoft.com/office/drawing/2014/main" id="{7060B636-30F1-65FB-DE19-0A63D11A03BC}"/>
              </a:ext>
            </a:extLst>
          </p:cNvPr>
          <p:cNvGrpSpPr/>
          <p:nvPr/>
        </p:nvGrpSpPr>
        <p:grpSpPr>
          <a:xfrm>
            <a:off x="9649630" y="249025"/>
            <a:ext cx="2293134" cy="294183"/>
            <a:chOff x="952499" y="752081"/>
            <a:chExt cx="3823714" cy="490539"/>
          </a:xfrm>
        </p:grpSpPr>
        <p:grpSp>
          <p:nvGrpSpPr>
            <p:cNvPr id="26" name="Group 25">
              <a:extLst>
                <a:ext uri="{FF2B5EF4-FFF2-40B4-BE49-F238E27FC236}">
                  <a16:creationId xmlns:a16="http://schemas.microsoft.com/office/drawing/2014/main" id="{A773CED0-B66B-F18B-BF02-3476D235A853}"/>
                </a:ext>
              </a:extLst>
            </p:cNvPr>
            <p:cNvGrpSpPr/>
            <p:nvPr/>
          </p:nvGrpSpPr>
          <p:grpSpPr>
            <a:xfrm>
              <a:off x="952499" y="752081"/>
              <a:ext cx="1558309" cy="490539"/>
              <a:chOff x="952500" y="651847"/>
              <a:chExt cx="1238251" cy="389788"/>
            </a:xfrm>
          </p:grpSpPr>
          <p:grpSp>
            <p:nvGrpSpPr>
              <p:cNvPr id="28" name="Group 27">
                <a:extLst>
                  <a:ext uri="{FF2B5EF4-FFF2-40B4-BE49-F238E27FC236}">
                    <a16:creationId xmlns:a16="http://schemas.microsoft.com/office/drawing/2014/main" id="{98542BD6-767D-46AA-71B1-BA7FB40AC923}"/>
                  </a:ext>
                </a:extLst>
              </p:cNvPr>
              <p:cNvGrpSpPr/>
              <p:nvPr/>
            </p:nvGrpSpPr>
            <p:grpSpPr>
              <a:xfrm>
                <a:off x="952500" y="688178"/>
                <a:ext cx="1086999" cy="353457"/>
                <a:chOff x="3657606" y="615952"/>
                <a:chExt cx="4881841" cy="1485898"/>
              </a:xfrm>
            </p:grpSpPr>
            <p:pic>
              <p:nvPicPr>
                <p:cNvPr id="30" name="Image 0" descr="preencoded.png">
                  <a:extLst>
                    <a:ext uri="{FF2B5EF4-FFF2-40B4-BE49-F238E27FC236}">
                      <a16:creationId xmlns:a16="http://schemas.microsoft.com/office/drawing/2014/main" id="{9DF64081-3F0E-6FD6-28F4-A7D7F3DCABA1}"/>
                    </a:ext>
                  </a:extLst>
                </p:cNvPr>
                <p:cNvPicPr>
                  <a:picLocks noChangeAspect="1"/>
                </p:cNvPicPr>
                <p:nvPr/>
              </p:nvPicPr>
              <p:blipFill>
                <a:blip r:embed="rId4"/>
                <a:srcRect/>
                <a:stretch/>
              </p:blipFill>
              <p:spPr>
                <a:xfrm>
                  <a:off x="6102820" y="801622"/>
                  <a:ext cx="584329" cy="752511"/>
                </a:xfrm>
                <a:prstGeom prst="rect">
                  <a:avLst/>
                </a:prstGeom>
              </p:spPr>
            </p:pic>
            <p:pic>
              <p:nvPicPr>
                <p:cNvPr id="31" name="Image 1" descr="preencoded.png">
                  <a:extLst>
                    <a:ext uri="{FF2B5EF4-FFF2-40B4-BE49-F238E27FC236}">
                      <a16:creationId xmlns:a16="http://schemas.microsoft.com/office/drawing/2014/main" id="{6D2E300F-D1BC-C3EA-AC24-5919AA17AE31}"/>
                    </a:ext>
                  </a:extLst>
                </p:cNvPr>
                <p:cNvPicPr>
                  <a:picLocks noChangeAspect="1"/>
                </p:cNvPicPr>
                <p:nvPr/>
              </p:nvPicPr>
              <p:blipFill>
                <a:blip r:embed="rId5"/>
                <a:srcRect/>
                <a:stretch/>
              </p:blipFill>
              <p:spPr>
                <a:xfrm>
                  <a:off x="5967665" y="708661"/>
                  <a:ext cx="358031" cy="865327"/>
                </a:xfrm>
                <a:prstGeom prst="rect">
                  <a:avLst/>
                </a:prstGeom>
              </p:spPr>
            </p:pic>
            <p:pic>
              <p:nvPicPr>
                <p:cNvPr id="32" name="Image 2" descr="preencoded.png">
                  <a:extLst>
                    <a:ext uri="{FF2B5EF4-FFF2-40B4-BE49-F238E27FC236}">
                      <a16:creationId xmlns:a16="http://schemas.microsoft.com/office/drawing/2014/main" id="{FFBC4B0B-BAF8-9C63-0483-B8301EE2960C}"/>
                    </a:ext>
                  </a:extLst>
                </p:cNvPr>
                <p:cNvPicPr>
                  <a:picLocks noChangeAspect="1"/>
                </p:cNvPicPr>
                <p:nvPr/>
              </p:nvPicPr>
              <p:blipFill>
                <a:blip r:embed="rId6"/>
                <a:srcRect/>
                <a:stretch/>
              </p:blipFill>
              <p:spPr>
                <a:xfrm>
                  <a:off x="6312548" y="778722"/>
                  <a:ext cx="482873" cy="912327"/>
                </a:xfrm>
                <a:prstGeom prst="rect">
                  <a:avLst/>
                </a:prstGeom>
              </p:spPr>
            </p:pic>
            <p:pic>
              <p:nvPicPr>
                <p:cNvPr id="33" name="Image 3" descr="preencoded.png">
                  <a:extLst>
                    <a:ext uri="{FF2B5EF4-FFF2-40B4-BE49-F238E27FC236}">
                      <a16:creationId xmlns:a16="http://schemas.microsoft.com/office/drawing/2014/main" id="{CD18B1EB-1E85-ADA5-BD5E-541ABFAE5C4C}"/>
                    </a:ext>
                  </a:extLst>
                </p:cNvPr>
                <p:cNvPicPr>
                  <a:picLocks noChangeAspect="1"/>
                </p:cNvPicPr>
                <p:nvPr/>
              </p:nvPicPr>
              <p:blipFill>
                <a:blip r:embed="rId7"/>
                <a:srcRect/>
                <a:stretch/>
              </p:blipFill>
              <p:spPr>
                <a:xfrm>
                  <a:off x="3712136" y="822412"/>
                  <a:ext cx="655161" cy="906541"/>
                </a:xfrm>
                <a:prstGeom prst="rect">
                  <a:avLst/>
                </a:prstGeom>
              </p:spPr>
            </p:pic>
            <p:pic>
              <p:nvPicPr>
                <p:cNvPr id="34" name="Image 4" descr="preencoded.png">
                  <a:extLst>
                    <a:ext uri="{FF2B5EF4-FFF2-40B4-BE49-F238E27FC236}">
                      <a16:creationId xmlns:a16="http://schemas.microsoft.com/office/drawing/2014/main" id="{D8AD5066-A765-E69E-351E-786514060A9E}"/>
                    </a:ext>
                  </a:extLst>
                </p:cNvPr>
                <p:cNvPicPr>
                  <a:picLocks noChangeAspect="1"/>
                </p:cNvPicPr>
                <p:nvPr/>
              </p:nvPicPr>
              <p:blipFill>
                <a:blip r:embed="rId8"/>
                <a:srcRect/>
                <a:stretch/>
              </p:blipFill>
              <p:spPr>
                <a:xfrm>
                  <a:off x="4442574" y="829170"/>
                  <a:ext cx="764517" cy="888799"/>
                </a:xfrm>
                <a:prstGeom prst="rect">
                  <a:avLst/>
                </a:prstGeom>
              </p:spPr>
            </p:pic>
            <p:pic>
              <p:nvPicPr>
                <p:cNvPr id="35" name="Image 5" descr="preencoded.png">
                  <a:extLst>
                    <a:ext uri="{FF2B5EF4-FFF2-40B4-BE49-F238E27FC236}">
                      <a16:creationId xmlns:a16="http://schemas.microsoft.com/office/drawing/2014/main" id="{048339C5-4274-6464-F564-3C6B7019DE6B}"/>
                    </a:ext>
                  </a:extLst>
                </p:cNvPr>
                <p:cNvPicPr>
                  <a:picLocks noChangeAspect="1"/>
                </p:cNvPicPr>
                <p:nvPr/>
              </p:nvPicPr>
              <p:blipFill>
                <a:blip r:embed="rId9"/>
                <a:srcRect/>
                <a:stretch/>
              </p:blipFill>
              <p:spPr>
                <a:xfrm>
                  <a:off x="5259875" y="838330"/>
                  <a:ext cx="657348" cy="870689"/>
                </a:xfrm>
                <a:prstGeom prst="rect">
                  <a:avLst/>
                </a:prstGeom>
              </p:spPr>
            </p:pic>
            <p:pic>
              <p:nvPicPr>
                <p:cNvPr id="36" name="Image 6" descr="preencoded.png">
                  <a:extLst>
                    <a:ext uri="{FF2B5EF4-FFF2-40B4-BE49-F238E27FC236}">
                      <a16:creationId xmlns:a16="http://schemas.microsoft.com/office/drawing/2014/main" id="{610B95B3-B811-F1B7-FB9F-3F550AECF790}"/>
                    </a:ext>
                  </a:extLst>
                </p:cNvPr>
                <p:cNvPicPr>
                  <a:picLocks noChangeAspect="1"/>
                </p:cNvPicPr>
                <p:nvPr/>
              </p:nvPicPr>
              <p:blipFill>
                <a:blip r:embed="rId10"/>
                <a:srcRect/>
                <a:stretch/>
              </p:blipFill>
              <p:spPr>
                <a:xfrm>
                  <a:off x="6668198" y="849598"/>
                  <a:ext cx="599653" cy="848549"/>
                </a:xfrm>
                <a:prstGeom prst="rect">
                  <a:avLst/>
                </a:prstGeom>
              </p:spPr>
            </p:pic>
            <p:pic>
              <p:nvPicPr>
                <p:cNvPr id="37" name="Image 7" descr="preencoded.png">
                  <a:extLst>
                    <a:ext uri="{FF2B5EF4-FFF2-40B4-BE49-F238E27FC236}">
                      <a16:creationId xmlns:a16="http://schemas.microsoft.com/office/drawing/2014/main" id="{D1072221-8448-D832-AC55-FE7D4D61044A}"/>
                    </a:ext>
                  </a:extLst>
                </p:cNvPr>
                <p:cNvPicPr>
                  <a:picLocks noChangeAspect="1"/>
                </p:cNvPicPr>
                <p:nvPr/>
              </p:nvPicPr>
              <p:blipFill>
                <a:blip r:embed="rId11"/>
                <a:srcRect/>
                <a:stretch/>
              </p:blipFill>
              <p:spPr>
                <a:xfrm>
                  <a:off x="7328396" y="615952"/>
                  <a:ext cx="419893" cy="1058977"/>
                </a:xfrm>
                <a:prstGeom prst="rect">
                  <a:avLst/>
                </a:prstGeom>
              </p:spPr>
            </p:pic>
            <p:pic>
              <p:nvPicPr>
                <p:cNvPr id="38" name="Image 8" descr="preencoded.png">
                  <a:extLst>
                    <a:ext uri="{FF2B5EF4-FFF2-40B4-BE49-F238E27FC236}">
                      <a16:creationId xmlns:a16="http://schemas.microsoft.com/office/drawing/2014/main" id="{344D5BEB-6A5D-9360-4F6B-E0D50744A9F5}"/>
                    </a:ext>
                  </a:extLst>
                </p:cNvPr>
                <p:cNvPicPr>
                  <a:picLocks noChangeAspect="1"/>
                </p:cNvPicPr>
                <p:nvPr/>
              </p:nvPicPr>
              <p:blipFill>
                <a:blip r:embed="rId12"/>
                <a:srcRect/>
                <a:stretch/>
              </p:blipFill>
              <p:spPr>
                <a:xfrm>
                  <a:off x="7781543" y="859279"/>
                  <a:ext cx="757904" cy="838688"/>
                </a:xfrm>
                <a:prstGeom prst="rect">
                  <a:avLst/>
                </a:prstGeom>
              </p:spPr>
            </p:pic>
            <p:pic>
              <p:nvPicPr>
                <p:cNvPr id="39" name="Image 9" descr="preencoded.png">
                  <a:extLst>
                    <a:ext uri="{FF2B5EF4-FFF2-40B4-BE49-F238E27FC236}">
                      <a16:creationId xmlns:a16="http://schemas.microsoft.com/office/drawing/2014/main" id="{F98B93DB-9438-E447-1214-C8600181397C}"/>
                    </a:ext>
                  </a:extLst>
                </p:cNvPr>
                <p:cNvPicPr>
                  <a:picLocks noChangeAspect="1"/>
                </p:cNvPicPr>
                <p:nvPr/>
              </p:nvPicPr>
              <p:blipFill>
                <a:blip r:embed="rId13"/>
                <a:srcRect/>
                <a:stretch/>
              </p:blipFill>
              <p:spPr>
                <a:xfrm>
                  <a:off x="4946781" y="1905375"/>
                  <a:ext cx="1113071" cy="196404"/>
                </a:xfrm>
                <a:prstGeom prst="rect">
                  <a:avLst/>
                </a:prstGeom>
              </p:spPr>
            </p:pic>
            <p:pic>
              <p:nvPicPr>
                <p:cNvPr id="40" name="Image 10" descr="preencoded.png">
                  <a:extLst>
                    <a:ext uri="{FF2B5EF4-FFF2-40B4-BE49-F238E27FC236}">
                      <a16:creationId xmlns:a16="http://schemas.microsoft.com/office/drawing/2014/main" id="{CBBE9648-483A-30C5-031F-BC445CAFCD12}"/>
                    </a:ext>
                  </a:extLst>
                </p:cNvPr>
                <p:cNvPicPr>
                  <a:picLocks noChangeAspect="1"/>
                </p:cNvPicPr>
                <p:nvPr/>
              </p:nvPicPr>
              <p:blipFill>
                <a:blip r:embed="rId14"/>
                <a:srcRect/>
                <a:stretch/>
              </p:blipFill>
              <p:spPr>
                <a:xfrm>
                  <a:off x="6174059" y="1905375"/>
                  <a:ext cx="798967" cy="196475"/>
                </a:xfrm>
                <a:prstGeom prst="rect">
                  <a:avLst/>
                </a:prstGeom>
              </p:spPr>
            </p:pic>
            <p:pic>
              <p:nvPicPr>
                <p:cNvPr id="41" name="Image 11" descr="preencoded.png">
                  <a:extLst>
                    <a:ext uri="{FF2B5EF4-FFF2-40B4-BE49-F238E27FC236}">
                      <a16:creationId xmlns:a16="http://schemas.microsoft.com/office/drawing/2014/main" id="{7944C88D-6735-A5C1-5C33-50457C661DD6}"/>
                    </a:ext>
                  </a:extLst>
                </p:cNvPr>
                <p:cNvPicPr>
                  <a:picLocks noChangeAspect="1"/>
                </p:cNvPicPr>
                <p:nvPr/>
              </p:nvPicPr>
              <p:blipFill>
                <a:blip r:embed="rId15"/>
                <a:srcRect/>
                <a:stretch/>
              </p:blipFill>
              <p:spPr>
                <a:xfrm>
                  <a:off x="7083435" y="1905375"/>
                  <a:ext cx="1379643" cy="196471"/>
                </a:xfrm>
                <a:prstGeom prst="rect">
                  <a:avLst/>
                </a:prstGeom>
              </p:spPr>
            </p:pic>
            <p:pic>
              <p:nvPicPr>
                <p:cNvPr id="42" name="Image 12" descr="preencoded.png">
                  <a:extLst>
                    <a:ext uri="{FF2B5EF4-FFF2-40B4-BE49-F238E27FC236}">
                      <a16:creationId xmlns:a16="http://schemas.microsoft.com/office/drawing/2014/main" id="{267611FF-4A95-BA16-C8CD-F38441217631}"/>
                    </a:ext>
                  </a:extLst>
                </p:cNvPr>
                <p:cNvPicPr>
                  <a:picLocks noChangeAspect="1"/>
                </p:cNvPicPr>
                <p:nvPr/>
              </p:nvPicPr>
              <p:blipFill>
                <a:blip r:embed="rId16"/>
                <a:srcRect/>
                <a:stretch/>
              </p:blipFill>
              <p:spPr>
                <a:xfrm>
                  <a:off x="4056246" y="1905375"/>
                  <a:ext cx="808679" cy="196468"/>
                </a:xfrm>
                <a:prstGeom prst="rect">
                  <a:avLst/>
                </a:prstGeom>
              </p:spPr>
            </p:pic>
            <p:pic>
              <p:nvPicPr>
                <p:cNvPr id="43" name="Image 13" descr="preencoded.png">
                  <a:extLst>
                    <a:ext uri="{FF2B5EF4-FFF2-40B4-BE49-F238E27FC236}">
                      <a16:creationId xmlns:a16="http://schemas.microsoft.com/office/drawing/2014/main" id="{E267874F-7EB6-4FBE-D6CA-155DB7792367}"/>
                    </a:ext>
                  </a:extLst>
                </p:cNvPr>
                <p:cNvPicPr>
                  <a:picLocks noChangeAspect="1"/>
                </p:cNvPicPr>
                <p:nvPr/>
              </p:nvPicPr>
              <p:blipFill>
                <a:blip r:embed="rId17"/>
                <a:srcRect/>
                <a:stretch/>
              </p:blipFill>
              <p:spPr>
                <a:xfrm>
                  <a:off x="3657606" y="2060460"/>
                  <a:ext cx="289983" cy="38240"/>
                </a:xfrm>
                <a:prstGeom prst="rect">
                  <a:avLst/>
                </a:prstGeom>
              </p:spPr>
            </p:pic>
            <p:pic>
              <p:nvPicPr>
                <p:cNvPr id="45" name="Image 14" descr="preencoded.png">
                  <a:extLst>
                    <a:ext uri="{FF2B5EF4-FFF2-40B4-BE49-F238E27FC236}">
                      <a16:creationId xmlns:a16="http://schemas.microsoft.com/office/drawing/2014/main" id="{C3939DD5-001E-487C-80CB-2FD53AEB520B}"/>
                    </a:ext>
                  </a:extLst>
                </p:cNvPr>
                <p:cNvPicPr>
                  <a:picLocks noChangeAspect="1"/>
                </p:cNvPicPr>
                <p:nvPr/>
              </p:nvPicPr>
              <p:blipFill>
                <a:blip r:embed="rId18"/>
                <a:srcRect/>
                <a:stretch/>
              </p:blipFill>
              <p:spPr>
                <a:xfrm>
                  <a:off x="8322617" y="646060"/>
                  <a:ext cx="195289" cy="195984"/>
                </a:xfrm>
                <a:prstGeom prst="rect">
                  <a:avLst/>
                </a:prstGeom>
              </p:spPr>
            </p:pic>
          </p:grpSp>
          <p:cxnSp>
            <p:nvCxnSpPr>
              <p:cNvPr id="29" name="Straight Connector 28">
                <a:extLst>
                  <a:ext uri="{FF2B5EF4-FFF2-40B4-BE49-F238E27FC236}">
                    <a16:creationId xmlns:a16="http://schemas.microsoft.com/office/drawing/2014/main" id="{EEDBDCA5-D40D-BB4F-85AD-5A627FCBF3A5}"/>
                  </a:ext>
                </a:extLst>
              </p:cNvPr>
              <p:cNvCxnSpPr>
                <a:cxnSpLocks/>
              </p:cNvCxnSpPr>
              <p:nvPr/>
            </p:nvCxnSpPr>
            <p:spPr>
              <a:xfrm>
                <a:off x="2190751" y="651847"/>
                <a:ext cx="0" cy="388317"/>
              </a:xfrm>
              <a:prstGeom prst="line">
                <a:avLst/>
              </a:prstGeom>
            </p:spPr>
            <p:style>
              <a:lnRef idx="1">
                <a:schemeClr val="dk1"/>
              </a:lnRef>
              <a:fillRef idx="0">
                <a:schemeClr val="dk1"/>
              </a:fillRef>
              <a:effectRef idx="0">
                <a:schemeClr val="dk1"/>
              </a:effectRef>
              <a:fontRef idx="minor">
                <a:schemeClr val="tx1"/>
              </a:fontRef>
            </p:style>
          </p:cxnSp>
        </p:grpSp>
        <p:pic>
          <p:nvPicPr>
            <p:cNvPr id="27" name="Picture 26">
              <a:extLst>
                <a:ext uri="{FF2B5EF4-FFF2-40B4-BE49-F238E27FC236}">
                  <a16:creationId xmlns:a16="http://schemas.microsoft.com/office/drawing/2014/main" id="{42BBF9B5-AD50-0487-7349-E4E2272EA21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57230" y="881673"/>
              <a:ext cx="2118983" cy="240041"/>
            </a:xfrm>
            <a:prstGeom prst="rect">
              <a:avLst/>
            </a:prstGeom>
          </p:spPr>
        </p:pic>
      </p:grpSp>
      <p:sp>
        <p:nvSpPr>
          <p:cNvPr id="4" name="TextBox 3">
            <a:extLst>
              <a:ext uri="{FF2B5EF4-FFF2-40B4-BE49-F238E27FC236}">
                <a16:creationId xmlns:a16="http://schemas.microsoft.com/office/drawing/2014/main" id="{6176D572-4930-18C9-6E98-8D31ADF0C8C1}"/>
              </a:ext>
            </a:extLst>
          </p:cNvPr>
          <p:cNvSpPr txBox="1"/>
          <p:nvPr/>
        </p:nvSpPr>
        <p:spPr>
          <a:xfrm>
            <a:off x="6690342" y="3244204"/>
            <a:ext cx="3913910"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rgbClr val="FFFFFF"/>
                </a:solidFill>
                <a:latin typeface="Open Sans"/>
                <a:ea typeface="Open Sans"/>
                <a:cs typeface="Open Sans"/>
              </a:rPr>
              <a:t>How Soon Do You See Your Organization Adopting Industrial AI Across Manufacturing Operations?</a:t>
            </a:r>
            <a:endParaRPr lang="en-US" sz="1600">
              <a:solidFill>
                <a:srgbClr val="FFFFFF"/>
              </a:solidFill>
              <a:latin typeface="Open Sans"/>
              <a:ea typeface="Open Sans"/>
              <a:cs typeface="Open Sans"/>
            </a:endParaRPr>
          </a:p>
          <a:p>
            <a:pPr algn="ctr"/>
            <a:endParaRPr lang="en-US">
              <a:solidFill>
                <a:srgbClr val="FFFFFF"/>
              </a:solidFill>
            </a:endParaRPr>
          </a:p>
        </p:txBody>
      </p:sp>
    </p:spTree>
    <p:extLst>
      <p:ext uri="{BB962C8B-B14F-4D97-AF65-F5344CB8AC3E}">
        <p14:creationId xmlns:p14="http://schemas.microsoft.com/office/powerpoint/2010/main" val="28673600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grpSp>
        <p:nvGrpSpPr>
          <p:cNvPr id="5" name="Group 4">
            <a:extLst>
              <a:ext uri="{FF2B5EF4-FFF2-40B4-BE49-F238E27FC236}">
                <a16:creationId xmlns:a16="http://schemas.microsoft.com/office/drawing/2014/main" id="{0F19145C-88F5-D61D-695B-1DE4BE167B4D}"/>
              </a:ext>
            </a:extLst>
          </p:cNvPr>
          <p:cNvGrpSpPr/>
          <p:nvPr/>
        </p:nvGrpSpPr>
        <p:grpSpPr>
          <a:xfrm>
            <a:off x="9055124" y="172176"/>
            <a:ext cx="2942632" cy="338733"/>
            <a:chOff x="9270750" y="322056"/>
            <a:chExt cx="2655361" cy="349510"/>
          </a:xfrm>
        </p:grpSpPr>
        <p:grpSp>
          <p:nvGrpSpPr>
            <p:cNvPr id="6" name="Group 5">
              <a:extLst>
                <a:ext uri="{FF2B5EF4-FFF2-40B4-BE49-F238E27FC236}">
                  <a16:creationId xmlns:a16="http://schemas.microsoft.com/office/drawing/2014/main" id="{4FEA78D2-714D-99F1-4F05-0DA8B7C0E510}"/>
                </a:ext>
              </a:extLst>
            </p:cNvPr>
            <p:cNvGrpSpPr/>
            <p:nvPr/>
          </p:nvGrpSpPr>
          <p:grpSpPr>
            <a:xfrm>
              <a:off x="9270750" y="322056"/>
              <a:ext cx="1159436" cy="349510"/>
              <a:chOff x="8649022" y="267735"/>
              <a:chExt cx="1463699" cy="441230"/>
            </a:xfrm>
          </p:grpSpPr>
          <p:pic>
            <p:nvPicPr>
              <p:cNvPr id="8" name="Graphic 7">
                <a:extLst>
                  <a:ext uri="{FF2B5EF4-FFF2-40B4-BE49-F238E27FC236}">
                    <a16:creationId xmlns:a16="http://schemas.microsoft.com/office/drawing/2014/main" id="{542A3431-7871-E0AF-5204-FDD9AB9E93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9022" y="299563"/>
                <a:ext cx="1351025" cy="409402"/>
              </a:xfrm>
              <a:prstGeom prst="rect">
                <a:avLst/>
              </a:prstGeom>
            </p:spPr>
          </p:pic>
          <p:cxnSp>
            <p:nvCxnSpPr>
              <p:cNvPr id="9" name="Straight Connector 8">
                <a:extLst>
                  <a:ext uri="{FF2B5EF4-FFF2-40B4-BE49-F238E27FC236}">
                    <a16:creationId xmlns:a16="http://schemas.microsoft.com/office/drawing/2014/main" id="{C2B633EC-3A15-93DB-60B4-322E904253F7}"/>
                  </a:ext>
                </a:extLst>
              </p:cNvPr>
              <p:cNvCxnSpPr/>
              <p:nvPr/>
            </p:nvCxnSpPr>
            <p:spPr>
              <a:xfrm>
                <a:off x="10112721" y="267735"/>
                <a:ext cx="0" cy="441230"/>
              </a:xfrm>
              <a:prstGeom prst="line">
                <a:avLst/>
              </a:prstGeom>
            </p:spPr>
            <p:style>
              <a:lnRef idx="1">
                <a:schemeClr val="accent5"/>
              </a:lnRef>
              <a:fillRef idx="0">
                <a:schemeClr val="accent5"/>
              </a:fillRef>
              <a:effectRef idx="0">
                <a:schemeClr val="accent5"/>
              </a:effectRef>
              <a:fontRef idx="minor">
                <a:schemeClr val="tx1"/>
              </a:fontRef>
            </p:style>
          </p:cxnSp>
        </p:grpSp>
        <p:pic>
          <p:nvPicPr>
            <p:cNvPr id="7" name="Picture 6">
              <a:extLst>
                <a:ext uri="{FF2B5EF4-FFF2-40B4-BE49-F238E27FC236}">
                  <a16:creationId xmlns:a16="http://schemas.microsoft.com/office/drawing/2014/main" id="{8B5A590F-934B-0F27-DE17-FF7D0F365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62571" y="425091"/>
              <a:ext cx="1363540" cy="154463"/>
            </a:xfrm>
            <a:prstGeom prst="rect">
              <a:avLst/>
            </a:prstGeom>
          </p:spPr>
        </p:pic>
      </p:grpSp>
    </p:spTree>
    <p:extLst>
      <p:ext uri="{BB962C8B-B14F-4D97-AF65-F5344CB8AC3E}">
        <p14:creationId xmlns:p14="http://schemas.microsoft.com/office/powerpoint/2010/main" val="1463244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549665"/>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pic>
        <p:nvPicPr>
          <p:cNvPr id="4" name="Image 1" descr=" "/>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2064" y="5800103"/>
            <a:ext cx="2876628" cy="9524"/>
          </a:xfrm>
          <a:prstGeom prst="rect">
            <a:avLst/>
          </a:prstGeom>
        </p:spPr>
      </p:pic>
      <p:sp>
        <p:nvSpPr>
          <p:cNvPr id="5" name="Shape 1"/>
          <p:cNvSpPr/>
          <p:nvPr/>
        </p:nvSpPr>
        <p:spPr>
          <a:xfrm>
            <a:off x="3438619" y="6067168"/>
            <a:ext cx="57152" cy="57144"/>
          </a:xfrm>
          <a:prstGeom prst="ellipse">
            <a:avLst/>
          </a:prstGeom>
          <a:solidFill>
            <a:srgbClr val="000000">
              <a:alpha val="100000"/>
            </a:srgbClr>
          </a:solidFill>
          <a:ln/>
        </p:spPr>
        <p:txBody>
          <a:bodyPr/>
          <a:lstStyle/>
          <a:p>
            <a:endParaRPr lang="en-US" sz="1350"/>
          </a:p>
        </p:txBody>
      </p:sp>
      <p:pic>
        <p:nvPicPr>
          <p:cNvPr id="6" name="Image 2" descr=" "/>
          <p:cNvPicPr>
            <a:picLocks noChangeAspect="1"/>
          </p:cNvPicPr>
          <p:nvPr/>
        </p:nvPicPr>
        <p:blipFill>
          <a:blip r:embed="rId4"/>
          <a:stretch>
            <a:fillRect/>
          </a:stretch>
        </p:blipFill>
        <p:spPr>
          <a:xfrm>
            <a:off x="8069058" y="-1124169"/>
            <a:ext cx="2823970" cy="4384910"/>
          </a:xfrm>
          <a:prstGeom prst="rect">
            <a:avLst/>
          </a:prstGeom>
        </p:spPr>
      </p:pic>
      <p:sp>
        <p:nvSpPr>
          <p:cNvPr id="10" name="TextBox 9">
            <a:extLst>
              <a:ext uri="{FF2B5EF4-FFF2-40B4-BE49-F238E27FC236}">
                <a16:creationId xmlns:a16="http://schemas.microsoft.com/office/drawing/2014/main" id="{D1F58F68-889D-179B-37D1-3D62B29C381A}"/>
              </a:ext>
            </a:extLst>
          </p:cNvPr>
          <p:cNvSpPr txBox="1"/>
          <p:nvPr/>
        </p:nvSpPr>
        <p:spPr>
          <a:xfrm>
            <a:off x="561989" y="4353536"/>
            <a:ext cx="10737382" cy="1384995"/>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5"/>
          <a:stretch>
            <a:fillRect/>
          </a:stretch>
        </p:blipFill>
        <p:spPr>
          <a:xfrm>
            <a:off x="561989" y="699788"/>
            <a:ext cx="3206040" cy="839361"/>
          </a:xfrm>
          <a:prstGeom prst="rect">
            <a:avLst/>
          </a:prstGeom>
        </p:spPr>
      </p:pic>
      <p:sp>
        <p:nvSpPr>
          <p:cNvPr id="25" name="Text 5">
            <a:extLst>
              <a:ext uri="{FF2B5EF4-FFF2-40B4-BE49-F238E27FC236}">
                <a16:creationId xmlns:a16="http://schemas.microsoft.com/office/drawing/2014/main" id="{801B859D-B33B-9773-38AD-6AB9A1738FA4}"/>
              </a:ext>
            </a:extLst>
          </p:cNvPr>
          <p:cNvSpPr/>
          <p:nvPr/>
        </p:nvSpPr>
        <p:spPr>
          <a:xfrm>
            <a:off x="642064" y="1869573"/>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Session presented by</a:t>
            </a:r>
            <a:endParaRPr lang="en-US" sz="1000"/>
          </a:p>
        </p:txBody>
      </p:sp>
      <p:sp>
        <p:nvSpPr>
          <p:cNvPr id="33" name="TextBox 32">
            <a:extLst>
              <a:ext uri="{FF2B5EF4-FFF2-40B4-BE49-F238E27FC236}">
                <a16:creationId xmlns:a16="http://schemas.microsoft.com/office/drawing/2014/main" id="{763CAF1A-F647-B470-0027-7BB29CA0EC95}"/>
              </a:ext>
            </a:extLst>
          </p:cNvPr>
          <p:cNvSpPr txBox="1"/>
          <p:nvPr/>
        </p:nvSpPr>
        <p:spPr>
          <a:xfrm>
            <a:off x="8189175" y="5763071"/>
            <a:ext cx="452117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a:ln w="38100">
                  <a:noFill/>
                </a:ln>
                <a:latin typeface="Montserrat" panose="00000500000000000000" pitchFamily="50" charset="0"/>
                <a:ea typeface="Roboto Black" panose="02000000000000000000" pitchFamily="2" charset="0"/>
              </a:rPr>
              <a:t>advisors</a:t>
            </a:r>
            <a:r>
              <a:rPr lang="en-IN" sz="1600">
                <a:ln w="38100">
                  <a:noFill/>
                </a:ln>
                <a:latin typeface="Montserrat" panose="00000500000000000000" pitchFamily="50" charset="0"/>
                <a:ea typeface="Roboto Black" panose="02000000000000000000" pitchFamily="2" charset="0"/>
                <a:hlinkClick r:id="rId6">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8281130" y="6175347"/>
            <a:ext cx="2133075" cy="367055"/>
            <a:chOff x="4464535" y="6266082"/>
            <a:chExt cx="2133075" cy="367055"/>
          </a:xfrm>
        </p:grpSpPr>
        <p:pic>
          <p:nvPicPr>
            <p:cNvPr id="34" name="Picture 19">
              <a:hlinkClick r:id="rId7"/>
              <a:extLst>
                <a:ext uri="{FF2B5EF4-FFF2-40B4-BE49-F238E27FC236}">
                  <a16:creationId xmlns:a16="http://schemas.microsoft.com/office/drawing/2014/main" id="{47B64401-9E1F-2572-A9C0-899B8EFD6D2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9"/>
              <a:extLst>
                <a:ext uri="{FF2B5EF4-FFF2-40B4-BE49-F238E27FC236}">
                  <a16:creationId xmlns:a16="http://schemas.microsoft.com/office/drawing/2014/main" id="{091579F7-5D3E-2C44-BBC6-FC7E0D0CCA2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1"/>
              <a:extLst>
                <a:ext uri="{FF2B5EF4-FFF2-40B4-BE49-F238E27FC236}">
                  <a16:creationId xmlns:a16="http://schemas.microsoft.com/office/drawing/2014/main" id="{6EB7D78B-A8B4-3FC5-4385-38C91CCC15F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3"/>
              <a:extLst>
                <a:ext uri="{FF2B5EF4-FFF2-40B4-BE49-F238E27FC236}">
                  <a16:creationId xmlns:a16="http://schemas.microsoft.com/office/drawing/2014/main" id="{6F3F5054-8D19-C5C7-575C-CF0DADB22E8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5"/>
              <a:extLst>
                <a:ext uri="{FF2B5EF4-FFF2-40B4-BE49-F238E27FC236}">
                  <a16:creationId xmlns:a16="http://schemas.microsoft.com/office/drawing/2014/main" id="{1D417673-7F77-19AF-1846-66A4B896699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817AD8FB-6BFF-B93D-07FB-66EE85E5057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9" name="Group 8">
            <a:extLst>
              <a:ext uri="{FF2B5EF4-FFF2-40B4-BE49-F238E27FC236}">
                <a16:creationId xmlns:a16="http://schemas.microsoft.com/office/drawing/2014/main" id="{A42FE2A9-BB1A-2AF5-8B6B-35DB141C3750}"/>
              </a:ext>
            </a:extLst>
          </p:cNvPr>
          <p:cNvGrpSpPr/>
          <p:nvPr/>
        </p:nvGrpSpPr>
        <p:grpSpPr>
          <a:xfrm>
            <a:off x="642064" y="2228056"/>
            <a:ext cx="3318929" cy="403888"/>
            <a:chOff x="1024129" y="2205965"/>
            <a:chExt cx="3318929" cy="403888"/>
          </a:xfrm>
        </p:grpSpPr>
        <p:grpSp>
          <p:nvGrpSpPr>
            <p:cNvPr id="11" name="Group 10">
              <a:extLst>
                <a:ext uri="{FF2B5EF4-FFF2-40B4-BE49-F238E27FC236}">
                  <a16:creationId xmlns:a16="http://schemas.microsoft.com/office/drawing/2014/main" id="{B0645EBA-7047-9C79-59D8-2084458DD288}"/>
                </a:ext>
              </a:extLst>
            </p:cNvPr>
            <p:cNvGrpSpPr/>
            <p:nvPr/>
          </p:nvGrpSpPr>
          <p:grpSpPr>
            <a:xfrm>
              <a:off x="1024129" y="2205965"/>
              <a:ext cx="1499264" cy="403888"/>
              <a:chOff x="1024129" y="2294294"/>
              <a:chExt cx="1499264" cy="403888"/>
            </a:xfrm>
          </p:grpSpPr>
          <p:pic>
            <p:nvPicPr>
              <p:cNvPr id="14" name="Graphic 13">
                <a:extLst>
                  <a:ext uri="{FF2B5EF4-FFF2-40B4-BE49-F238E27FC236}">
                    <a16:creationId xmlns:a16="http://schemas.microsoft.com/office/drawing/2014/main" id="{5A62DCFA-A2A3-8677-9087-69DAF3B179A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024129" y="2311878"/>
                <a:ext cx="1332209" cy="386304"/>
              </a:xfrm>
              <a:prstGeom prst="rect">
                <a:avLst/>
              </a:prstGeom>
            </p:spPr>
          </p:pic>
          <p:cxnSp>
            <p:nvCxnSpPr>
              <p:cNvPr id="15" name="Straight Connector 14">
                <a:extLst>
                  <a:ext uri="{FF2B5EF4-FFF2-40B4-BE49-F238E27FC236}">
                    <a16:creationId xmlns:a16="http://schemas.microsoft.com/office/drawing/2014/main" id="{52E61E1A-FE87-9E27-1A5B-99DEF1F10A9C}"/>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pic>
          <p:nvPicPr>
            <p:cNvPr id="12" name="Picture 11">
              <a:extLst>
                <a:ext uri="{FF2B5EF4-FFF2-40B4-BE49-F238E27FC236}">
                  <a16:creationId xmlns:a16="http://schemas.microsoft.com/office/drawing/2014/main" id="{8F4BC711-89B7-C866-63D2-40CB1D7B93CD}"/>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690449" y="2316264"/>
              <a:ext cx="1652609" cy="187210"/>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023 Cognite Light">
  <a:themeElements>
    <a:clrScheme name="Simple Light">
      <a:dk1>
        <a:srgbClr val="0D0D0D"/>
      </a:dk1>
      <a:lt1>
        <a:srgbClr val="FFFFFF"/>
      </a:lt1>
      <a:dk2>
        <a:srgbClr val="9C9EA9"/>
      </a:dk2>
      <a:lt2>
        <a:srgbClr val="F1F2F3"/>
      </a:lt2>
      <a:accent1>
        <a:srgbClr val="4A67FB"/>
      </a:accent1>
      <a:accent2>
        <a:srgbClr val="C844DB"/>
      </a:accent2>
      <a:accent3>
        <a:srgbClr val="FC2474"/>
      </a:accent3>
      <a:accent4>
        <a:srgbClr val="FF6918"/>
      </a:accent4>
      <a:accent5>
        <a:srgbClr val="FFBB00"/>
      </a:accent5>
      <a:accent6>
        <a:srgbClr val="3B3D44"/>
      </a:accent6>
      <a:hlink>
        <a:srgbClr val="28388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HC3 Template Dark">
  <a:themeElements>
    <a:clrScheme name="Custom 5">
      <a:dk1>
        <a:srgbClr val="1A1A1A"/>
      </a:dk1>
      <a:lt1>
        <a:srgbClr val="FFFFFF"/>
      </a:lt1>
      <a:dk2>
        <a:srgbClr val="505050"/>
      </a:dk2>
      <a:lt2>
        <a:srgbClr val="C8C8C8"/>
      </a:lt2>
      <a:accent1>
        <a:srgbClr val="FFFFFF"/>
      </a:accent1>
      <a:accent2>
        <a:srgbClr val="8C8C8C"/>
      </a:accent2>
      <a:accent3>
        <a:srgbClr val="06A7E0"/>
      </a:accent3>
      <a:accent4>
        <a:srgbClr val="F79430"/>
      </a:accent4>
      <a:accent5>
        <a:srgbClr val="9CCD6C"/>
      </a:accent5>
      <a:accent6>
        <a:srgbClr val="CBC8C7"/>
      </a:accent6>
      <a:hlink>
        <a:srgbClr val="06A7E0"/>
      </a:hlink>
      <a:folHlink>
        <a:srgbClr val="06A7E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spPr>
      <a:bodyPr vert="horz" wrap="square" lIns="91440" tIns="45708" rIns="0" bIns="45708" numCol="1" rtlCol="0" anchor="ctr" anchorCtr="0" compatLnSpc="1">
        <a:prstTxWarp prst="textNoShape">
          <a:avLst/>
        </a:prstTxWarp>
      </a:bodyPr>
      <a:lstStyle>
        <a:defPPr algn="ctr" defTabSz="913916" fontAlgn="base">
          <a:spcBef>
            <a:spcPct val="0"/>
          </a:spcBef>
          <a:spcAft>
            <a:spcPct val="0"/>
          </a:spcAft>
          <a:defRPr sz="1200" dirty="0" err="1" smtClean="0">
            <a:solidFill>
              <a:schemeClr val="bg1"/>
            </a:solidFill>
            <a:ea typeface="Helvetica Neue" charset="0"/>
            <a:cs typeface="Helvetica Neue"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defTabSz="914217">
          <a:defRPr sz="1600" kern="0" dirty="0">
            <a:solidFill>
              <a:schemeClr val="accent1"/>
            </a:solidFill>
            <a:ea typeface="Helvetica Neue" panose="02000503000000020004" pitchFamily="2" charset="0"/>
            <a:cs typeface="Helvetica Neue" panose="02000503000000020004" pitchFamily="2" charset="0"/>
            <a:sym typeface="Helvetica Neue"/>
          </a:defRPr>
        </a:defPPr>
      </a:lstStyle>
    </a:txDef>
  </a:objectDefaults>
  <a:extraClrSchemeLst/>
  <a:extLst>
    <a:ext uri="{05A4C25C-085E-4340-85A3-A5531E510DB2}">
      <thm15:themeFamily xmlns:thm15="http://schemas.microsoft.com/office/thememl/2012/main" name="Presentation14" id="{31F50E05-0109-B64C-8EA9-54830968ABA4}" vid="{5A375BCA-9A20-B446-A512-57BD324316F1}"/>
    </a:ext>
  </a:ext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entury Gothic"/>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E921D0A239614E893877728D9CFA9F" ma:contentTypeVersion="16" ma:contentTypeDescription="Create a new document." ma:contentTypeScope="" ma:versionID="3eec2b6de7302de645baa70a6ccefece">
  <xsd:schema xmlns:xsd="http://www.w3.org/2001/XMLSchema" xmlns:xs="http://www.w3.org/2001/XMLSchema" xmlns:p="http://schemas.microsoft.com/office/2006/metadata/properties" xmlns:ns2="065dd70a-4eca-4521-adf8-b021a65d4091" xmlns:ns3="25c5667a-8229-41c0-834f-950b47198d64" targetNamespace="http://schemas.microsoft.com/office/2006/metadata/properties" ma:root="true" ma:fieldsID="a2456317bec5e255d66afdde912ec38b" ns2:_="" ns3:_="">
    <xsd:import namespace="065dd70a-4eca-4521-adf8-b021a65d4091"/>
    <xsd:import namespace="25c5667a-8229-41c0-834f-950b47198d6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5dd70a-4eca-4521-adf8-b021a65d40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2b15e35-8c53-41cb-869d-ff895d27f724"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c5667a-8229-41c0-834f-950b47198d6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f6dfd89-9b86-4656-a26e-4cb8bb96213a}" ma:internalName="TaxCatchAll" ma:showField="CatchAllData" ma:web="25c5667a-8229-41c0-834f-950b47198d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5c5667a-8229-41c0-834f-950b47198d64" xsi:nil="true"/>
    <lcf76f155ced4ddcb4097134ff3c332f xmlns="065dd70a-4eca-4521-adf8-b021a65d4091">
      <Terms xmlns="http://schemas.microsoft.com/office/infopath/2007/PartnerControls"/>
    </lcf76f155ced4ddcb4097134ff3c332f>
    <SharedWithUsers xmlns="25c5667a-8229-41c0-834f-950b47198d64">
      <UserInfo>
        <DisplayName>Poonam Chug</DisplayName>
        <AccountId>16</AccountId>
        <AccountType/>
      </UserInfo>
      <UserInfo>
        <DisplayName>Johan Krebbers</DisplayName>
        <AccountId>32</AccountId>
        <AccountType/>
      </UserInfo>
      <UserInfo>
        <DisplayName>Dependra Asuri</DisplayName>
        <AccountId>22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3CD7E4-5BDF-4BE5-9B97-310381834E6B}">
  <ds:schemaRefs>
    <ds:schemaRef ds:uri="065dd70a-4eca-4521-adf8-b021a65d4091"/>
    <ds:schemaRef ds:uri="25c5667a-8229-41c0-834f-950b47198d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3DFD73F-1341-45B1-A6AF-AF2A3E31ED10}">
  <ds:schemaRefs>
    <ds:schemaRef ds:uri="065dd70a-4eca-4521-adf8-b021a65d4091"/>
    <ds:schemaRef ds:uri="25c5667a-8229-41c0-834f-950b47198d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2C0C165-59E1-4BE9-AFC4-8F2754D09573}">
  <ds:schemaRefs>
    <ds:schemaRef ds:uri="http://schemas.microsoft.com/sharepoint/v3/contenttype/forms"/>
  </ds:schemaRefs>
</ds:datastoreItem>
</file>

<file path=docMetadata/LabelInfo.xml><?xml version="1.0" encoding="utf-8"?>
<clbl:labelList xmlns:clbl="http://schemas.microsoft.com/office/2020/mipLabelMetadata">
  <clbl:label id="{9a0c7552-3833-46c4-bbac-8bc7f960ee52}" enabled="0" method="" siteId="{9a0c7552-3833-46c4-bbac-8bc7f960ee52}"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36</Slides>
  <Notes>24</Notes>
  <HiddenSlides>3</HiddenSlides>
  <ScaleCrop>false</ScaleCrop>
  <HeadingPairs>
    <vt:vector size="4" baseType="variant">
      <vt:variant>
        <vt:lpstr>Theme</vt:lpstr>
      </vt:variant>
      <vt:variant>
        <vt:i4>4</vt:i4>
      </vt:variant>
      <vt:variant>
        <vt:lpstr>Slide Titles</vt:lpstr>
      </vt:variant>
      <vt:variant>
        <vt:i4>36</vt:i4>
      </vt:variant>
    </vt:vector>
  </HeadingPairs>
  <TitlesOfParts>
    <vt:vector size="40" baseType="lpstr">
      <vt:lpstr>1_Office Theme</vt:lpstr>
      <vt:lpstr>2023 Cognite Light</vt:lpstr>
      <vt:lpstr>BHC3 Template Dark</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Use Case: Eastman Sales Copilot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Poonam Chug</dc:creator>
  <cp:revision>3</cp:revision>
  <dcterms:created xsi:type="dcterms:W3CDTF">2023-12-12T17:32:52Z</dcterms:created>
  <dcterms:modified xsi:type="dcterms:W3CDTF">2026-09-17T12:10:00Z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0x010100F8E921D0A239614E893877728D9CFA9F</vt:lpwstr>
  </property>
  <property fmtid="{D5CDD505-2E9C-101B-9397-08002B2CF9AE}" pid="3" name="MediaServiceImageTags">
    <vt:lpwstr/>
  </property>
</Properties>
</file>